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43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2" r:id="rId10"/>
    <p:sldId id="351" r:id="rId11"/>
    <p:sldId id="353" r:id="rId12"/>
    <p:sldId id="354" r:id="rId13"/>
    <p:sldId id="355" r:id="rId14"/>
    <p:sldId id="356" r:id="rId15"/>
    <p:sldId id="357" r:id="rId16"/>
    <p:sldId id="358" r:id="rId17"/>
    <p:sldId id="359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99" d="100"/>
          <a:sy n="99" d="100"/>
        </p:scale>
        <p:origin x="-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58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4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Clearly, programs must have access to memory</a:t>
            </a:r>
          </a:p>
          <a:p>
            <a:r>
              <a:rPr lang="en-US" dirty="0" smtClean="0"/>
              <a:t>We need abstractions that give them the required access</a:t>
            </a:r>
          </a:p>
          <a:p>
            <a:pPr lvl="1"/>
            <a:r>
              <a:rPr lang="en-US" dirty="0" smtClean="0"/>
              <a:t>But with appropriate safety</a:t>
            </a:r>
          </a:p>
          <a:p>
            <a:r>
              <a:rPr lang="en-US" dirty="0" smtClean="0"/>
              <a:t>What we’ve really got (typically) is RAM</a:t>
            </a:r>
          </a:p>
          <a:p>
            <a:r>
              <a:rPr lang="en-US" dirty="0" smtClean="0"/>
              <a:t>RAM is pretty nice</a:t>
            </a:r>
          </a:p>
          <a:p>
            <a:pPr lvl="1"/>
            <a:r>
              <a:rPr lang="en-US" dirty="0" smtClean="0"/>
              <a:t>But it has few built-in protections</a:t>
            </a:r>
          </a:p>
          <a:p>
            <a:r>
              <a:rPr lang="en-US" dirty="0" smtClean="0"/>
              <a:t>So we want an abstraction that provides RAM with safety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200" y="553767"/>
            <a:ext cx="59436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Limiting a process to a single domain is not too convenient</a:t>
            </a:r>
          </a:p>
          <a:p>
            <a:r>
              <a:rPr lang="en-US" dirty="0" smtClean="0"/>
              <a:t>The concept is easy to extend</a:t>
            </a:r>
          </a:p>
          <a:p>
            <a:pPr lvl="1"/>
            <a:r>
              <a:rPr lang="en-US" dirty="0" smtClean="0"/>
              <a:t>Simply allow multiple domains per process</a:t>
            </a:r>
          </a:p>
          <a:p>
            <a:r>
              <a:rPr lang="en-US" dirty="0" smtClean="0"/>
              <a:t>Obvious way to handle this is with multiple domain registers</a:t>
            </a:r>
          </a:p>
          <a:p>
            <a:pPr lvl="1"/>
            <a:r>
              <a:rPr lang="en-US" dirty="0" smtClean="0"/>
              <a:t>One per allocated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Multiple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Multiple Domains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Programs can request more domains</a:t>
            </a:r>
          </a:p>
          <a:p>
            <a:pPr lvl="1"/>
            <a:r>
              <a:rPr lang="en-US" dirty="0" smtClean="0"/>
              <a:t>But the OS must set them up</a:t>
            </a:r>
          </a:p>
          <a:p>
            <a:r>
              <a:rPr lang="en-US" dirty="0" smtClean="0"/>
              <a:t>What does the program get to ask for?</a:t>
            </a:r>
          </a:p>
          <a:p>
            <a:pPr lvl="1"/>
            <a:r>
              <a:rPr lang="en-US" dirty="0" smtClean="0"/>
              <a:t>A specific range of addresses?</a:t>
            </a:r>
          </a:p>
          <a:p>
            <a:pPr lvl="1"/>
            <a:r>
              <a:rPr lang="en-US" dirty="0" smtClean="0"/>
              <a:t>Or a domain of a particular size?</a:t>
            </a:r>
          </a:p>
          <a:p>
            <a:r>
              <a:rPr lang="en-US" dirty="0" smtClean="0"/>
              <a:t>Latter is easier </a:t>
            </a:r>
          </a:p>
          <a:p>
            <a:pPr lvl="1"/>
            <a:r>
              <a:rPr lang="en-US" dirty="0" smtClean="0"/>
              <a:t>What if requested set of addresses are already used by another program?</a:t>
            </a:r>
          </a:p>
          <a:p>
            <a:pPr lvl="1"/>
            <a:r>
              <a:rPr lang="en-US" dirty="0" smtClean="0"/>
              <a:t>Memory manager can choose a range of addresses of requested size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133600" y="1417638"/>
            <a:ext cx="4419600" cy="2438400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noFill/>
                <a:latin typeface="Times New Roman"/>
                <a:cs typeface="Times New Roman"/>
              </a:rPr>
              <a:t>But what if the program is written to use a specific set of addresses?</a:t>
            </a:r>
            <a:endParaRPr lang="en-US" sz="2400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and Access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can typically do three types of things with a memory address</a:t>
            </a:r>
          </a:p>
          <a:p>
            <a:pPr lvl="1"/>
            <a:r>
              <a:rPr lang="en-US" sz="2400" dirty="0" smtClean="0"/>
              <a:t>Read its contents</a:t>
            </a:r>
          </a:p>
          <a:p>
            <a:pPr lvl="1"/>
            <a:r>
              <a:rPr lang="en-US" sz="2400" dirty="0" smtClean="0"/>
              <a:t>Write a new value to it</a:t>
            </a:r>
          </a:p>
          <a:p>
            <a:pPr lvl="1"/>
            <a:r>
              <a:rPr lang="en-US" sz="2400" dirty="0" smtClean="0"/>
              <a:t>Execute an instruction located there</a:t>
            </a:r>
          </a:p>
          <a:p>
            <a:r>
              <a:rPr lang="en-US" sz="2800" dirty="0" smtClean="0"/>
              <a:t>System can provide useful effects if it does not allow all modes of use to all addresses</a:t>
            </a:r>
          </a:p>
          <a:p>
            <a:r>
              <a:rPr lang="en-US" sz="2800" dirty="0" smtClean="0"/>
              <a:t>Typically handled on a per-domain basis</a:t>
            </a:r>
          </a:p>
          <a:p>
            <a:pPr lvl="1"/>
            <a:r>
              <a:rPr lang="en-US" sz="2400" dirty="0" smtClean="0"/>
              <a:t>E.g., read-only domains</a:t>
            </a:r>
          </a:p>
          <a:p>
            <a:r>
              <a:rPr lang="en-US" sz="2800" dirty="0" smtClean="0"/>
              <a:t>Requires extra bits in domain registers</a:t>
            </a:r>
          </a:p>
          <a:p>
            <a:r>
              <a:rPr lang="en-US" sz="2800" dirty="0" smtClean="0"/>
              <a:t>And other hardware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Program Uses a Domain Improperly?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it tries to write to a read-only domain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permission error exception</a:t>
            </a:r>
            <a:endParaRPr lang="en-US" dirty="0" smtClean="0"/>
          </a:p>
          <a:p>
            <a:pPr lvl="1"/>
            <a:r>
              <a:rPr lang="en-US" dirty="0" smtClean="0"/>
              <a:t>Different than an illegal memory reference exception</a:t>
            </a:r>
          </a:p>
          <a:p>
            <a:r>
              <a:rPr lang="en-US" dirty="0" smtClean="0"/>
              <a:t>But also handled by a similar mechanism</a:t>
            </a:r>
          </a:p>
          <a:p>
            <a:r>
              <a:rPr lang="en-US" dirty="0" smtClean="0"/>
              <a:t>Probably want it to be handled by somewhat different code in the OS</a:t>
            </a:r>
          </a:p>
          <a:p>
            <a:r>
              <a:rPr lang="en-US" dirty="0" smtClean="0"/>
              <a:t>Remember discussion of trap handling in previous lecture?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Really Need to Switch Processes for OS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trap or make a request for a domain, must we change processes?</a:t>
            </a:r>
          </a:p>
          <a:p>
            <a:pPr lvl="1"/>
            <a:r>
              <a:rPr lang="en-US" dirty="0" smtClean="0"/>
              <a:t>We lose context doing so</a:t>
            </a:r>
          </a:p>
          <a:p>
            <a:r>
              <a:rPr lang="en-US" dirty="0" smtClean="0"/>
              <a:t>Instead, run the OS code for the process</a:t>
            </a:r>
          </a:p>
          <a:p>
            <a:pPr lvl="1"/>
            <a:r>
              <a:rPr lang="en-US" dirty="0" smtClean="0"/>
              <a:t>Which requires changing to supervisor mode</a:t>
            </a:r>
          </a:p>
          <a:p>
            <a:pPr lvl="1"/>
            <a:r>
              <a:rPr lang="en-US" dirty="0" smtClean="0"/>
              <a:t>Context for process is still available</a:t>
            </a:r>
          </a:p>
          <a:p>
            <a:r>
              <a:rPr lang="en-US" dirty="0" smtClean="0"/>
              <a:t>But what about safety?</a:t>
            </a:r>
          </a:p>
          <a:p>
            <a:pPr lvl="1"/>
            <a:r>
              <a:rPr lang="en-US" dirty="0" smtClean="0"/>
              <a:t>Use domain access modes to ensure safety</a:t>
            </a:r>
          </a:p>
          <a:p>
            <a:r>
              <a:rPr lang="en-US" dirty="0" smtClean="0"/>
              <a:t>We don’t do this for all OS services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in Kernel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Allow user threads to access certain privileged domains</a:t>
            </a:r>
          </a:p>
          <a:p>
            <a:pPr lvl="1"/>
            <a:r>
              <a:rPr lang="en-US" dirty="0" smtClean="0"/>
              <a:t>Such as code to handle hardware traps</a:t>
            </a:r>
          </a:p>
          <a:p>
            <a:pPr lvl="1"/>
            <a:r>
              <a:rPr lang="en-US" dirty="0" smtClean="0"/>
              <a:t>Such code must be in a domain accessible to the user thread</a:t>
            </a:r>
          </a:p>
          <a:p>
            <a:r>
              <a:rPr lang="en-US" dirty="0" smtClean="0"/>
              <a:t>But can’t allow arbitrary access to those privileged domains</a:t>
            </a:r>
          </a:p>
          <a:p>
            <a:r>
              <a:rPr lang="en-US" dirty="0" smtClean="0"/>
              <a:t>A supervisor (AKA </a:t>
            </a:r>
            <a:r>
              <a:rPr lang="en-US" i="1" dirty="0" smtClean="0"/>
              <a:t>kernel</a:t>
            </a:r>
            <a:r>
              <a:rPr lang="en-US" dirty="0" smtClean="0"/>
              <a:t>) mode access bit is set on such domains</a:t>
            </a:r>
          </a:p>
          <a:p>
            <a:pPr lvl="1"/>
            <a:r>
              <a:rPr lang="en-US" dirty="0" smtClean="0"/>
              <a:t>So thread only accesses them when in kernel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a Thread Get </a:t>
            </a:r>
            <a:br>
              <a:rPr lang="en-US" dirty="0" smtClean="0"/>
            </a:br>
            <a:r>
              <a:rPr lang="en-US" dirty="0" smtClean="0"/>
              <a:t>to Kernel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Can’t allow thread to arbitrarily put itself in kernel mode any time</a:t>
            </a:r>
          </a:p>
          <a:p>
            <a:pPr lvl="1"/>
            <a:r>
              <a:rPr lang="en-US" dirty="0" smtClean="0"/>
              <a:t>Since it might do something unsafe</a:t>
            </a:r>
          </a:p>
          <a:p>
            <a:r>
              <a:rPr lang="en-US" dirty="0" smtClean="0"/>
              <a:t>Instead, allow entry to kernel mode only in specific ways</a:t>
            </a:r>
          </a:p>
          <a:p>
            <a:pPr lvl="1"/>
            <a:r>
              <a:rPr lang="en-US" dirty="0" smtClean="0"/>
              <a:t>In particular, only at specific instructions</a:t>
            </a:r>
          </a:p>
          <a:p>
            <a:pPr lvl="1"/>
            <a:r>
              <a:rPr lang="en-US" dirty="0" smtClean="0"/>
              <a:t>These are called </a:t>
            </a:r>
            <a:r>
              <a:rPr lang="en-US" i="1" dirty="0" smtClean="0"/>
              <a:t>gates</a:t>
            </a:r>
          </a:p>
          <a:p>
            <a:pPr lvl="1"/>
            <a:r>
              <a:rPr lang="en-US" dirty="0" smtClean="0"/>
              <a:t>Typically implemented in hardware using instruction like SVC (supervisor call)</a:t>
            </a:r>
          </a:p>
          <a:p>
            <a:pPr lvl="1"/>
            <a:r>
              <a:rPr lang="en-US" dirty="0" smtClean="0"/>
              <a:t>Remember trapping to supervisor mode?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Safety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multiple threads running</a:t>
            </a:r>
          </a:p>
          <a:p>
            <a:r>
              <a:rPr lang="en-US" dirty="0" smtClean="0"/>
              <a:t>Each requires some memory</a:t>
            </a:r>
          </a:p>
          <a:p>
            <a:r>
              <a:rPr lang="en-US" dirty="0" smtClean="0"/>
              <a:t>Modern architectures typically have one big pool of RAM</a:t>
            </a:r>
          </a:p>
          <a:p>
            <a:r>
              <a:rPr lang="en-US" dirty="0" smtClean="0"/>
              <a:t>How can we share the same pool of RAM among multiple processes?</a:t>
            </a:r>
          </a:p>
          <a:p>
            <a:pPr lvl="1"/>
            <a:r>
              <a:rPr lang="en-US" dirty="0" smtClean="0"/>
              <a:t>Giving each what it needs</a:t>
            </a:r>
          </a:p>
          <a:p>
            <a:pPr lvl="1"/>
            <a:r>
              <a:rPr lang="en-US" dirty="0" smtClean="0"/>
              <a:t>Not allowing any to harm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memory abstraction</a:t>
            </a:r>
          </a:p>
          <a:p>
            <a:r>
              <a:rPr lang="en-US" dirty="0" smtClean="0"/>
              <a:t>Give each process access to some range of the physical memory</a:t>
            </a:r>
          </a:p>
          <a:p>
            <a:pPr lvl="1"/>
            <a:r>
              <a:rPr lang="en-US" dirty="0" smtClean="0"/>
              <a:t>Its </a:t>
            </a:r>
            <a:r>
              <a:rPr lang="en-US" i="1" dirty="0" smtClean="0"/>
              <a:t>domain</a:t>
            </a:r>
          </a:p>
          <a:p>
            <a:pPr lvl="1"/>
            <a:r>
              <a:rPr lang="en-US" dirty="0" smtClean="0"/>
              <a:t>Different domain for each process</a:t>
            </a:r>
          </a:p>
          <a:p>
            <a:r>
              <a:rPr lang="en-US" dirty="0" smtClean="0"/>
              <a:t>Allow process to read/write/execute memory in its domain</a:t>
            </a:r>
          </a:p>
          <a:p>
            <a:r>
              <a:rPr lang="en-US" dirty="0" smtClean="0"/>
              <a:t>And not touch any memory outside its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10" name="Rectangle 9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2"/>
              <a:endCxn id="11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13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5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8" name="Rounded Rectangle 1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Up-Down Arrow 1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" name="Straight Connector 15"/>
            <p:cNvCxnSpPr>
              <a:endCxn id="14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18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Down Arrow 52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76600" y="3749842"/>
            <a:ext cx="2411036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987800" y="49276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 rot="5400000">
            <a:off x="3293765" y="2684165"/>
            <a:ext cx="2786606" cy="4646664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2"/>
            <a:endCxn id="58" idx="0"/>
          </p:cNvCxnSpPr>
          <p:nvPr/>
        </p:nvCxnSpPr>
        <p:spPr>
          <a:xfrm rot="16200000" flipH="1">
            <a:off x="4170767" y="4609297"/>
            <a:ext cx="629653" cy="695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n 60"/>
          <p:cNvSpPr/>
          <p:nvPr/>
        </p:nvSpPr>
        <p:spPr>
          <a:xfrm>
            <a:off x="2777958" y="49149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5181600" y="5016500"/>
            <a:ext cx="1202070" cy="1384300"/>
            <a:chOff x="6807200" y="3937000"/>
            <a:chExt cx="1202070" cy="1384300"/>
          </a:xfrm>
        </p:grpSpPr>
        <p:sp>
          <p:nvSpPr>
            <p:cNvPr id="65" name="Rounded Rectangle 6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6" name="Up-Down Arrow 6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" name="Straight Connector 62"/>
          <p:cNvCxnSpPr>
            <a:endCxn id="61" idx="1"/>
          </p:cNvCxnSpPr>
          <p:nvPr/>
        </p:nvCxnSpPr>
        <p:spPr>
          <a:xfrm rot="5400000">
            <a:off x="3084764" y="4494463"/>
            <a:ext cx="629653" cy="21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5" idx="0"/>
          </p:cNvCxnSpPr>
          <p:nvPr/>
        </p:nvCxnSpPr>
        <p:spPr>
          <a:xfrm rot="16200000" flipH="1">
            <a:off x="5237141" y="4471005"/>
            <a:ext cx="718553" cy="37243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81281" y="45720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289300" y="5029200"/>
            <a:ext cx="2588499" cy="368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284620" y="5562600"/>
            <a:ext cx="2588499" cy="368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279940" y="6019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45545" y="4064168"/>
            <a:ext cx="1963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Every process gets its own piece of memory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52034" y="4038600"/>
            <a:ext cx="1963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No process can interfere with other processes’ memory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Domains Require?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will issue instructions</a:t>
            </a:r>
          </a:p>
          <a:p>
            <a:pPr lvl="1"/>
            <a:r>
              <a:rPr lang="en-US" dirty="0" smtClean="0"/>
              <a:t>Perhaps using arbitrary memory addresses</a:t>
            </a:r>
          </a:p>
          <a:p>
            <a:r>
              <a:rPr lang="en-US" dirty="0" smtClean="0"/>
              <a:t>Only addresses in the thread’s domain should be honored</a:t>
            </a:r>
          </a:p>
          <a:p>
            <a:pPr lvl="1"/>
            <a:r>
              <a:rPr lang="en-US" dirty="0" smtClean="0"/>
              <a:t>Issuing any other address should be caught as an error</a:t>
            </a:r>
          </a:p>
          <a:p>
            <a:r>
              <a:rPr lang="en-US" dirty="0" smtClean="0"/>
              <a:t>Can’t trust threads to police their own addresses</a:t>
            </a:r>
          </a:p>
          <a:p>
            <a:pPr lvl="1"/>
            <a:r>
              <a:rPr lang="en-US" dirty="0" smtClean="0"/>
              <a:t>System must enforce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Generally requires hardware support</a:t>
            </a:r>
          </a:p>
          <a:p>
            <a:r>
              <a:rPr lang="en-US" dirty="0" smtClean="0"/>
              <a:t>In a simple way, a domain register</a:t>
            </a:r>
          </a:p>
          <a:p>
            <a:pPr lvl="1"/>
            <a:r>
              <a:rPr lang="en-US" dirty="0" smtClean="0"/>
              <a:t>A processor has perhaps just one</a:t>
            </a:r>
          </a:p>
          <a:p>
            <a:pPr lvl="1"/>
            <a:r>
              <a:rPr lang="en-US" dirty="0" smtClean="0"/>
              <a:t>It specifies the domain associated with the thread currently using the processor</a:t>
            </a:r>
          </a:p>
          <a:p>
            <a:pPr lvl="1"/>
            <a:r>
              <a:rPr lang="en-US" dirty="0" smtClean="0"/>
              <a:t>By listing the low and high addresses that bound the domain</a:t>
            </a:r>
          </a:p>
          <a:p>
            <a:r>
              <a:rPr lang="en-US" dirty="0" smtClean="0"/>
              <a:t>OK, so we know what the thread’s domain is</a:t>
            </a:r>
          </a:p>
          <a:p>
            <a:r>
              <a:rPr lang="en-US" dirty="0" smtClean="0"/>
              <a:t>Now what?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or software that enforces the bounds of the domain register</a:t>
            </a:r>
          </a:p>
          <a:p>
            <a:r>
              <a:rPr lang="en-US" dirty="0" smtClean="0"/>
              <a:t>When thread reads or writes an address, memory manager checks the domain register</a:t>
            </a:r>
          </a:p>
          <a:p>
            <a:r>
              <a:rPr lang="en-US" dirty="0" smtClean="0"/>
              <a:t>If within bounds, do the memory operation</a:t>
            </a:r>
          </a:p>
          <a:p>
            <a:r>
              <a:rPr lang="en-US" dirty="0" smtClean="0"/>
              <a:t>If not, throw an exception</a:t>
            </a:r>
          </a:p>
          <a:p>
            <a:r>
              <a:rPr lang="en-US" dirty="0" smtClean="0"/>
              <a:t>Only trusted code (i.e., the OS) can change the domain register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Illegal Memory Reference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exception that gets thrown when a thread asks for memory not in its domain</a:t>
            </a:r>
          </a:p>
          <a:p>
            <a:pPr lvl="1"/>
            <a:r>
              <a:rPr lang="en-US" dirty="0" smtClean="0"/>
              <a:t>Giving access might screw up another program</a:t>
            </a:r>
          </a:p>
          <a:p>
            <a:r>
              <a:rPr lang="en-US" dirty="0" smtClean="0"/>
              <a:t>What happens then?</a:t>
            </a:r>
          </a:p>
          <a:p>
            <a:r>
              <a:rPr lang="en-US" dirty="0" smtClean="0"/>
              <a:t>Trap to supervisor mode</a:t>
            </a:r>
          </a:p>
          <a:p>
            <a:pPr lvl="1"/>
            <a:r>
              <a:rPr lang="en-US" dirty="0" smtClean="0"/>
              <a:t>To handle the problem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Register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18" name="Rectangle 17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36" name="Rectangle 35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6" idx="2"/>
              <a:endCxn id="37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n 39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1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Up-Down Arrow 4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>
              <a:endCxn id="40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endCxn id="44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own Arrow 4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05400" y="3886200"/>
            <a:ext cx="419862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800600" y="3733800"/>
            <a:ext cx="112587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791200" y="3657600"/>
            <a:ext cx="101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24598" y="2413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724598" y="2667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 Arrow 63"/>
          <p:cNvSpPr/>
          <p:nvPr/>
        </p:nvSpPr>
        <p:spPr>
          <a:xfrm>
            <a:off x="2438400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278902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279940" y="5638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5181600" y="2514600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5723177" y="3579572"/>
            <a:ext cx="2159796" cy="4451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5867400" y="4648200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181600" y="2743200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5410994" y="3886994"/>
            <a:ext cx="2284412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0800000">
            <a:off x="5880100" y="5029200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57200" y="416296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1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6" name="Left Arrow 105"/>
          <p:cNvSpPr/>
          <p:nvPr/>
        </p:nvSpPr>
        <p:spPr>
          <a:xfrm flipH="1">
            <a:off x="5368758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5181600" y="2509921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5220494" y="4076701"/>
            <a:ext cx="3124201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rot="10800000" flipV="1">
            <a:off x="5867401" y="5626098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181600" y="2741612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22044" y="4374356"/>
            <a:ext cx="32639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5867401" y="6019005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086600" y="41910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4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743200" y="2209800"/>
            <a:ext cx="1413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Enforced by hardware</a:t>
            </a:r>
            <a:endParaRPr lang="en-US" sz="2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2.22222E-6 L -0.00834 -0.18889 " pathEditMode="relative" ptsTypes="AA">
                                      <p:cBhvr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8" grpId="1" animBg="1"/>
      <p:bldP spid="49" grpId="0"/>
      <p:bldP spid="50" grpId="0" animBg="1"/>
      <p:bldP spid="51" grpId="0" animBg="1"/>
      <p:bldP spid="52" grpId="0" animBg="1"/>
      <p:bldP spid="64" grpId="0" animBg="1"/>
      <p:bldP spid="64" grpId="1" animBg="1"/>
      <p:bldP spid="65" grpId="0" animBg="1"/>
      <p:bldP spid="66" grpId="0" animBg="1"/>
      <p:bldP spid="105" grpId="0"/>
      <p:bldP spid="105" grpId="1"/>
      <p:bldP spid="106" grpId="0" animBg="1"/>
      <p:bldP spid="115" grpId="0"/>
      <p:bldP spid="116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56037</TotalTime>
  <Words>901</Words>
  <Application>Microsoft Macintosh PowerPoint</Application>
  <PresentationFormat>On-screen Show (4:3)</PresentationFormat>
  <Paragraphs>155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Modularity and Memory</vt:lpstr>
      <vt:lpstr>What’s the Safety Issue?</vt:lpstr>
      <vt:lpstr>Domains</vt:lpstr>
      <vt:lpstr>Mapping Domains</vt:lpstr>
      <vt:lpstr>What Do Domains Require?</vt:lpstr>
      <vt:lpstr>Making It Work</vt:lpstr>
      <vt:lpstr>The Memory Manager</vt:lpstr>
      <vt:lpstr>Illegal Memory Reference Exceptions</vt:lpstr>
      <vt:lpstr>The Domain Register Concept</vt:lpstr>
      <vt:lpstr>Multiple Domains</vt:lpstr>
      <vt:lpstr>The Multiple Domain Concept</vt:lpstr>
      <vt:lpstr>Handling Multiple Domains </vt:lpstr>
      <vt:lpstr>Domains and Access Permissions</vt:lpstr>
      <vt:lpstr>What If Program Uses a Domain Improperly?</vt:lpstr>
      <vt:lpstr>Do We Really Need to Switch Processes for OS Services?</vt:lpstr>
      <vt:lpstr>Domains in Kernel Mode</vt:lpstr>
      <vt:lpstr>How Does a Thread Get  to Kernel Mode?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49</cp:revision>
  <cp:lastPrinted>2013-01-17T23:37:20Z</cp:lastPrinted>
  <dcterms:created xsi:type="dcterms:W3CDTF">2015-04-02T20:19:09Z</dcterms:created>
  <dcterms:modified xsi:type="dcterms:W3CDTF">2015-04-02T20:27:20Z</dcterms:modified>
</cp:coreProperties>
</file>