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10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278" r:id="rId13"/>
    <p:sldId id="282" r:id="rId14"/>
    <p:sldId id="279" r:id="rId15"/>
    <p:sldId id="302" r:id="rId16"/>
    <p:sldId id="280" r:id="rId17"/>
    <p:sldId id="281" r:id="rId18"/>
    <p:sldId id="283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0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3/7/13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3/7/13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49734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5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Executables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multiple programs share some code</a:t>
            </a:r>
          </a:p>
          <a:p>
            <a:pPr lvl="1"/>
            <a:r>
              <a:rPr lang="en-US" dirty="0" smtClean="0"/>
              <a:t>E.g., widely used libraries</a:t>
            </a:r>
          </a:p>
          <a:p>
            <a:r>
              <a:rPr lang="en-US" dirty="0" smtClean="0"/>
              <a:t>Do we need to load a different copy for each</a:t>
            </a:r>
            <a:r>
              <a:rPr lang="en-US" dirty="0" smtClean="0"/>
              <a:t> process?</a:t>
            </a:r>
            <a:endParaRPr lang="en-US" dirty="0" smtClean="0"/>
          </a:p>
          <a:p>
            <a:pPr lvl="1"/>
            <a:r>
              <a:rPr lang="en-US" dirty="0" smtClean="0"/>
              <a:t>Not if all they’re doing is executing the code</a:t>
            </a:r>
          </a:p>
          <a:p>
            <a:r>
              <a:rPr lang="en-US" dirty="0" smtClean="0"/>
              <a:t>OS can load one copy and make it available to all</a:t>
            </a:r>
            <a:r>
              <a:rPr lang="en-US" dirty="0" smtClean="0"/>
              <a:t> processes that need it</a:t>
            </a:r>
          </a:p>
          <a:p>
            <a:pPr lvl="1"/>
            <a:r>
              <a:rPr lang="en-US" dirty="0" smtClean="0"/>
              <a:t>Obviously not in a writeable domain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Stack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38081" y="2709030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138081" y="21962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300881" y="4477505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214281" y="2251830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3081" y="4796592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14281" y="2785230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043081" y="27852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472081" y="37758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7194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1</a:t>
            </a: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1138081" y="4461630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>
            <a:off x="1138081" y="45584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214281" y="4614030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3290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2</a:t>
            </a: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59386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Fixed Size </a:t>
            </a:r>
            <a:br>
              <a:rPr lang="en-US" dirty="0" smtClean="0"/>
            </a:br>
            <a:r>
              <a:rPr lang="en-US" dirty="0" smtClean="0"/>
              <a:t>Thread 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1110"/>
            <a:ext cx="8229600" cy="4525963"/>
          </a:xfrm>
        </p:spPr>
        <p:txBody>
          <a:bodyPr/>
          <a:lstStyle/>
          <a:p>
            <a:pPr marL="590550" indent="-533400" defTabSz="914400"/>
            <a:r>
              <a:rPr lang="en-US" dirty="0" smtClean="0"/>
              <a:t>Requires knowing exactly how deep a thread stack can get</a:t>
            </a:r>
          </a:p>
          <a:p>
            <a:pPr marL="990600" lvl="1" indent="-533400" defTabSz="914400"/>
            <a:r>
              <a:rPr lang="en-US" dirty="0" smtClean="0"/>
              <a:t>Before we start running the thread</a:t>
            </a:r>
          </a:p>
          <a:p>
            <a:pPr marL="590550" indent="-533400" defTabSz="914400"/>
            <a:r>
              <a:rPr lang="en-US" dirty="0" smtClean="0"/>
              <a:t>Problematic if we do recursion</a:t>
            </a:r>
          </a:p>
          <a:p>
            <a:pPr marL="609600" indent="-609600" defTabSz="914400"/>
            <a:r>
              <a:rPr lang="en-US" dirty="0" smtClean="0"/>
              <a:t>How can developers handle this limitation?</a:t>
            </a:r>
          </a:p>
          <a:p>
            <a:pPr marL="990600" lvl="1" indent="-533400" defTabSz="914400"/>
            <a:r>
              <a:rPr lang="en-US" dirty="0" smtClean="0"/>
              <a:t>The use of threads is actually relatively rare</a:t>
            </a:r>
          </a:p>
          <a:p>
            <a:pPr marL="990600" lvl="1" indent="-533400" defTabSz="914400"/>
            <a:r>
              <a:rPr lang="en-US" dirty="0" smtClean="0"/>
              <a:t>Generally used to perform well understood tasks </a:t>
            </a:r>
          </a:p>
          <a:p>
            <a:pPr marL="990600" lvl="1" indent="-533400" defTabSz="914400"/>
            <a:r>
              <a:rPr lang="en-US" dirty="0" smtClean="0"/>
              <a:t>Important to keep this limitation in mind when writing multi-threaded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</a:t>
            </a:r>
            <a:br>
              <a:rPr lang="en-US" dirty="0" smtClean="0"/>
            </a:br>
            <a:r>
              <a:rPr lang="en-US" dirty="0" smtClean="0"/>
              <a:t>Handle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0408"/>
            <a:ext cx="8229600" cy="4525963"/>
          </a:xfrm>
        </p:spPr>
        <p:txBody>
          <a:bodyPr/>
          <a:lstStyle/>
          <a:p>
            <a:r>
              <a:rPr lang="en-GB" dirty="0" smtClean="0"/>
              <a:t>The system expects to handle multiple processes</a:t>
            </a:r>
          </a:p>
          <a:p>
            <a:pPr lvl="1"/>
            <a:r>
              <a:rPr lang="en-GB" dirty="0" smtClean="0"/>
              <a:t>Each with its own set of resources</a:t>
            </a:r>
          </a:p>
          <a:p>
            <a:pPr lvl="1"/>
            <a:r>
              <a:rPr lang="en-GB" dirty="0" smtClean="0"/>
              <a:t>Each to be protected from the others</a:t>
            </a:r>
          </a:p>
          <a:p>
            <a:r>
              <a:rPr lang="en-GB" dirty="0" smtClean="0"/>
              <a:t>Memory management handles stomping on each other’s memory</a:t>
            </a:r>
          </a:p>
          <a:p>
            <a:pPr lvl="1"/>
            <a:r>
              <a:rPr lang="en-GB" dirty="0" smtClean="0"/>
              <a:t>E.g., use of domain registers</a:t>
            </a:r>
          </a:p>
          <a:p>
            <a:r>
              <a:rPr lang="en-GB" dirty="0" smtClean="0"/>
              <a:t>How does the OS handle the other issues?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13717" y="299775"/>
            <a:ext cx="4423967" cy="130042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OS Process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will assign processes (or their threads) to cores</a:t>
            </a:r>
          </a:p>
          <a:p>
            <a:pPr lvl="1"/>
            <a:r>
              <a:rPr lang="en-US" dirty="0" smtClean="0"/>
              <a:t>If more processes than cores, multiplexing them as needed</a:t>
            </a:r>
          </a:p>
          <a:p>
            <a:r>
              <a:rPr lang="en-US" dirty="0" smtClean="0"/>
              <a:t>When new process assigned to a core, that core must be initialized</a:t>
            </a:r>
          </a:p>
          <a:p>
            <a:pPr lvl="1"/>
            <a:r>
              <a:rPr lang="en-US" dirty="0" smtClean="0"/>
              <a:t>To give the process illusion that it was always running there </a:t>
            </a:r>
          </a:p>
          <a:p>
            <a:pPr lvl="1"/>
            <a:r>
              <a:rPr lang="en-US" dirty="0" smtClean="0"/>
              <a:t>Without interruption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Descriptors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OS data structure for dealing with processes</a:t>
            </a:r>
          </a:p>
          <a:p>
            <a:r>
              <a:rPr lang="en-US" dirty="0" smtClean="0"/>
              <a:t>Stores all information relevant to the process</a:t>
            </a:r>
          </a:p>
          <a:p>
            <a:pPr lvl="1"/>
            <a:r>
              <a:rPr lang="en-GB" dirty="0" smtClean="0"/>
              <a:t>State to restore when process is dispatched</a:t>
            </a:r>
          </a:p>
          <a:p>
            <a:pPr lvl="1"/>
            <a:r>
              <a:rPr lang="en-GB" dirty="0" smtClean="0"/>
              <a:t>References to allocated resources</a:t>
            </a:r>
          </a:p>
          <a:p>
            <a:pPr lvl="1"/>
            <a:r>
              <a:rPr lang="en-GB" dirty="0" smtClean="0"/>
              <a:t>Information to support process operations</a:t>
            </a:r>
          </a:p>
          <a:p>
            <a:r>
              <a:rPr lang="en-GB" dirty="0" smtClean="0"/>
              <a:t>Kept in an OS data structure</a:t>
            </a:r>
          </a:p>
          <a:p>
            <a:r>
              <a:rPr lang="en-GB" dirty="0" smtClean="0"/>
              <a:t>Used for scheduling, security decisions, allocation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Process Control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dirty="0" smtClean="0"/>
              <a:t>The data structure Linux (and other Unix systems) use to handle processes</a:t>
            </a:r>
          </a:p>
          <a:p>
            <a:r>
              <a:rPr lang="en-US" dirty="0" smtClean="0"/>
              <a:t>An example of a process descriptor</a:t>
            </a:r>
          </a:p>
          <a:p>
            <a:r>
              <a:rPr lang="en-US" dirty="0" smtClean="0"/>
              <a:t>Keeps track of:</a:t>
            </a:r>
          </a:p>
          <a:p>
            <a:pPr lvl="1"/>
            <a:r>
              <a:rPr lang="en-US" dirty="0" smtClean="0"/>
              <a:t>Unique process ID</a:t>
            </a:r>
          </a:p>
          <a:p>
            <a:pPr lvl="1"/>
            <a:r>
              <a:rPr lang="en-US" dirty="0" smtClean="0"/>
              <a:t>State of the process (e.g., running)</a:t>
            </a:r>
          </a:p>
          <a:p>
            <a:pPr lvl="1"/>
            <a:r>
              <a:rPr lang="en-US" dirty="0" smtClean="0"/>
              <a:t>Parent process ID</a:t>
            </a:r>
          </a:p>
          <a:p>
            <a:pPr lvl="1"/>
            <a:r>
              <a:rPr lang="en-US" dirty="0" smtClean="0"/>
              <a:t>Address space information</a:t>
            </a:r>
          </a:p>
          <a:p>
            <a:pPr lvl="1"/>
            <a:r>
              <a:rPr lang="en-US" dirty="0" smtClean="0"/>
              <a:t>Accounting information</a:t>
            </a:r>
          </a:p>
          <a:p>
            <a:pPr lvl="1"/>
            <a:r>
              <a:rPr lang="en-US" dirty="0" smtClean="0"/>
              <a:t>And various other things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154947" y="2272632"/>
            <a:ext cx="2620211" cy="112294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Just how unique should this ID be?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State For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dirty="0" smtClean="0"/>
              <a:t>The state of process's virtual computer</a:t>
            </a:r>
          </a:p>
          <a:p>
            <a:r>
              <a:rPr lang="en-GB" dirty="0" smtClean="0"/>
              <a:t>Registers</a:t>
            </a:r>
          </a:p>
          <a:p>
            <a:pPr lvl="1"/>
            <a:r>
              <a:rPr lang="en-GB" dirty="0" smtClean="0"/>
              <a:t>Program counter, processor status word</a:t>
            </a:r>
          </a:p>
          <a:p>
            <a:pPr lvl="1"/>
            <a:r>
              <a:rPr lang="en-GB" dirty="0" smtClean="0"/>
              <a:t>Stack pointer, general registers</a:t>
            </a:r>
          </a:p>
          <a:p>
            <a:r>
              <a:rPr lang="en-GB" dirty="0" smtClean="0"/>
              <a:t>Virtual address space</a:t>
            </a:r>
          </a:p>
          <a:p>
            <a:pPr lvl="1"/>
            <a:r>
              <a:rPr lang="en-GB" dirty="0" smtClean="0"/>
              <a:t>Text, data, and stack segments</a:t>
            </a:r>
          </a:p>
          <a:p>
            <a:pPr lvl="1"/>
            <a:r>
              <a:rPr lang="en-GB" dirty="0" smtClean="0"/>
              <a:t>Sizes, locations, and contents</a:t>
            </a:r>
          </a:p>
          <a:p>
            <a:r>
              <a:rPr lang="en-GB" dirty="0" smtClean="0"/>
              <a:t>All restored when the process is dispatched</a:t>
            </a:r>
          </a:p>
          <a:p>
            <a:pPr lvl="1"/>
            <a:r>
              <a:rPr lang="en-GB" dirty="0" smtClean="0"/>
              <a:t>Creating the illusion of continuous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Resource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OS needs to keep track of what system resources the process has available</a:t>
            </a:r>
          </a:p>
          <a:p>
            <a:r>
              <a:rPr lang="en-US" dirty="0" smtClean="0"/>
              <a:t>Extremely important to get this right</a:t>
            </a:r>
          </a:p>
          <a:p>
            <a:pPr lvl="1"/>
            <a:r>
              <a:rPr lang="en-US" dirty="0" smtClean="0"/>
              <a:t>Process expects them to be available when it runs next</a:t>
            </a:r>
          </a:p>
          <a:p>
            <a:pPr lvl="1"/>
            <a:r>
              <a:rPr lang="en-US" dirty="0" smtClean="0"/>
              <a:t>If OS gives something it shouldn’t, major problem</a:t>
            </a:r>
            <a:endParaRPr lang="en-GB" dirty="0" smtClean="0"/>
          </a:p>
          <a:p>
            <a:r>
              <a:rPr lang="en-GB" dirty="0" smtClean="0"/>
              <a:t>OS maintains </a:t>
            </a:r>
            <a:r>
              <a:rPr lang="en-GB" dirty="0" err="1" smtClean="0"/>
              <a:t>unforgeable</a:t>
            </a:r>
            <a:r>
              <a:rPr lang="en-GB" dirty="0" smtClean="0"/>
              <a:t> capabilities for allocated resources</a:t>
            </a:r>
          </a:p>
          <a:p>
            <a:pPr lvl="1"/>
            <a:r>
              <a:rPr lang="en-GB" dirty="0" smtClean="0"/>
              <a:t>Encoding identity and resource state</a:t>
            </a:r>
          </a:p>
          <a:p>
            <a:pPr lvl="1"/>
            <a:r>
              <a:rPr lang="en-US" dirty="0" smtClean="0"/>
              <a:t>Also helpful for reclamation when process ends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13837" y="532723"/>
            <a:ext cx="6753742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u="sng" dirty="0" err="1" smtClean="0"/>
              <a:t>Unforgeable</a:t>
            </a:r>
            <a:r>
              <a:rPr lang="en-US" u="sng" dirty="0" smtClean="0"/>
              <a:t> </a:t>
            </a:r>
            <a:r>
              <a:rPr lang="en-US" dirty="0" smtClean="0"/>
              <a:t>Capabilities?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can ask for any resource</a:t>
            </a:r>
          </a:p>
          <a:p>
            <a:r>
              <a:rPr lang="en-US" dirty="0" smtClean="0"/>
              <a:t>But it shouldn’t always get it</a:t>
            </a:r>
          </a:p>
          <a:p>
            <a:r>
              <a:rPr lang="en-US" dirty="0" smtClean="0"/>
              <a:t>Process must not be able to create its own OS-level capability to access a resource</a:t>
            </a:r>
          </a:p>
          <a:p>
            <a:pPr lvl="1"/>
            <a:r>
              <a:rPr lang="en-US" dirty="0" smtClean="0"/>
              <a:t>OS must control which ones the process gets</a:t>
            </a:r>
          </a:p>
          <a:p>
            <a:pPr lvl="1"/>
            <a:r>
              <a:rPr lang="en-GB" dirty="0" smtClean="0"/>
              <a:t>OS data structures not accessible from user-mode</a:t>
            </a:r>
          </a:p>
          <a:p>
            <a:pPr lvl="1"/>
            <a:r>
              <a:rPr lang="en-GB" dirty="0" smtClean="0"/>
              <a:t>Only altered by trusted OS code</a:t>
            </a:r>
          </a:p>
          <a:p>
            <a:pPr lvl="2"/>
            <a:r>
              <a:rPr lang="en-GB" dirty="0" smtClean="0"/>
              <a:t>So if it’s there, the OS put it there</a:t>
            </a:r>
          </a:p>
          <a:p>
            <a:pPr lvl="2"/>
            <a:r>
              <a:rPr lang="en-GB" dirty="0" smtClean="0"/>
              <a:t>And it has not been modified by anyone else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826003" y="334221"/>
            <a:ext cx="4237789" cy="2312737"/>
          </a:xfrm>
          <a:prstGeom prst="cloud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Should processes be able to share their capabilities with each other?  What functionality would that allow?  Why might it be a bad idea?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 must be relocated to specific addresses</a:t>
            </a:r>
          </a:p>
          <a:p>
            <a:pPr lvl="1"/>
            <a:r>
              <a:rPr lang="en-GB" dirty="0" smtClean="0"/>
              <a:t>All processes must use shared code at the same address</a:t>
            </a:r>
          </a:p>
          <a:p>
            <a:r>
              <a:rPr lang="en-GB" dirty="0" smtClean="0"/>
              <a:t>Only the code segments are sharable</a:t>
            </a:r>
          </a:p>
          <a:p>
            <a:pPr lvl="1"/>
            <a:r>
              <a:rPr lang="en-GB" dirty="0" smtClean="0"/>
              <a:t>Each process requires its own copy of writable data</a:t>
            </a:r>
          </a:p>
          <a:p>
            <a:pPr lvl="2"/>
            <a:r>
              <a:rPr lang="en-GB" dirty="0" smtClean="0"/>
              <a:t>Which may be associated with the shared code</a:t>
            </a:r>
            <a:endParaRPr lang="en-GB" dirty="0" smtClean="0"/>
          </a:p>
          <a:p>
            <a:pPr lvl="1"/>
            <a:r>
              <a:rPr lang="en-GB" dirty="0" smtClean="0"/>
              <a:t>Data </a:t>
            </a:r>
            <a:r>
              <a:rPr lang="en-GB" dirty="0" smtClean="0"/>
              <a:t>must be loaded into each process at start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used pieces of code </a:t>
            </a:r>
          </a:p>
          <a:p>
            <a:pPr lvl="1"/>
            <a:r>
              <a:rPr lang="en-US" dirty="0" smtClean="0"/>
              <a:t>Like I/O routines or arithmetic functions</a:t>
            </a:r>
          </a:p>
          <a:p>
            <a:r>
              <a:rPr lang="en-US" dirty="0" smtClean="0"/>
              <a:t>Some obvious advantages:</a:t>
            </a:r>
          </a:p>
          <a:p>
            <a:pPr lvl="1"/>
            <a:r>
              <a:rPr lang="en-GB" dirty="0" smtClean="0"/>
              <a:t>Reduced memory consumption</a:t>
            </a:r>
          </a:p>
          <a:p>
            <a:pPr lvl="1"/>
            <a:r>
              <a:rPr lang="en-GB" dirty="0" smtClean="0"/>
              <a:t>Faster program start-ups, since library is often already in memory</a:t>
            </a:r>
          </a:p>
          <a:p>
            <a:pPr lvl="1"/>
            <a:r>
              <a:rPr lang="en-GB" dirty="0" smtClean="0"/>
              <a:t>Simplified updates</a:t>
            </a:r>
          </a:p>
          <a:p>
            <a:pPr lvl="2"/>
            <a:r>
              <a:rPr lang="en-GB" dirty="0" smtClean="0"/>
              <a:t>All programs using it updated by just updating the library	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Not all modules will work in a shared library</a:t>
            </a:r>
          </a:p>
          <a:p>
            <a:pPr lvl="1"/>
            <a:r>
              <a:rPr lang="en-GB" dirty="0" smtClean="0"/>
              <a:t>They cannot define/include static data storage</a:t>
            </a:r>
          </a:p>
          <a:p>
            <a:r>
              <a:rPr lang="en-GB" dirty="0" smtClean="0"/>
              <a:t>They are read into program memory</a:t>
            </a:r>
          </a:p>
          <a:p>
            <a:pPr lvl="1"/>
            <a:r>
              <a:rPr lang="en-GB" dirty="0" smtClean="0"/>
              <a:t>Whether they are actually needed or not</a:t>
            </a:r>
          </a:p>
          <a:p>
            <a:r>
              <a:rPr lang="en-GB" dirty="0" smtClean="0"/>
              <a:t>Called routines must be known at compile-time</a:t>
            </a:r>
          </a:p>
          <a:p>
            <a:pPr lvl="1"/>
            <a:r>
              <a:rPr lang="en-GB" dirty="0" smtClean="0"/>
              <a:t>Only fetching the code is delayed until run-time</a:t>
            </a:r>
          </a:p>
          <a:p>
            <a:r>
              <a:rPr lang="en-GB" dirty="0" smtClean="0"/>
              <a:t>Dynamically loaded libraries solve some of these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With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71761" y="2695662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717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434561" y="4464137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47961" y="2238462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986761" y="4783224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47961" y="2771862"/>
            <a:ext cx="1676400" cy="609600"/>
          </a:xfrm>
          <a:prstGeom prst="rect">
            <a:avLst/>
          </a:prstGeom>
          <a:solidFill>
            <a:srgbClr val="FFA83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176761" y="27718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681961" y="37624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stack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4627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lib1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2153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lib2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347961" y="37624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lib3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1271761" y="4448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5475461" y="2162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551661" y="2217824"/>
            <a:ext cx="1130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0x0100000</a:t>
            </a:r>
            <a:endParaRPr lang="en-US">
              <a:latin typeface="Times New Roman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71391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7215361" y="22384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0x0110000</a:t>
            </a:r>
            <a:endParaRPr lang="en-US">
              <a:latin typeface="Times New Roman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>
            <a:off x="1271761" y="45450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1347961" y="46006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Dynamically Loadable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DLLs</a:t>
            </a:r>
          </a:p>
          <a:p>
            <a:r>
              <a:rPr lang="en-GB" dirty="0" smtClean="0"/>
              <a:t>Libraries that are not loaded when a process starts</a:t>
            </a:r>
          </a:p>
          <a:p>
            <a:r>
              <a:rPr lang="en-GB" dirty="0" smtClean="0"/>
              <a:t>Only made available to process if it uses them</a:t>
            </a:r>
          </a:p>
          <a:p>
            <a:pPr lvl="1"/>
            <a:r>
              <a:rPr lang="en-GB" dirty="0" smtClean="0"/>
              <a:t>No space/load time expended if not used</a:t>
            </a:r>
          </a:p>
          <a:p>
            <a:r>
              <a:rPr lang="en-GB" dirty="0" smtClean="0"/>
              <a:t>So action must be taken if a process does request a DLL routine</a:t>
            </a:r>
          </a:p>
          <a:p>
            <a:r>
              <a:rPr lang="en-GB" dirty="0" smtClean="0"/>
              <a:t>Essentially, need to make it look like the library was there all along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DLLs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program load module includes a Procedure Linkage Table</a:t>
            </a:r>
          </a:p>
          <a:p>
            <a:pPr lvl="1"/>
            <a:r>
              <a:rPr lang="en-GB" sz="2400" dirty="0" smtClean="0"/>
              <a:t>Addresses for routines in DLL resolve to entries in PLT</a:t>
            </a:r>
          </a:p>
          <a:p>
            <a:pPr lvl="1"/>
            <a:r>
              <a:rPr lang="en-GB" sz="2400" dirty="0" smtClean="0"/>
              <a:t>Each PLT entry contains a system call to a run-time loader </a:t>
            </a:r>
            <a:endParaRPr lang="en-GB" sz="2000" dirty="0" smtClean="0"/>
          </a:p>
          <a:p>
            <a:r>
              <a:rPr lang="en-GB" sz="2800" dirty="0" smtClean="0"/>
              <a:t>First time a routine is called, we call run-time loader</a:t>
            </a:r>
          </a:p>
          <a:p>
            <a:pPr lvl="1"/>
            <a:r>
              <a:rPr lang="en-GB" sz="2400" dirty="0" smtClean="0"/>
              <a:t>Which finds, loads, and initializes the desired routine</a:t>
            </a:r>
          </a:p>
          <a:p>
            <a:pPr lvl="1"/>
            <a:r>
              <a:rPr lang="en-GB" sz="2400" dirty="0" smtClean="0"/>
              <a:t>Changes the PLT entry to be a jump to loaded routine</a:t>
            </a:r>
          </a:p>
          <a:p>
            <a:pPr lvl="1"/>
            <a:r>
              <a:rPr lang="en-GB" sz="2400" dirty="0" smtClean="0"/>
              <a:t>Then jumps to the newly loaded routine</a:t>
            </a:r>
          </a:p>
          <a:p>
            <a:r>
              <a:rPr lang="en-GB" sz="2800" dirty="0" smtClean="0"/>
              <a:t>Subsequent calls through that PLT entry go directly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582737" y="1350798"/>
            <a:ext cx="4438316" cy="1977941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Would this be a reasonable approach to permit processes to create code dynamically for themselves, during run time?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 Vs. DLLs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Both allow code sharing and run-time binding</a:t>
            </a:r>
          </a:p>
          <a:p>
            <a:r>
              <a:rPr lang="en-GB" dirty="0" smtClean="0"/>
              <a:t>Shared libraries:</a:t>
            </a:r>
          </a:p>
          <a:p>
            <a:pPr lvl="1"/>
            <a:r>
              <a:rPr lang="en-GB" dirty="0" smtClean="0"/>
              <a:t>Simple method of linking into programs</a:t>
            </a:r>
          </a:p>
          <a:p>
            <a:pPr lvl="1"/>
            <a:r>
              <a:rPr lang="en-GB" dirty="0" smtClean="0"/>
              <a:t>Shared objects obtained at program load time</a:t>
            </a:r>
          </a:p>
          <a:p>
            <a:r>
              <a:rPr lang="en-GB" dirty="0" smtClean="0"/>
              <a:t>Dynamically Loadable Libraries:</a:t>
            </a:r>
          </a:p>
          <a:p>
            <a:pPr lvl="1"/>
            <a:r>
              <a:rPr lang="en-GB" dirty="0" smtClean="0"/>
              <a:t>Require more complex linking and loading</a:t>
            </a:r>
          </a:p>
          <a:p>
            <a:pPr lvl="1"/>
            <a:r>
              <a:rPr lang="en-GB" dirty="0" smtClean="0"/>
              <a:t>Modules are not loaded until they are needed</a:t>
            </a:r>
            <a:endParaRPr lang="en-GB" sz="2400" dirty="0" smtClean="0"/>
          </a:p>
          <a:p>
            <a:pPr lvl="1"/>
            <a:r>
              <a:rPr lang="en-GB" dirty="0" smtClean="0"/>
              <a:t>Complex, per-routine, initialization possible</a:t>
            </a:r>
          </a:p>
          <a:p>
            <a:pPr lvl="2"/>
            <a:r>
              <a:rPr lang="en-GB" dirty="0" smtClean="0"/>
              <a:t>E.g., allocating private data area for persistent local variables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Threads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How do multiple threads in the same process affect layout?</a:t>
            </a:r>
          </a:p>
          <a:p>
            <a:r>
              <a:rPr lang="en-GB" dirty="0" smtClean="0"/>
              <a:t>Each thread has its own registers, PS, PC</a:t>
            </a:r>
          </a:p>
          <a:p>
            <a:r>
              <a:rPr lang="en-GB" dirty="0" smtClean="0"/>
              <a:t>Each thread must have its own stack area</a:t>
            </a:r>
          </a:p>
          <a:p>
            <a:r>
              <a:rPr lang="en-GB" dirty="0" smtClean="0"/>
              <a:t>Maximum size specified at thread creation</a:t>
            </a:r>
          </a:p>
          <a:p>
            <a:pPr lvl="1"/>
            <a:r>
              <a:rPr lang="en-GB" dirty="0" smtClean="0"/>
              <a:t>A process can contain many threads</a:t>
            </a:r>
          </a:p>
          <a:p>
            <a:pPr lvl="1"/>
            <a:r>
              <a:rPr lang="en-GB" dirty="0" smtClean="0"/>
              <a:t>They cannot all grow towards a single hole</a:t>
            </a:r>
          </a:p>
          <a:p>
            <a:pPr lvl="1"/>
            <a:r>
              <a:rPr lang="en-GB" dirty="0" smtClean="0"/>
              <a:t>Thread creator must know max required stack size</a:t>
            </a:r>
          </a:p>
          <a:p>
            <a:pPr lvl="1"/>
            <a:r>
              <a:rPr lang="en-GB" dirty="0" smtClean="0"/>
              <a:t>Stack space must be reclaimed when thread exits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92395" y="553767"/>
            <a:ext cx="568055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26477</TotalTime>
  <Words>1047</Words>
  <Application>Microsoft Macintosh PowerPoint</Application>
  <PresentationFormat>On-screen Show (4:3)</PresentationFormat>
  <Paragraphs>161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Theme</vt:lpstr>
      <vt:lpstr>Shareable Executables</vt:lpstr>
      <vt:lpstr>Some Caveats</vt:lpstr>
      <vt:lpstr>Shared Libraries</vt:lpstr>
      <vt:lpstr>Limitations of Shared Libraries</vt:lpstr>
      <vt:lpstr>Layout With Shared Libraries</vt:lpstr>
      <vt:lpstr>Dynamically Loadable Libraries</vt:lpstr>
      <vt:lpstr>Making DLLs Work</vt:lpstr>
      <vt:lpstr>Shared Libraries Vs. DLLs</vt:lpstr>
      <vt:lpstr>How Do Threads Fit In?</vt:lpstr>
      <vt:lpstr>Thread Stack Allocation</vt:lpstr>
      <vt:lpstr>Problems With Fixed Size  Thread Stacks</vt:lpstr>
      <vt:lpstr>How Does the OS  Handle Processes?</vt:lpstr>
      <vt:lpstr>Basic OS Process Handling</vt:lpstr>
      <vt:lpstr>Process Descriptors</vt:lpstr>
      <vt:lpstr>Linux Process Control Block</vt:lpstr>
      <vt:lpstr>OS State For a Process</vt:lpstr>
      <vt:lpstr>Process Resource References</vt:lpstr>
      <vt:lpstr>Why Unforgeable Capabilities?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39</cp:revision>
  <dcterms:created xsi:type="dcterms:W3CDTF">2013-03-07T21:09:02Z</dcterms:created>
  <dcterms:modified xsi:type="dcterms:W3CDTF">2013-03-07T21:19:13Z</dcterms:modified>
</cp:coreProperties>
</file>