
<file path=[Content_Types].xml><?xml version="1.0" encoding="utf-8"?>
<Types xmlns="http://schemas.openxmlformats.org/package/2006/content-types">
  <Default Extension="pdf" ContentType="application/pdf"/>
  <Default Extension="gif" ContentType="image/gif"/>
  <Override PartName="/ppt/slides/slide14.xml" ContentType="application/vnd.openxmlformats-officedocument.presentationml.slide+xml"/>
  <Default Extension="rels" ContentType="application/vnd.openxmlformats-package.relationships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68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7" r:id="rId2"/>
    <p:sldId id="258" r:id="rId3"/>
    <p:sldId id="259" r:id="rId4"/>
    <p:sldId id="260" r:id="rId5"/>
    <p:sldId id="324" r:id="rId6"/>
    <p:sldId id="322" r:id="rId7"/>
    <p:sldId id="323" r:id="rId8"/>
    <p:sldId id="325" r:id="rId9"/>
    <p:sldId id="318" r:id="rId10"/>
    <p:sldId id="326" r:id="rId11"/>
    <p:sldId id="317" r:id="rId12"/>
    <p:sldId id="319" r:id="rId13"/>
    <p:sldId id="321" r:id="rId14"/>
    <p:sldId id="320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316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15" r:id="rId6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C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8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F7607-8AA4-B842-A5B0-85C1885566DE}" type="datetimeFigureOut">
              <a:rPr lang="en-US" smtClean="0"/>
              <a:pPr/>
              <a:t>1/14/16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74529-E9FF-DD45-A1E1-9AE5BBE5E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57BF8-B90F-EC4F-8623-DE2330790225}" type="datetimeFigureOut">
              <a:rPr lang="en-US" smtClean="0"/>
              <a:pPr/>
              <a:t>1/14/16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E4DDF-0BE8-B44D-A687-4BF2505A7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51AE5-7AA3-A047-AB4C-8DB5D369B34B}" type="slidenum">
              <a:rPr lang="en-US">
                <a:latin typeface="Courier New" charset="0"/>
              </a:rPr>
              <a:pPr/>
              <a:t>1</a:t>
            </a:fld>
            <a:endParaRPr lang="en-US">
              <a:latin typeface="Courier New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2388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078B2-3159-F14B-8132-9300A16C85A8}" type="datetime1">
              <a:rPr lang="en-US" smtClean="0"/>
              <a:pPr>
                <a:defRPr/>
              </a:pPr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20DD2-9AC7-B240-8439-1898C20C4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8D5F-B9F1-324C-B1A2-05496313CD19}" type="datetime1">
              <a:rPr lang="en-US" smtClean="0"/>
              <a:pPr>
                <a:defRPr/>
              </a:pPr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3B397-9863-974C-9E75-B66FE4587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C2550-6371-4147-AE4C-F5FB6151C76E}" type="datetime1">
              <a:rPr lang="en-US" smtClean="0"/>
              <a:pPr>
                <a:defRPr/>
              </a:pPr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7C3A0-C6A5-184E-9AB8-67C259CC1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E91A6-BA86-C24D-A9A2-59E1132BA9F7}" type="datetime1">
              <a:rPr lang="en-US" smtClean="0"/>
              <a:pPr>
                <a:defRPr/>
              </a:pPr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18A7C-687B-BE4F-84FE-0A7FB4E2E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A3AB-8B06-3541-8955-4B0B738DA1E5}" type="datetime1">
              <a:rPr lang="en-US" smtClean="0"/>
              <a:pPr>
                <a:defRPr/>
              </a:pPr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84620-9411-7A41-BDFE-46E36283A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6EB3D-237A-2A41-AA3C-CCC0B587F125}" type="datetime1">
              <a:rPr lang="en-US" smtClean="0"/>
              <a:pPr>
                <a:defRPr/>
              </a:pPr>
              <a:t>1/14/16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2E417-E1B4-1644-AA5E-08B3C161F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4D64D-30AD-E442-825F-585A69A95A22}" type="datetime1">
              <a:rPr lang="en-US" smtClean="0"/>
              <a:pPr>
                <a:defRPr/>
              </a:pPr>
              <a:t>1/14/16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EFE53-6511-CC46-9EB0-088D5AA22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496F4-5E88-8E4D-8ADB-73A988525CB5}" type="datetime1">
              <a:rPr lang="en-US" smtClean="0"/>
              <a:pPr>
                <a:defRPr/>
              </a:pPr>
              <a:t>1/14/16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AA0B7-898E-6849-B106-FA8F92BD0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CC378-6658-6B42-8AC0-83423DF6E9C6}" type="datetime1">
              <a:rPr lang="en-US" smtClean="0"/>
              <a:pPr>
                <a:defRPr/>
              </a:pPr>
              <a:t>1/14/16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C738C-B1BF-D74D-9E8E-E80F125B9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80D83-C431-C640-9F8F-0DEF26FCD613}" type="datetime1">
              <a:rPr lang="en-US" smtClean="0"/>
              <a:pPr>
                <a:defRPr/>
              </a:pPr>
              <a:t>1/14/16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E7D5A-5759-A749-9DF2-8883836C0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9EBD-5AF0-F741-98C5-21C9D9AB6610}" type="datetime1">
              <a:rPr lang="en-US" smtClean="0"/>
              <a:pPr>
                <a:defRPr/>
              </a:pPr>
              <a:t>1/14/16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1797F-D4AC-5249-8143-180C49B06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AutoShape 8"/>
          <p:cNvSpPr>
            <a:spLocks noChangeArrowheads="1"/>
          </p:cNvSpPr>
          <p:nvPr userDrawn="1"/>
        </p:nvSpPr>
        <p:spPr bwMode="auto">
          <a:xfrm>
            <a:off x="387350" y="387350"/>
            <a:ext cx="8445500" cy="6159500"/>
          </a:xfrm>
          <a:prstGeom prst="roundRect">
            <a:avLst>
              <a:gd name="adj" fmla="val 1248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urier New" pitchFamily="-107" charset="0"/>
            </a:endParaRPr>
          </a:p>
        </p:txBody>
      </p:sp>
      <p:sp useBgFill="1"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8213725" y="6218238"/>
            <a:ext cx="771220" cy="4623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Lecture</a:t>
            </a:r>
            <a:r>
              <a:rPr lang="en-US" sz="1200" dirty="0" smtClean="0">
                <a:latin typeface="Times New Roman" pitchFamily="-107" charset="0"/>
              </a:rPr>
              <a:t> 6</a:t>
            </a:r>
          </a:p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Page </a:t>
            </a:r>
            <a:fld id="{8DEFEB2B-9FA0-4F4D-A070-42F5B2E48911}" type="slidenum">
              <a:rPr lang="en-US" sz="1200">
                <a:latin typeface="Times New Roman" pitchFamily="-107" charset="0"/>
              </a:rPr>
              <a:pPr>
                <a:defRPr/>
              </a:pPr>
              <a:t>‹#›</a:t>
            </a:fld>
            <a:endParaRPr lang="en-US" sz="1200" dirty="0">
              <a:latin typeface="Times New Roman" pitchFamily="-107" charset="0"/>
            </a:endParaRPr>
          </a:p>
        </p:txBody>
      </p:sp>
      <p:sp useBgFill="1"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97935" y="6274232"/>
            <a:ext cx="966110" cy="4623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CS</a:t>
            </a:r>
            <a:r>
              <a:rPr lang="en-US" sz="1200" dirty="0" smtClean="0">
                <a:latin typeface="Times New Roman" pitchFamily="-107" charset="0"/>
              </a:rPr>
              <a:t> 118</a:t>
            </a:r>
          </a:p>
          <a:p>
            <a:pPr>
              <a:defRPr/>
            </a:pPr>
            <a:r>
              <a:rPr lang="en-US" sz="1200" dirty="0" smtClean="0">
                <a:latin typeface="Times New Roman" pitchFamily="-107" charset="0"/>
              </a:rPr>
              <a:t>Winter </a:t>
            </a:r>
            <a:r>
              <a:rPr lang="en-US" sz="1200" baseline="0" dirty="0" smtClean="0">
                <a:latin typeface="Times New Roman" pitchFamily="-107" charset="0"/>
              </a:rPr>
              <a:t>2016</a:t>
            </a:r>
            <a:r>
              <a:rPr lang="en-US" sz="1200" dirty="0" smtClean="0">
                <a:latin typeface="Times New Roman" pitchFamily="-107" charset="0"/>
              </a:rPr>
              <a:t> </a:t>
            </a:r>
            <a:endParaRPr lang="en-US" sz="1200" dirty="0">
              <a:latin typeface="Times New Roman" pitchFamily="-107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Relationship Id="rId3" Type="http://schemas.openxmlformats.org/officeDocument/2006/relationships/image" Target="../media/image20.gi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1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14600"/>
            <a:ext cx="8001000" cy="1143000"/>
          </a:xfrm>
        </p:spPr>
        <p:txBody>
          <a:bodyPr/>
          <a:lstStyle/>
          <a:p>
            <a:r>
              <a:rPr lang="en-US" dirty="0" smtClean="0">
                <a:cs typeface="ＭＳ Ｐゴシック" charset="-128"/>
              </a:rPr>
              <a:t>Sharing Channels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CS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cs typeface="ＭＳ Ｐゴシック" charset="-128"/>
              </a:rPr>
              <a:t>118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cs typeface="ＭＳ Ｐゴシック" charset="-128"/>
              </a:rPr>
              <a:t>Computer Network Fundamentals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ea typeface="ＭＳ Ｐゴシック" charset="-128"/>
                <a:cs typeface="ＭＳ Ｐゴシック" charset="-128"/>
              </a:rPr>
              <a:t/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Peter Reiher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836308"/>
            <a:ext cx="8229600" cy="289855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Collisions can happen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90600" y="1905000"/>
            <a:ext cx="381000" cy="3810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" name="Oval 5"/>
          <p:cNvSpPr/>
          <p:nvPr/>
        </p:nvSpPr>
        <p:spPr>
          <a:xfrm>
            <a:off x="1981200" y="1905000"/>
            <a:ext cx="381000" cy="3810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0" y="1905000"/>
            <a:ext cx="381000" cy="3810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Oval 7"/>
          <p:cNvSpPr/>
          <p:nvPr/>
        </p:nvSpPr>
        <p:spPr>
          <a:xfrm>
            <a:off x="4114800" y="1905000"/>
            <a:ext cx="381000" cy="3810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val 8"/>
          <p:cNvSpPr/>
          <p:nvPr/>
        </p:nvSpPr>
        <p:spPr>
          <a:xfrm>
            <a:off x="5181600" y="1905000"/>
            <a:ext cx="381000" cy="3810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248400" y="1905000"/>
            <a:ext cx="381000" cy="3810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15200" y="1905000"/>
            <a:ext cx="381000" cy="3810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7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12" name="Straight Connector 11"/>
          <p:cNvCxnSpPr>
            <a:endCxn id="5" idx="4"/>
          </p:cNvCxnSpPr>
          <p:nvPr/>
        </p:nvCxnSpPr>
        <p:spPr>
          <a:xfrm rot="16200000" flipV="1">
            <a:off x="877094" y="2590006"/>
            <a:ext cx="609600" cy="158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V="1">
            <a:off x="1866106" y="2590006"/>
            <a:ext cx="609600" cy="158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V="1">
            <a:off x="2944018" y="2590006"/>
            <a:ext cx="609600" cy="158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V="1">
            <a:off x="4009230" y="2590006"/>
            <a:ext cx="609600" cy="158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V="1">
            <a:off x="5074442" y="2590006"/>
            <a:ext cx="609600" cy="158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V="1">
            <a:off x="6139654" y="2590006"/>
            <a:ext cx="609600" cy="158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V="1">
            <a:off x="7204866" y="2590006"/>
            <a:ext cx="609600" cy="158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62000" y="2895600"/>
            <a:ext cx="7467600" cy="1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990600" y="1905000"/>
            <a:ext cx="381000" cy="38100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9800" y="2362200"/>
            <a:ext cx="457200" cy="2286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endParaRPr lang="en-US" sz="14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89800" y="2362200"/>
            <a:ext cx="457200" cy="2286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endParaRPr lang="en-US" sz="14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" y="3505200"/>
            <a:ext cx="3993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 Let’s say 1 wants to send to 6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" y="3881735"/>
            <a:ext cx="3839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 He listens and hears nothing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315200" y="1905000"/>
            <a:ext cx="381000" cy="38100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7</a:t>
            </a:r>
            <a:endParaRPr lang="en-US" sz="14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0" y="4267200"/>
            <a:ext cx="6327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 And 7 wants to send to 2, at about the same time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800" y="4643735"/>
            <a:ext cx="3839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 He listens and hears nothing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5800" y="5100935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 So they both send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3886200" y="2667000"/>
            <a:ext cx="9334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685800" y="5558135"/>
            <a:ext cx="3929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 Both messages are destroyed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-2.22222E-6 0.1 " pathEditMode="relative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1.11111E-6 L 5.55556E-6 0.10023 " pathEditMode="relative" ptsTypes="AA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0.10023 L -0.34739 0.10046 " pathEditMode="relative" ptsTypes="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1 L 0.34705 0.10047 " pathEditMode="relative" ptsTypes="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1" grpId="1" animBg="1"/>
      <p:bldP spid="21" grpId="2" animBg="1"/>
      <p:bldP spid="23" grpId="0" animBg="1"/>
      <p:bldP spid="23" grpId="1" animBg="1"/>
      <p:bldP spid="23" grpId="2" animBg="1"/>
      <p:bldP spid="24" grpId="0"/>
      <p:bldP spid="25" grpId="0"/>
      <p:bldP spid="26" grpId="0" animBg="1"/>
      <p:bldP spid="27" grpId="0"/>
      <p:bldP spid="28" grpId="0"/>
      <p:bldP spid="29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CSMA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CSMA/CD</a:t>
            </a:r>
          </a:p>
          <a:p>
            <a:pPr lvl="1"/>
            <a:r>
              <a:rPr lang="en-US" dirty="0" smtClean="0"/>
              <a:t>Carrier Sense Multiple Access/Collision Detection</a:t>
            </a:r>
          </a:p>
          <a:p>
            <a:pPr lvl="1"/>
            <a:r>
              <a:rPr lang="en-US" dirty="0" smtClean="0"/>
              <a:t>Essentially, listen to determine if the channel is in use and send if it isn’t</a:t>
            </a:r>
          </a:p>
          <a:p>
            <a:pPr lvl="1"/>
            <a:r>
              <a:rPr lang="en-US" dirty="0" smtClean="0"/>
              <a:t>Continue listening to detect if collisions occur</a:t>
            </a:r>
          </a:p>
          <a:p>
            <a:r>
              <a:rPr lang="en-US" dirty="0" smtClean="0"/>
              <a:t>CSMA/CA</a:t>
            </a:r>
          </a:p>
          <a:p>
            <a:pPr lvl="1"/>
            <a:r>
              <a:rPr lang="en-US" dirty="0" smtClean="0"/>
              <a:t>Carrier Sense Multiple Access/Collision Avoidance</a:t>
            </a:r>
          </a:p>
          <a:p>
            <a:pPr lvl="1"/>
            <a:r>
              <a:rPr lang="en-US" dirty="0" smtClean="0"/>
              <a:t>Essentially, listen longer to determine if the channel is in use and send if it isn’t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CSMA/CA- I’m Not Listening!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r>
              <a:rPr lang="en-US" dirty="0" smtClean="0"/>
              <a:t>CSMA/CA listens before sending</a:t>
            </a:r>
          </a:p>
          <a:p>
            <a:r>
              <a:rPr lang="en-US" dirty="0" smtClean="0"/>
              <a:t>But some versions don’t listen during sending</a:t>
            </a:r>
          </a:p>
          <a:p>
            <a:r>
              <a:rPr lang="en-US" dirty="0" smtClean="0"/>
              <a:t>So they don’t detect collisions by listening</a:t>
            </a:r>
          </a:p>
          <a:p>
            <a:r>
              <a:rPr lang="en-US" dirty="0" smtClean="0"/>
              <a:t>So what do they do?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514600"/>
            <a:ext cx="2667000" cy="1774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listen?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practical for some wireless channels</a:t>
            </a:r>
          </a:p>
          <a:p>
            <a:pPr lvl="1"/>
            <a:r>
              <a:rPr lang="en-US" dirty="0" smtClean="0"/>
              <a:t>Need to send and listen at the same time</a:t>
            </a:r>
          </a:p>
          <a:p>
            <a:pPr lvl="1"/>
            <a:r>
              <a:rPr lang="en-US" dirty="0" smtClean="0"/>
              <a:t>Sometimes expensive to build equipment that does both well simultaneously</a:t>
            </a:r>
          </a:p>
          <a:p>
            <a:r>
              <a:rPr lang="en-US" dirty="0" smtClean="0"/>
              <a:t>The hidden terminal problem</a:t>
            </a:r>
          </a:p>
          <a:p>
            <a:pPr lvl="1"/>
            <a:r>
              <a:rPr lang="en-US" dirty="0" smtClean="0"/>
              <a:t>We’ll get to that a little later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way to detect collisions without listening during send</a:t>
            </a:r>
          </a:p>
          <a:p>
            <a:r>
              <a:rPr lang="en-US" dirty="0" smtClean="0"/>
              <a:t>Receiver instantly acknowledges received message on channel</a:t>
            </a:r>
          </a:p>
          <a:p>
            <a:r>
              <a:rPr lang="en-US" dirty="0" smtClean="0"/>
              <a:t>Using the channel, of course</a:t>
            </a:r>
          </a:p>
          <a:p>
            <a:r>
              <a:rPr lang="en-US" dirty="0" smtClean="0"/>
              <a:t>Acknowledgements are short</a:t>
            </a:r>
          </a:p>
          <a:p>
            <a:r>
              <a:rPr lang="en-US" dirty="0" smtClean="0"/>
              <a:t>But do take up channel space</a:t>
            </a:r>
          </a:p>
          <a:p>
            <a:pPr lvl="1"/>
            <a:r>
              <a:rPr lang="en-US" dirty="0" smtClean="0"/>
              <a:t>Possibly leading to collisions themselves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note about CSMA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Benefits:</a:t>
            </a:r>
          </a:p>
          <a:p>
            <a:pPr lvl="1"/>
            <a:r>
              <a:rPr lang="en-US" dirty="0" smtClean="0"/>
              <a:t>CA avoids always colliding after idle if multiple parties want to send</a:t>
            </a:r>
          </a:p>
          <a:p>
            <a:pPr lvl="1"/>
            <a:r>
              <a:rPr lang="en-US" dirty="0" smtClean="0"/>
              <a:t>Non-persistent, like CA, helps avoid collisions but also avoids work during busy period (spin-lock)</a:t>
            </a:r>
          </a:p>
          <a:p>
            <a:pPr lvl="1"/>
            <a:r>
              <a:rPr lang="en-US" dirty="0" smtClean="0"/>
              <a:t>CD reduces the impact of a collision</a:t>
            </a:r>
            <a:endParaRPr lang="en-US" dirty="0"/>
          </a:p>
          <a:p>
            <a:r>
              <a:rPr lang="en-US" dirty="0" smtClean="0"/>
              <a:t>These are NOT mutually exclusive</a:t>
            </a:r>
          </a:p>
          <a:p>
            <a:pPr lvl="1"/>
            <a:r>
              <a:rPr lang="en-US" dirty="0" smtClean="0"/>
              <a:t>Though we usually talk about CSMA/CD </a:t>
            </a:r>
            <a:r>
              <a:rPr lang="en-US" i="1" u="sng" dirty="0" smtClean="0"/>
              <a:t>or</a:t>
            </a:r>
            <a:r>
              <a:rPr lang="en-US" dirty="0" smtClean="0"/>
              <a:t> /CA</a:t>
            </a:r>
          </a:p>
          <a:p>
            <a:r>
              <a:rPr lang="en-US" dirty="0" smtClean="0"/>
              <a:t>There are other optimizations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1081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Ensuring</a:t>
            </a:r>
            <a:r>
              <a:rPr lang="en-US" baseline="0" dirty="0" smtClean="0"/>
              <a:t> channel capture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sending data</a:t>
            </a:r>
          </a:p>
          <a:p>
            <a:pPr lvl="1"/>
            <a:r>
              <a:rPr lang="en-US" dirty="0" smtClean="0"/>
              <a:t>Data can collide in unpredictable ways</a:t>
            </a:r>
          </a:p>
          <a:p>
            <a:pPr lvl="2"/>
            <a:r>
              <a:rPr lang="en-US" dirty="0" smtClean="0"/>
              <a:t>Someone else might have just started to send, but it hasn’t gotten to us yet</a:t>
            </a:r>
          </a:p>
          <a:p>
            <a:pPr lvl="1"/>
            <a:r>
              <a:rPr lang="en-US" dirty="0" smtClean="0"/>
              <a:t>Message might be very short – how long do we wait to check to see if it worked?</a:t>
            </a:r>
          </a:p>
          <a:p>
            <a:r>
              <a:rPr lang="en-US" dirty="0" smtClean="0"/>
              <a:t>Solution: preamble</a:t>
            </a:r>
          </a:p>
          <a:p>
            <a:pPr lvl="1"/>
            <a:r>
              <a:rPr lang="en-US" dirty="0" smtClean="0"/>
              <a:t>Floods the </a:t>
            </a:r>
            <a:r>
              <a:rPr lang="en-US" dirty="0" smtClean="0"/>
              <a:t>channel before sending message</a:t>
            </a:r>
          </a:p>
          <a:p>
            <a:pPr lvl="1"/>
            <a:r>
              <a:rPr lang="en-US" dirty="0" smtClean="0"/>
              <a:t>Also enables frame sync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8211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Flooding the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Put an unimportant signal onto the (apparently idle) channel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preamble</a:t>
            </a:r>
          </a:p>
          <a:p>
            <a:r>
              <a:rPr lang="en-US" dirty="0" smtClean="0"/>
              <a:t>Keep it there until you’re sure that no one else is sending</a:t>
            </a:r>
          </a:p>
          <a:p>
            <a:pPr lvl="1"/>
            <a:r>
              <a:rPr lang="en-US" dirty="0" smtClean="0"/>
              <a:t>Implying long enough for you to hear everyone else who might be flooding</a:t>
            </a:r>
          </a:p>
          <a:p>
            <a:pPr lvl="1"/>
            <a:r>
              <a:rPr lang="en-US" dirty="0" smtClean="0"/>
              <a:t>And for them to hear you</a:t>
            </a:r>
          </a:p>
          <a:p>
            <a:r>
              <a:rPr lang="en-US" dirty="0" smtClean="0"/>
              <a:t>If preamble is trashed, someone else is sending too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on </a:t>
            </a:r>
            <a:r>
              <a:rPr lang="en-US" dirty="0" smtClean="0"/>
              <a:t>flooding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Don’t start sending until you know you have the whole channel</a:t>
            </a:r>
          </a:p>
          <a:p>
            <a:pPr lvl="1"/>
            <a:r>
              <a:rPr lang="en-US" sz="1800" dirty="0" smtClean="0"/>
              <a:t>If you can send a round-trip bit with no collision, then the channel is yours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At higher speeds, a given preamble is “shorter”</a:t>
            </a:r>
          </a:p>
          <a:p>
            <a:pPr lvl="1"/>
            <a:r>
              <a:rPr lang="en-US" sz="2000" dirty="0" smtClean="0"/>
              <a:t>So the round-trip distance protected is less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43000" y="3482788"/>
            <a:ext cx="0" cy="2191871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446929" y="3482787"/>
            <a:ext cx="0" cy="2191871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Parallelogram 8"/>
          <p:cNvSpPr/>
          <p:nvPr/>
        </p:nvSpPr>
        <p:spPr>
          <a:xfrm rot="5400000">
            <a:off x="1801904" y="3307980"/>
            <a:ext cx="986116" cy="2303929"/>
          </a:xfrm>
          <a:prstGeom prst="parallelogram">
            <a:avLst>
              <a:gd name="adj" fmla="val 3487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43000" y="3966887"/>
            <a:ext cx="2303929" cy="326306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43000" y="3966887"/>
            <a:ext cx="2303929" cy="0"/>
          </a:xfrm>
          <a:prstGeom prst="line">
            <a:avLst/>
          </a:prstGeom>
          <a:ln w="19050">
            <a:solidFill>
              <a:schemeClr val="tx2"/>
            </a:solidFill>
            <a:prstDash val="lg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142997" y="4308433"/>
            <a:ext cx="2303929" cy="326306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Left Brace 16"/>
          <p:cNvSpPr/>
          <p:nvPr/>
        </p:nvSpPr>
        <p:spPr>
          <a:xfrm>
            <a:off x="863600" y="3966886"/>
            <a:ext cx="279397" cy="667853"/>
          </a:xfrm>
          <a:prstGeom prst="leftBrace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63284" y="4077600"/>
            <a:ext cx="159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Min preamble</a:t>
            </a:r>
          </a:p>
          <a:p>
            <a:pPr algn="ctr"/>
            <a:r>
              <a:rPr lang="en-US" sz="1200" dirty="0" smtClean="0"/>
              <a:t>Must flood round-trip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567065" y="3485317"/>
            <a:ext cx="0" cy="2191871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870994" y="3485316"/>
            <a:ext cx="0" cy="2191871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Parallelogram 20"/>
          <p:cNvSpPr/>
          <p:nvPr/>
        </p:nvSpPr>
        <p:spPr>
          <a:xfrm rot="5400000">
            <a:off x="6466676" y="3069801"/>
            <a:ext cx="504701" cy="2303929"/>
          </a:xfrm>
          <a:prstGeom prst="parallelogram">
            <a:avLst>
              <a:gd name="adj" fmla="val 650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567065" y="3969416"/>
            <a:ext cx="613602" cy="86117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67065" y="3969416"/>
            <a:ext cx="2303929" cy="0"/>
          </a:xfrm>
          <a:prstGeom prst="line">
            <a:avLst/>
          </a:prstGeom>
          <a:ln w="19050">
            <a:solidFill>
              <a:schemeClr val="tx2"/>
            </a:solidFill>
            <a:prstDash val="lg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Left Brace 24"/>
          <p:cNvSpPr/>
          <p:nvPr/>
        </p:nvSpPr>
        <p:spPr>
          <a:xfrm>
            <a:off x="5287665" y="3969416"/>
            <a:ext cx="279397" cy="177134"/>
          </a:xfrm>
          <a:prstGeom prst="leftBrace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4283775" y="3838681"/>
            <a:ext cx="159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Min preamble</a:t>
            </a:r>
          </a:p>
          <a:p>
            <a:pPr algn="ctr"/>
            <a:r>
              <a:rPr lang="en-US" sz="1200" dirty="0" smtClean="0"/>
              <a:t>Must flood round-trip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5567062" y="4069514"/>
            <a:ext cx="613601" cy="77036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180667" y="3485316"/>
            <a:ext cx="0" cy="2191871"/>
          </a:xfrm>
          <a:prstGeom prst="straightConnector1">
            <a:avLst/>
          </a:prstGeom>
          <a:ln w="28575">
            <a:prstDash val="sysDot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142997" y="3666067"/>
            <a:ext cx="2303929" cy="1242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40970" y="3390310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Distance</a:t>
            </a:r>
            <a:endParaRPr lang="en-US" sz="1200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5567066" y="3674534"/>
            <a:ext cx="641730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497439" y="3260277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Distance</a:t>
            </a:r>
            <a:endParaRPr lang="en-US" sz="12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5761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 smtClean="0">
                <a:solidFill>
                  <a:schemeClr val="tx1"/>
                </a:solidFill>
                <a:effectLst/>
                <a:ea typeface="+mj-ea"/>
              </a:rPr>
              <a:t>Limitations of no-master sharing</a:t>
            </a:r>
            <a:endParaRPr lang="en-US" sz="4400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Channel</a:t>
            </a:r>
            <a:r>
              <a:rPr lang="en-US" baseline="0" dirty="0" smtClean="0"/>
              <a:t> length</a:t>
            </a:r>
          </a:p>
          <a:p>
            <a:r>
              <a:rPr lang="en-US" baseline="0" dirty="0" smtClean="0"/>
              <a:t>Protocol overhead</a:t>
            </a:r>
          </a:p>
          <a:p>
            <a:r>
              <a:rPr lang="en-US" baseline="0" dirty="0" smtClean="0"/>
              <a:t>Capture effect</a:t>
            </a:r>
          </a:p>
          <a:p>
            <a:r>
              <a:rPr lang="en-US" baseline="0" dirty="0" smtClean="0"/>
              <a:t>Need for a single, shared channel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2628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Carrier sense channel sharing</a:t>
            </a:r>
          </a:p>
          <a:p>
            <a:endParaRPr lang="en-US" dirty="0" smtClean="0"/>
          </a:p>
          <a:p>
            <a:r>
              <a:rPr lang="en-US" dirty="0" smtClean="0"/>
              <a:t>Naming</a:t>
            </a:r>
          </a:p>
          <a:p>
            <a:endParaRPr lang="en-US" dirty="0" smtClean="0"/>
          </a:p>
          <a:p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Preamble </a:t>
            </a:r>
            <a:r>
              <a:rPr lang="en-US" baseline="0" dirty="0" smtClean="0"/>
              <a:t>vs. channel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Preamble</a:t>
            </a:r>
          </a:p>
          <a:p>
            <a:pPr lvl="1"/>
            <a:r>
              <a:rPr lang="en-US" baseline="0" dirty="0" smtClean="0"/>
              <a:t>7</a:t>
            </a:r>
            <a:r>
              <a:rPr lang="en-US" dirty="0" smtClean="0"/>
              <a:t> bytes = 56 bits</a:t>
            </a:r>
            <a:endParaRPr lang="en-US" baseline="0" dirty="0" smtClean="0"/>
          </a:p>
          <a:p>
            <a:r>
              <a:rPr lang="en-US" dirty="0" smtClean="0"/>
              <a:t>Maximum shared link size</a:t>
            </a:r>
            <a:endParaRPr lang="en-US" dirty="0"/>
          </a:p>
          <a:p>
            <a:pPr lvl="1"/>
            <a:r>
              <a:rPr lang="en-US" dirty="0" smtClean="0"/>
              <a:t>@3 Mbps = 1866 m</a:t>
            </a:r>
            <a:endParaRPr lang="en-US" baseline="0" dirty="0" smtClean="0"/>
          </a:p>
          <a:p>
            <a:pPr lvl="1"/>
            <a:r>
              <a:rPr lang="en-US" baseline="0" dirty="0" smtClean="0"/>
              <a:t>@10 Mbps = </a:t>
            </a:r>
            <a:r>
              <a:rPr lang="en-US" dirty="0" smtClean="0"/>
              <a:t>560 m (set to 500 m)</a:t>
            </a:r>
            <a:endParaRPr lang="en-US" baseline="0" dirty="0" smtClean="0"/>
          </a:p>
          <a:p>
            <a:pPr lvl="1"/>
            <a:r>
              <a:rPr lang="en-US" dirty="0" smtClean="0"/>
              <a:t>@100 Mbps = 56 m</a:t>
            </a:r>
          </a:p>
          <a:p>
            <a:pPr lvl="1"/>
            <a:r>
              <a:rPr lang="en-US" dirty="0" smtClean="0"/>
              <a:t>@1 </a:t>
            </a:r>
            <a:r>
              <a:rPr lang="en-US" dirty="0" err="1" smtClean="0"/>
              <a:t>Gbps</a:t>
            </a:r>
            <a:r>
              <a:rPr lang="en-US" dirty="0" smtClean="0"/>
              <a:t> = 5.6 m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6965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overhead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Converse of channel length limit</a:t>
            </a:r>
          </a:p>
          <a:p>
            <a:endParaRPr lang="en-US" dirty="0" smtClean="0"/>
          </a:p>
          <a:p>
            <a:r>
              <a:rPr lang="en-US" dirty="0" smtClean="0"/>
              <a:t>Faster</a:t>
            </a:r>
            <a:r>
              <a:rPr lang="en-US" baseline="0" dirty="0" smtClean="0"/>
              <a:t> symbol rate = longer preamble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Longer preamble = higher overhead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3064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do if your packet is trashed when someone else also sends?</a:t>
            </a:r>
          </a:p>
          <a:p>
            <a:r>
              <a:rPr lang="en-US" dirty="0" smtClean="0"/>
              <a:t>Try again</a:t>
            </a:r>
          </a:p>
          <a:p>
            <a:r>
              <a:rPr lang="en-US" dirty="0" smtClean="0"/>
              <a:t>But not right away</a:t>
            </a:r>
          </a:p>
          <a:p>
            <a:r>
              <a:rPr lang="en-US" dirty="0" smtClean="0"/>
              <a:t>Wait some period of time before re-sending</a:t>
            </a:r>
          </a:p>
          <a:p>
            <a:r>
              <a:rPr lang="en-US" dirty="0" smtClean="0"/>
              <a:t>That’s </a:t>
            </a:r>
            <a:r>
              <a:rPr lang="en-US" i="1" dirty="0" err="1" smtClean="0"/>
              <a:t>backoff</a:t>
            </a:r>
            <a:endParaRPr lang="en-US" i="1" dirty="0" smtClean="0"/>
          </a:p>
          <a:p>
            <a:r>
              <a:rPr lang="en-US" dirty="0" smtClean="0"/>
              <a:t>Commonly used in many non-master channel sharing schemes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Capture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Collision </a:t>
            </a:r>
            <a:r>
              <a:rPr lang="en-US" dirty="0" err="1" smtClean="0"/>
              <a:t>backoff</a:t>
            </a:r>
            <a:r>
              <a:rPr lang="en-US" dirty="0" smtClean="0"/>
              <a:t> is not fair (known in 1994)</a:t>
            </a:r>
          </a:p>
          <a:p>
            <a:pPr lvl="1"/>
            <a:r>
              <a:rPr lang="en-US" dirty="0" smtClean="0"/>
              <a:t>Ethernet </a:t>
            </a:r>
            <a:r>
              <a:rPr lang="en-US" dirty="0" err="1" smtClean="0"/>
              <a:t>backoff</a:t>
            </a:r>
            <a:r>
              <a:rPr lang="en-US" dirty="0" smtClean="0"/>
              <a:t> picks a random value in a range that increases with each failure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 &amp; B collide</a:t>
            </a:r>
          </a:p>
          <a:p>
            <a:pPr lvl="2"/>
            <a:r>
              <a:rPr lang="en-US" dirty="0" smtClean="0"/>
              <a:t>Both pick from the small initial interval</a:t>
            </a:r>
          </a:p>
          <a:p>
            <a:pPr lvl="1"/>
            <a:r>
              <a:rPr lang="en-US" dirty="0" smtClean="0"/>
              <a:t>A wins and transmits</a:t>
            </a:r>
          </a:p>
          <a:p>
            <a:pPr lvl="1"/>
            <a:r>
              <a:rPr lang="en-US" dirty="0" smtClean="0"/>
              <a:t>A &amp; B collide</a:t>
            </a:r>
          </a:p>
          <a:p>
            <a:pPr lvl="2"/>
            <a:r>
              <a:rPr lang="en-US" dirty="0" smtClean="0"/>
              <a:t>A now picks from the small initial interval</a:t>
            </a:r>
          </a:p>
          <a:p>
            <a:pPr lvl="2"/>
            <a:r>
              <a:rPr lang="en-US" dirty="0" smtClean="0"/>
              <a:t>B picks from a larger, second-try interval</a:t>
            </a:r>
          </a:p>
          <a:p>
            <a:pPr lvl="1"/>
            <a:r>
              <a:rPr lang="en-US" dirty="0" smtClean="0"/>
              <a:t>A usually wins (repeatedly)</a:t>
            </a:r>
          </a:p>
          <a:p>
            <a:pPr lvl="2"/>
            <a:r>
              <a:rPr lang="en-US" dirty="0" smtClean="0"/>
              <a:t>A is rewarded by having its interval reset whenever it wins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8251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Single,</a:t>
            </a:r>
            <a:r>
              <a:rPr lang="en-US" baseline="0" dirty="0" smtClean="0"/>
              <a:t> shared channel limit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Signal</a:t>
            </a:r>
            <a:r>
              <a:rPr lang="en-US" baseline="0" dirty="0" smtClean="0"/>
              <a:t> power</a:t>
            </a:r>
          </a:p>
          <a:p>
            <a:pPr lvl="1"/>
            <a:endParaRPr lang="en-US" baseline="0" dirty="0" smtClean="0"/>
          </a:p>
          <a:p>
            <a:r>
              <a:rPr lang="en-US" baseline="0" dirty="0" smtClean="0"/>
              <a:t>Protocol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Topology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Hidden terminal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5687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Distance</a:t>
            </a:r>
          </a:p>
          <a:p>
            <a:pPr lvl="1"/>
            <a:r>
              <a:rPr lang="en-US" dirty="0" smtClean="0"/>
              <a:t>Power absorption (except for a vacuum)</a:t>
            </a:r>
          </a:p>
          <a:p>
            <a:pPr lvl="1"/>
            <a:r>
              <a:rPr lang="en-US" dirty="0" smtClean="0"/>
              <a:t>Most beams spread out</a:t>
            </a:r>
          </a:p>
          <a:p>
            <a:r>
              <a:rPr lang="en-US" dirty="0" smtClean="0"/>
              <a:t>Number of receivers</a:t>
            </a:r>
          </a:p>
          <a:p>
            <a:pPr lvl="1"/>
            <a:r>
              <a:rPr lang="en-US" dirty="0" smtClean="0"/>
              <a:t>Power needs to increase</a:t>
            </a:r>
            <a:br>
              <a:rPr lang="en-US" dirty="0" smtClean="0"/>
            </a:br>
            <a:r>
              <a:rPr lang="en-US" dirty="0" smtClean="0"/>
              <a:t>for everyone to get “some” of</a:t>
            </a:r>
            <a:br>
              <a:rPr lang="en-US" dirty="0" smtClean="0"/>
            </a:br>
            <a:r>
              <a:rPr lang="en-US" dirty="0" smtClean="0"/>
              <a:t>the signal</a:t>
            </a:r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Result: effective distance limit</a:t>
            </a:r>
          </a:p>
          <a:p>
            <a:pPr lvl="1"/>
            <a:endParaRPr lang="en-US" dirty="0"/>
          </a:p>
        </p:txBody>
      </p:sp>
      <p:pic>
        <p:nvPicPr>
          <p:cNvPr id="4098" name="Picture 2" descr="http://cdn.shopify.com/s/files/1/0064/9302/products/LED-light-beam_c07f21b9-8fa6-42a2-ba8e-00ebe1478eeb_1024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25574" y="2707247"/>
            <a:ext cx="2321953" cy="232195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6659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Sharing can be inefficient</a:t>
            </a:r>
          </a:p>
          <a:p>
            <a:pPr lvl="1"/>
            <a:r>
              <a:rPr lang="en-US" dirty="0" smtClean="0"/>
              <a:t>Collisions = no transfer</a:t>
            </a:r>
          </a:p>
        </p:txBody>
      </p:sp>
      <p:pic>
        <p:nvPicPr>
          <p:cNvPr id="12290" name="Picture 2" descr="http://academy.delmar.edu/courses/itnw2313/images/throup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93327" y="2950632"/>
            <a:ext cx="4337887" cy="314536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1313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Slight variations can have large effect</a:t>
            </a:r>
            <a:endParaRPr lang="en-US" dirty="0"/>
          </a:p>
        </p:txBody>
      </p:sp>
      <p:pic>
        <p:nvPicPr>
          <p:cNvPr id="14338" name="Picture 2" descr="http://www.pling.org.uk/cs/ndsimg/csmautilis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72463" y="2280395"/>
            <a:ext cx="7620483" cy="337059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8691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effect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Channel negotiation takes time</a:t>
            </a:r>
          </a:p>
          <a:p>
            <a:pPr lvl="1"/>
            <a:r>
              <a:rPr lang="en-US" dirty="0" smtClean="0"/>
              <a:t>During which you might lose what you send</a:t>
            </a:r>
          </a:p>
          <a:p>
            <a:pPr lvl="1"/>
            <a:r>
              <a:rPr lang="en-US" dirty="0" smtClean="0"/>
              <a:t>And you can’t know until you try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Result: strict distance limit, efficiency limit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5200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single channel can be hard to deploy</a:t>
            </a:r>
          </a:p>
          <a:p>
            <a:pPr lvl="1"/>
            <a:r>
              <a:rPr lang="en-US" dirty="0" smtClean="0"/>
              <a:t>RF doesn’t go around corners</a:t>
            </a:r>
          </a:p>
          <a:p>
            <a:pPr lvl="1"/>
            <a:r>
              <a:rPr lang="en-US" dirty="0" smtClean="0"/>
              <a:t>Wire doesn’t go where you want</a:t>
            </a:r>
            <a:endParaRPr lang="en-US" dirty="0"/>
          </a:p>
        </p:txBody>
      </p:sp>
      <p:pic>
        <p:nvPicPr>
          <p:cNvPr id="5122" name="Picture 2" descr="http://eddie.niese.net/images/Wiring_B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650658" y="3460286"/>
            <a:ext cx="3842684" cy="2559514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672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Sending without a master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Message to send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u="sng" dirty="0" smtClean="0"/>
              <a:t>Listen for quiet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Send message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Did you hear it?</a:t>
            </a:r>
          </a:p>
          <a:p>
            <a:pPr lvl="1"/>
            <a:r>
              <a:rPr lang="en-US" dirty="0" smtClean="0"/>
              <a:t>Yes – DONE</a:t>
            </a:r>
          </a:p>
          <a:p>
            <a:pPr lvl="1"/>
            <a:r>
              <a:rPr lang="en-US" dirty="0" smtClean="0"/>
              <a:t>No – resend (</a:t>
            </a:r>
            <a:r>
              <a:rPr lang="en-US" dirty="0" err="1" smtClean="0"/>
              <a:t>goto</a:t>
            </a:r>
            <a:r>
              <a:rPr lang="en-US" dirty="0" smtClean="0"/>
              <a:t> #3)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194" name="Picture 2" descr="C:\Users\touch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76070"/>
            <a:ext cx="4355123" cy="2742114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189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hidden terminal problem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Incomplete sharing</a:t>
            </a:r>
          </a:p>
          <a:p>
            <a:pPr lvl="1"/>
            <a:r>
              <a:rPr lang="en-US" dirty="0" smtClean="0"/>
              <a:t>Not all nodes reach all others</a:t>
            </a:r>
          </a:p>
          <a:p>
            <a:pPr lvl="1"/>
            <a:r>
              <a:rPr lang="en-US" dirty="0" smtClean="0"/>
              <a:t>CSMA no longer works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 and C won’t know their transmissions </a:t>
            </a:r>
            <a:r>
              <a:rPr lang="en-US" dirty="0" smtClean="0"/>
              <a:t>collide</a:t>
            </a:r>
          </a:p>
          <a:p>
            <a:r>
              <a:rPr lang="en-US" dirty="0" smtClean="0"/>
              <a:t>Acknowledgements can help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6386" name="Picture 2" descr="http://upload.wikimedia.org/wikipedia/commons/thumb/2/2b/Wifi_hidden_station_problem.svg/375px-Wifi_hidden_station_proble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251938" y="1964836"/>
            <a:ext cx="3134703" cy="279615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5454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Naming </a:t>
            </a:r>
            <a:r>
              <a:rPr lang="en-US" dirty="0" smtClean="0"/>
              <a:t>implications for </a:t>
            </a:r>
            <a:br>
              <a:rPr lang="en-US" dirty="0" smtClean="0"/>
            </a:br>
            <a:r>
              <a:rPr lang="en-US" dirty="0" smtClean="0"/>
              <a:t>shared medium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Sharing is sharing</a:t>
            </a:r>
          </a:p>
          <a:p>
            <a:pPr lvl="1"/>
            <a:r>
              <a:rPr lang="en-US" dirty="0" smtClean="0"/>
              <a:t>Same rules about uniqueness of names</a:t>
            </a:r>
          </a:p>
          <a:p>
            <a:pPr lvl="1"/>
            <a:r>
              <a:rPr lang="en-US" dirty="0" smtClean="0"/>
              <a:t>In 1:N, only destination name must be unique</a:t>
            </a:r>
          </a:p>
          <a:p>
            <a:pPr lvl="1"/>
            <a:r>
              <a:rPr lang="en-US" dirty="0" smtClean="0"/>
              <a:t>In N:1, only source name must be unique</a:t>
            </a:r>
          </a:p>
          <a:p>
            <a:pPr lvl="1"/>
            <a:r>
              <a:rPr lang="en-US" dirty="0" smtClean="0"/>
              <a:t>In N:N (with no other info), source/destination pair must be unique</a:t>
            </a:r>
          </a:p>
          <a:p>
            <a:pPr lvl="2"/>
            <a:r>
              <a:rPr lang="en-US" dirty="0" smtClean="0"/>
              <a:t>And there could be </a:t>
            </a:r>
            <a:r>
              <a:rPr lang="en-US" i="1" dirty="0" smtClean="0"/>
              <a:t>N</a:t>
            </a:r>
            <a:r>
              <a:rPr lang="en-US" i="1" baseline="30000" dirty="0" smtClean="0"/>
              <a:t>2</a:t>
            </a:r>
            <a:r>
              <a:rPr lang="en-US" dirty="0" smtClean="0"/>
              <a:t> pairs</a:t>
            </a:r>
          </a:p>
          <a:p>
            <a:r>
              <a:rPr lang="en-US" dirty="0" smtClean="0"/>
              <a:t>How do we achieve uniqueness?</a:t>
            </a:r>
          </a:p>
          <a:p>
            <a:pPr lvl="1"/>
            <a:r>
              <a:rPr lang="en-US" dirty="0" smtClean="0"/>
              <a:t>A priori coordination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cost of naming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Worst case: </a:t>
            </a:r>
            <a:r>
              <a:rPr lang="en-US" i="1" dirty="0" smtClean="0"/>
              <a:t>N</a:t>
            </a:r>
            <a:r>
              <a:rPr lang="en-US" i="1" baseline="30000" dirty="0" smtClean="0"/>
              <a:t>2</a:t>
            </a:r>
            <a:r>
              <a:rPr lang="en-US" dirty="0" smtClean="0"/>
              <a:t> names</a:t>
            </a:r>
          </a:p>
          <a:p>
            <a:pPr lvl="1"/>
            <a:r>
              <a:rPr lang="en-US" dirty="0" smtClean="0"/>
              <a:t>Costly to add one more party</a:t>
            </a:r>
          </a:p>
          <a:p>
            <a:pPr lvl="1"/>
            <a:r>
              <a:rPr lang="en-US" dirty="0" smtClean="0"/>
              <a:t>Does not scale!</a:t>
            </a:r>
          </a:p>
          <a:p>
            <a:r>
              <a:rPr lang="en-US" dirty="0" smtClean="0"/>
              <a:t>Simpler cases: </a:t>
            </a:r>
            <a:r>
              <a:rPr lang="en-US" i="1" dirty="0" smtClean="0"/>
              <a:t>N</a:t>
            </a:r>
            <a:r>
              <a:rPr lang="en-US" dirty="0" smtClean="0"/>
              <a:t> names</a:t>
            </a:r>
          </a:p>
          <a:p>
            <a:pPr lvl="1"/>
            <a:r>
              <a:rPr lang="en-US" dirty="0" smtClean="0"/>
              <a:t>Adding one party adds at most one name</a:t>
            </a:r>
          </a:p>
          <a:p>
            <a:pPr lvl="2"/>
            <a:r>
              <a:rPr lang="en-US" dirty="0" smtClean="0"/>
              <a:t>One more receiver in 1:N</a:t>
            </a:r>
          </a:p>
          <a:p>
            <a:pPr lvl="2"/>
            <a:r>
              <a:rPr lang="en-US" dirty="0" smtClean="0"/>
              <a:t>One more sender in N:1</a:t>
            </a:r>
          </a:p>
          <a:p>
            <a:pPr lvl="1"/>
            <a:r>
              <a:rPr lang="en-US" dirty="0" smtClean="0"/>
              <a:t>Need to be sure chosen names are unique</a:t>
            </a:r>
          </a:p>
          <a:p>
            <a:pPr lvl="1"/>
            <a:r>
              <a:rPr lang="en-US" dirty="0" smtClean="0"/>
              <a:t>Scales well</a:t>
            </a:r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Shared media naming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Central authority</a:t>
            </a:r>
          </a:p>
          <a:p>
            <a:pPr lvl="1"/>
            <a:r>
              <a:rPr lang="en-US" dirty="0" smtClean="0"/>
              <a:t>Two-level delegation</a:t>
            </a:r>
          </a:p>
          <a:p>
            <a:pPr lvl="2"/>
            <a:r>
              <a:rPr lang="en-US" dirty="0" smtClean="0"/>
              <a:t>First three assigned per-organization (OUI)</a:t>
            </a:r>
          </a:p>
          <a:p>
            <a:pPr lvl="2"/>
            <a:r>
              <a:rPr lang="en-US" dirty="0" smtClean="0"/>
              <a:t>Rest assigned locally</a:t>
            </a:r>
          </a:p>
          <a:p>
            <a:pPr lvl="1"/>
            <a:r>
              <a:rPr lang="en-US" dirty="0" smtClean="0"/>
              <a:t>IEEE 802.* addresses are 48 bits (6 bytes)</a:t>
            </a:r>
          </a:p>
          <a:p>
            <a:pPr lvl="1"/>
            <a:r>
              <a:rPr lang="en-US" dirty="0" smtClean="0"/>
              <a:t>IEEE also assigns 64 bit addresses</a:t>
            </a:r>
            <a:endParaRPr lang="en-US" dirty="0" smtClean="0"/>
          </a:p>
          <a:p>
            <a:pPr lvl="1"/>
            <a:r>
              <a:rPr lang="en-US" dirty="0" smtClean="0"/>
              <a:t>ATM </a:t>
            </a:r>
            <a:r>
              <a:rPr lang="en-US" dirty="0" smtClean="0"/>
              <a:t>NSAP</a:t>
            </a:r>
          </a:p>
          <a:p>
            <a:pPr lvl="2"/>
            <a:r>
              <a:rPr lang="en-US" dirty="0" smtClean="0"/>
              <a:t>Multi-level hierarchy, starting at ITU, including IANA</a:t>
            </a:r>
          </a:p>
          <a:p>
            <a:pPr lvl="1"/>
            <a:r>
              <a:rPr lang="en-US" dirty="0" smtClean="0"/>
              <a:t>IPv4 addresses</a:t>
            </a:r>
          </a:p>
          <a:p>
            <a:pPr lvl="2"/>
            <a:r>
              <a:rPr lang="en-US" dirty="0" smtClean="0"/>
              <a:t>Multi-level delegation, starting at IANA</a:t>
            </a:r>
          </a:p>
          <a:p>
            <a:r>
              <a:rPr lang="en-US" dirty="0" smtClean="0"/>
              <a:t>Self-assignment</a:t>
            </a:r>
          </a:p>
          <a:p>
            <a:pPr lvl="1"/>
            <a:r>
              <a:rPr lang="en-US" dirty="0" smtClean="0"/>
              <a:t>IPv6 local part is self-assigned, then check for duplicates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(“roll again!” = “Duplicate Address Detection”/DAD)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4542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for “everyone”</a:t>
            </a:r>
          </a:p>
          <a:p>
            <a:pPr lvl="1"/>
            <a:r>
              <a:rPr lang="en-US" dirty="0" smtClean="0"/>
              <a:t>Enables native (one-step) broadcast</a:t>
            </a:r>
          </a:p>
          <a:p>
            <a:pPr lvl="1"/>
            <a:r>
              <a:rPr lang="en-US" dirty="0" smtClean="0"/>
              <a:t>Often “all 1’s”</a:t>
            </a:r>
          </a:p>
          <a:p>
            <a:r>
              <a:rPr lang="en-US" dirty="0" smtClean="0"/>
              <a:t>Name for “a group”</a:t>
            </a:r>
          </a:p>
          <a:p>
            <a:pPr lvl="1"/>
            <a:r>
              <a:rPr lang="en-US" dirty="0" smtClean="0"/>
              <a:t>Enables native (one-step) multicast</a:t>
            </a:r>
          </a:p>
          <a:p>
            <a:r>
              <a:rPr lang="en-US" dirty="0" smtClean="0"/>
              <a:t>Name for “I don’t have an address yet”</a:t>
            </a:r>
          </a:p>
          <a:p>
            <a:pPr lvl="1"/>
            <a:r>
              <a:rPr lang="en-US" dirty="0" smtClean="0"/>
              <a:t>Often “all 0’s” (for another day)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0334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 smtClean="0">
                <a:solidFill>
                  <a:schemeClr val="tx1"/>
                </a:solidFill>
                <a:effectLst/>
                <a:ea typeface="+mj-ea"/>
              </a:rPr>
              <a:t>More switching</a:t>
            </a:r>
            <a:endParaRPr lang="en-US" sz="4400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Recall:</a:t>
            </a:r>
          </a:p>
          <a:p>
            <a:pPr lvl="1"/>
            <a:r>
              <a:rPr lang="en-US" dirty="0" smtClean="0"/>
              <a:t>Switching emulates sharing</a:t>
            </a:r>
          </a:p>
          <a:p>
            <a:r>
              <a:rPr lang="en-US" dirty="0" smtClean="0"/>
              <a:t>What makes it useful?</a:t>
            </a:r>
          </a:p>
          <a:p>
            <a:pPr lvl="1"/>
            <a:r>
              <a:rPr lang="en-US" dirty="0" smtClean="0"/>
              <a:t>Simper wiring (direct to closet)</a:t>
            </a:r>
          </a:p>
          <a:p>
            <a:pPr lvl="1"/>
            <a:r>
              <a:rPr lang="en-US" dirty="0" smtClean="0"/>
              <a:t>Independence</a:t>
            </a:r>
          </a:p>
          <a:p>
            <a:pPr lvl="1"/>
            <a:r>
              <a:rPr lang="en-US" dirty="0" smtClean="0"/>
              <a:t>Enhanced coordination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510868" y="1917179"/>
            <a:ext cx="838200" cy="0"/>
          </a:xfrm>
          <a:prstGeom prst="line">
            <a:avLst/>
          </a:prstGeom>
          <a:ln w="1524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7628468" y="1917179"/>
            <a:ext cx="905933" cy="0"/>
          </a:xfrm>
          <a:prstGeom prst="straightConnector1">
            <a:avLst/>
          </a:prstGeom>
          <a:ln w="1524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628468" y="2451960"/>
            <a:ext cx="905933" cy="0"/>
          </a:xfrm>
          <a:prstGeom prst="straightConnector1">
            <a:avLst/>
          </a:prstGeom>
          <a:ln w="1524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510868" y="2449099"/>
            <a:ext cx="838200" cy="0"/>
          </a:xfrm>
          <a:prstGeom prst="line">
            <a:avLst/>
          </a:prstGeom>
          <a:ln w="1524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Flowchart: Data 7"/>
          <p:cNvSpPr/>
          <p:nvPr/>
        </p:nvSpPr>
        <p:spPr>
          <a:xfrm>
            <a:off x="7044267" y="1689682"/>
            <a:ext cx="863600" cy="910682"/>
          </a:xfrm>
          <a:prstGeom prst="flowChartInputOutp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4578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Simpler wiring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step: everyone on a bus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Limited by the bus path</a:t>
            </a:r>
            <a:endParaRPr lang="en-US" dirty="0"/>
          </a:p>
        </p:txBody>
      </p:sp>
      <p:grpSp>
        <p:nvGrpSpPr>
          <p:cNvPr id="4" name="Group 54"/>
          <p:cNvGrpSpPr/>
          <p:nvPr/>
        </p:nvGrpSpPr>
        <p:grpSpPr>
          <a:xfrm>
            <a:off x="779585" y="2248466"/>
            <a:ext cx="7584831" cy="1231777"/>
            <a:chOff x="820615" y="1417638"/>
            <a:chExt cx="7584831" cy="1231777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820615" y="2649415"/>
              <a:ext cx="758483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" name="Group 56"/>
            <p:cNvGrpSpPr/>
            <p:nvPr/>
          </p:nvGrpSpPr>
          <p:grpSpPr>
            <a:xfrm>
              <a:off x="1101969" y="1462185"/>
              <a:ext cx="832339" cy="1187230"/>
              <a:chOff x="1101969" y="1462185"/>
              <a:chExt cx="832339" cy="1187230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1101969" y="1462185"/>
                <a:ext cx="832339" cy="83233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tx2"/>
                    </a:solidFill>
                  </a:rPr>
                  <a:t>A</a:t>
                </a:r>
                <a:endParaRPr lang="en-US" b="1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71" name="Straight Connector 70"/>
              <p:cNvCxnSpPr>
                <a:stCxn id="70" idx="2"/>
              </p:cNvCxnSpPr>
              <p:nvPr/>
            </p:nvCxnSpPr>
            <p:spPr>
              <a:xfrm flipH="1">
                <a:off x="1518138" y="2294524"/>
                <a:ext cx="1" cy="354891"/>
              </a:xfrm>
              <a:prstGeom prst="line">
                <a:avLst/>
              </a:prstGeom>
              <a:ln w="7620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7"/>
            <p:cNvGrpSpPr/>
            <p:nvPr/>
          </p:nvGrpSpPr>
          <p:grpSpPr>
            <a:xfrm>
              <a:off x="2625969" y="1462185"/>
              <a:ext cx="832339" cy="1187230"/>
              <a:chOff x="2543907" y="1462185"/>
              <a:chExt cx="832339" cy="1187230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2543907" y="1462185"/>
                <a:ext cx="832339" cy="83233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tx2"/>
                    </a:solidFill>
                  </a:rPr>
                  <a:t>B</a:t>
                </a:r>
                <a:endParaRPr lang="en-US" b="1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69" name="Straight Connector 68"/>
              <p:cNvCxnSpPr>
                <a:stCxn id="68" idx="2"/>
              </p:cNvCxnSpPr>
              <p:nvPr/>
            </p:nvCxnSpPr>
            <p:spPr>
              <a:xfrm flipH="1">
                <a:off x="2960076" y="2294524"/>
                <a:ext cx="1" cy="354891"/>
              </a:xfrm>
              <a:prstGeom prst="line">
                <a:avLst/>
              </a:prstGeom>
              <a:ln w="76200"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cxnSp>
        </p:grpSp>
        <p:grpSp>
          <p:nvGrpSpPr>
            <p:cNvPr id="7" name="Group 58"/>
            <p:cNvGrpSpPr/>
            <p:nvPr/>
          </p:nvGrpSpPr>
          <p:grpSpPr>
            <a:xfrm>
              <a:off x="4149969" y="1437139"/>
              <a:ext cx="832339" cy="1187230"/>
              <a:chOff x="2543907" y="1462185"/>
              <a:chExt cx="832339" cy="118723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2543907" y="1462185"/>
                <a:ext cx="832339" cy="83233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tx2"/>
                    </a:solidFill>
                  </a:rPr>
                  <a:t>C</a:t>
                </a:r>
                <a:endParaRPr lang="en-US" b="1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67" name="Straight Connector 66"/>
              <p:cNvCxnSpPr>
                <a:stCxn id="66" idx="2"/>
              </p:cNvCxnSpPr>
              <p:nvPr/>
            </p:nvCxnSpPr>
            <p:spPr>
              <a:xfrm flipH="1">
                <a:off x="2960076" y="2294524"/>
                <a:ext cx="1" cy="354891"/>
              </a:xfrm>
              <a:prstGeom prst="line">
                <a:avLst/>
              </a:prstGeom>
              <a:ln w="7620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59"/>
            <p:cNvGrpSpPr/>
            <p:nvPr/>
          </p:nvGrpSpPr>
          <p:grpSpPr>
            <a:xfrm>
              <a:off x="5673969" y="1417638"/>
              <a:ext cx="832339" cy="1187230"/>
              <a:chOff x="5568460" y="1265238"/>
              <a:chExt cx="832339" cy="1187230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5568460" y="1265238"/>
                <a:ext cx="832339" cy="83233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tx2"/>
                    </a:solidFill>
                  </a:rPr>
                  <a:t>D</a:t>
                </a:r>
                <a:endParaRPr lang="en-US" b="1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65" name="Straight Connector 64"/>
              <p:cNvCxnSpPr>
                <a:stCxn id="64" idx="2"/>
              </p:cNvCxnSpPr>
              <p:nvPr/>
            </p:nvCxnSpPr>
            <p:spPr>
              <a:xfrm flipH="1">
                <a:off x="5984629" y="2097577"/>
                <a:ext cx="1" cy="354891"/>
              </a:xfrm>
              <a:prstGeom prst="line">
                <a:avLst/>
              </a:prstGeom>
              <a:ln w="7620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60"/>
            <p:cNvGrpSpPr/>
            <p:nvPr/>
          </p:nvGrpSpPr>
          <p:grpSpPr>
            <a:xfrm>
              <a:off x="7197969" y="1417638"/>
              <a:ext cx="832339" cy="1187230"/>
              <a:chOff x="2543907" y="1462185"/>
              <a:chExt cx="832339" cy="118723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2543907" y="1462185"/>
                <a:ext cx="832339" cy="83233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2"/>
                    </a:solidFill>
                  </a:rPr>
                  <a:t>E</a:t>
                </a:r>
                <a:endParaRPr lang="en-US" b="1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63" name="Straight Connector 62"/>
              <p:cNvCxnSpPr>
                <a:stCxn id="62" idx="2"/>
              </p:cNvCxnSpPr>
              <p:nvPr/>
            </p:nvCxnSpPr>
            <p:spPr>
              <a:xfrm flipH="1">
                <a:off x="2960076" y="2294524"/>
                <a:ext cx="1" cy="354891"/>
              </a:xfrm>
              <a:prstGeom prst="line">
                <a:avLst/>
              </a:prstGeom>
              <a:ln w="76200">
                <a:solidFill>
                  <a:srgbClr val="99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</p:grp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5978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Simpler wiring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 step: delegate to a shorter bus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Move per-node smarts together</a:t>
            </a:r>
          </a:p>
          <a:p>
            <a:pPr marL="0" indent="0" algn="ctr">
              <a:buNone/>
            </a:pPr>
            <a:r>
              <a:rPr lang="en-US" dirty="0" smtClean="0"/>
              <a:t>E.g.: Ethernet MAU</a:t>
            </a:r>
            <a:endParaRPr lang="en-US" dirty="0"/>
          </a:p>
        </p:txBody>
      </p:sp>
      <p:cxnSp>
        <p:nvCxnSpPr>
          <p:cNvPr id="37" name="Straight Connector 36"/>
          <p:cNvCxnSpPr>
            <a:stCxn id="36" idx="2"/>
            <a:endCxn id="39" idx="0"/>
          </p:cNvCxnSpPr>
          <p:nvPr/>
        </p:nvCxnSpPr>
        <p:spPr>
          <a:xfrm>
            <a:off x="1477109" y="3125352"/>
            <a:ext cx="2418987" cy="610907"/>
          </a:xfrm>
          <a:prstGeom prst="line">
            <a:avLst/>
          </a:prstGeom>
          <a:ln w="76200">
            <a:solidFill>
              <a:srgbClr val="21EB8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060939" y="2293013"/>
            <a:ext cx="832339" cy="8323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A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35" name="Straight Connector 34"/>
          <p:cNvCxnSpPr>
            <a:stCxn id="34" idx="2"/>
          </p:cNvCxnSpPr>
          <p:nvPr/>
        </p:nvCxnSpPr>
        <p:spPr>
          <a:xfrm>
            <a:off x="3001109" y="3125352"/>
            <a:ext cx="1209766" cy="610907"/>
          </a:xfrm>
          <a:prstGeom prst="line">
            <a:avLst/>
          </a:prstGeom>
          <a:ln w="76200">
            <a:solidFill>
              <a:srgbClr val="21EB8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sp>
        <p:nvSpPr>
          <p:cNvPr id="34" name="Rectangle 33"/>
          <p:cNvSpPr/>
          <p:nvPr/>
        </p:nvSpPr>
        <p:spPr>
          <a:xfrm>
            <a:off x="2584939" y="2293013"/>
            <a:ext cx="832339" cy="8323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B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33" name="Straight Connector 32"/>
          <p:cNvCxnSpPr>
            <a:stCxn id="32" idx="2"/>
            <a:endCxn id="41" idx="0"/>
          </p:cNvCxnSpPr>
          <p:nvPr/>
        </p:nvCxnSpPr>
        <p:spPr>
          <a:xfrm>
            <a:off x="4525109" y="3100306"/>
            <a:ext cx="545" cy="635953"/>
          </a:xfrm>
          <a:prstGeom prst="line">
            <a:avLst/>
          </a:prstGeom>
          <a:ln w="76200">
            <a:solidFill>
              <a:srgbClr val="21EB8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108939" y="2267967"/>
            <a:ext cx="832339" cy="8323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C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31" name="Straight Connector 30"/>
          <p:cNvCxnSpPr>
            <a:stCxn id="30" idx="2"/>
            <a:endCxn id="42" idx="0"/>
          </p:cNvCxnSpPr>
          <p:nvPr/>
        </p:nvCxnSpPr>
        <p:spPr>
          <a:xfrm flipH="1">
            <a:off x="4840433" y="3080805"/>
            <a:ext cx="1208676" cy="655454"/>
          </a:xfrm>
          <a:prstGeom prst="line">
            <a:avLst/>
          </a:prstGeom>
          <a:ln w="76200">
            <a:solidFill>
              <a:srgbClr val="21EB8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632939" y="2248466"/>
            <a:ext cx="832339" cy="8323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D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29" name="Straight Connector 28"/>
          <p:cNvCxnSpPr>
            <a:stCxn id="28" idx="2"/>
            <a:endCxn id="43" idx="0"/>
          </p:cNvCxnSpPr>
          <p:nvPr/>
        </p:nvCxnSpPr>
        <p:spPr>
          <a:xfrm flipH="1">
            <a:off x="5155212" y="3080805"/>
            <a:ext cx="2417897" cy="655454"/>
          </a:xfrm>
          <a:prstGeom prst="line">
            <a:avLst/>
          </a:prstGeom>
          <a:ln w="76200">
            <a:solidFill>
              <a:srgbClr val="21EB8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28" name="Rectangle 27"/>
          <p:cNvSpPr/>
          <p:nvPr/>
        </p:nvSpPr>
        <p:spPr>
          <a:xfrm>
            <a:off x="7156939" y="2248466"/>
            <a:ext cx="832339" cy="83233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E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49" name="Straight Connector 48"/>
          <p:cNvCxnSpPr>
            <a:endCxn id="39" idx="2"/>
          </p:cNvCxnSpPr>
          <p:nvPr/>
        </p:nvCxnSpPr>
        <p:spPr>
          <a:xfrm flipV="1">
            <a:off x="3896096" y="3915973"/>
            <a:ext cx="0" cy="122627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4210875" y="3898940"/>
            <a:ext cx="0" cy="122627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4525108" y="3898939"/>
            <a:ext cx="0" cy="122627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840433" y="3888426"/>
            <a:ext cx="0" cy="122627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5155212" y="3898940"/>
            <a:ext cx="0" cy="122627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05148" y="4021567"/>
            <a:ext cx="143992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806239" y="3736259"/>
            <a:ext cx="179714" cy="1797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121018" y="3736259"/>
            <a:ext cx="179714" cy="17971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35797" y="3736259"/>
            <a:ext cx="179714" cy="1797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750576" y="3736259"/>
            <a:ext cx="179714" cy="1797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065355" y="3736259"/>
            <a:ext cx="179714" cy="17971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996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Simpler wiring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Third step: box it up!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Simpler to manage and operate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679546" y="3588502"/>
            <a:ext cx="1743280" cy="599847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6" idx="2"/>
            <a:endCxn id="25" idx="0"/>
          </p:cNvCxnSpPr>
          <p:nvPr/>
        </p:nvCxnSpPr>
        <p:spPr>
          <a:xfrm>
            <a:off x="1477109" y="3125352"/>
            <a:ext cx="2418987" cy="610907"/>
          </a:xfrm>
          <a:prstGeom prst="line">
            <a:avLst/>
          </a:prstGeom>
          <a:ln w="76200">
            <a:solidFill>
              <a:srgbClr val="21EB8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60939" y="2293013"/>
            <a:ext cx="832339" cy="8323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A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8" name="Straight Connector 7"/>
          <p:cNvCxnSpPr>
            <a:stCxn id="9" idx="2"/>
          </p:cNvCxnSpPr>
          <p:nvPr/>
        </p:nvCxnSpPr>
        <p:spPr>
          <a:xfrm>
            <a:off x="3001109" y="3125352"/>
            <a:ext cx="1209766" cy="610907"/>
          </a:xfrm>
          <a:prstGeom prst="line">
            <a:avLst/>
          </a:prstGeom>
          <a:ln w="76200">
            <a:solidFill>
              <a:srgbClr val="21EB8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sp>
        <p:nvSpPr>
          <p:cNvPr id="9" name="Rectangle 8"/>
          <p:cNvSpPr/>
          <p:nvPr/>
        </p:nvSpPr>
        <p:spPr>
          <a:xfrm>
            <a:off x="2584939" y="2293013"/>
            <a:ext cx="832339" cy="8323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B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11" name="Straight Connector 10"/>
          <p:cNvCxnSpPr>
            <a:stCxn id="12" idx="2"/>
            <a:endCxn id="27" idx="0"/>
          </p:cNvCxnSpPr>
          <p:nvPr/>
        </p:nvCxnSpPr>
        <p:spPr>
          <a:xfrm>
            <a:off x="4525109" y="3100306"/>
            <a:ext cx="545" cy="635953"/>
          </a:xfrm>
          <a:prstGeom prst="line">
            <a:avLst/>
          </a:prstGeom>
          <a:ln w="76200">
            <a:solidFill>
              <a:srgbClr val="21EB8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108939" y="2267967"/>
            <a:ext cx="832339" cy="8323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C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14" name="Straight Connector 13"/>
          <p:cNvCxnSpPr>
            <a:stCxn id="15" idx="2"/>
            <a:endCxn id="28" idx="0"/>
          </p:cNvCxnSpPr>
          <p:nvPr/>
        </p:nvCxnSpPr>
        <p:spPr>
          <a:xfrm flipH="1">
            <a:off x="4840433" y="3080805"/>
            <a:ext cx="1208676" cy="655454"/>
          </a:xfrm>
          <a:prstGeom prst="line">
            <a:avLst/>
          </a:prstGeom>
          <a:ln w="76200">
            <a:solidFill>
              <a:srgbClr val="21EB8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632939" y="2248466"/>
            <a:ext cx="832339" cy="8323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D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17" name="Straight Connector 16"/>
          <p:cNvCxnSpPr>
            <a:stCxn id="18" idx="2"/>
            <a:endCxn id="29" idx="0"/>
          </p:cNvCxnSpPr>
          <p:nvPr/>
        </p:nvCxnSpPr>
        <p:spPr>
          <a:xfrm flipH="1">
            <a:off x="5155212" y="3080805"/>
            <a:ext cx="2417897" cy="655454"/>
          </a:xfrm>
          <a:prstGeom prst="line">
            <a:avLst/>
          </a:prstGeom>
          <a:ln w="76200">
            <a:solidFill>
              <a:srgbClr val="21EB8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18" name="Rectangle 17"/>
          <p:cNvSpPr/>
          <p:nvPr/>
        </p:nvSpPr>
        <p:spPr>
          <a:xfrm>
            <a:off x="7156939" y="2248466"/>
            <a:ext cx="832339" cy="83233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E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19" name="Straight Connector 18"/>
          <p:cNvCxnSpPr>
            <a:endCxn id="25" idx="2"/>
          </p:cNvCxnSpPr>
          <p:nvPr/>
        </p:nvCxnSpPr>
        <p:spPr>
          <a:xfrm flipV="1">
            <a:off x="3896096" y="3915973"/>
            <a:ext cx="0" cy="122627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210875" y="3898940"/>
            <a:ext cx="0" cy="122627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525108" y="3898939"/>
            <a:ext cx="0" cy="122627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840433" y="3888426"/>
            <a:ext cx="0" cy="122627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155212" y="3898940"/>
            <a:ext cx="0" cy="122627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05148" y="4021567"/>
            <a:ext cx="1439921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806239" y="3736259"/>
            <a:ext cx="179714" cy="1797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21018" y="3736259"/>
            <a:ext cx="179714" cy="17971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35797" y="3736259"/>
            <a:ext cx="179714" cy="1797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50576" y="3736259"/>
            <a:ext cx="179714" cy="1797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65355" y="3736259"/>
            <a:ext cx="179714" cy="17971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192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note about MAC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Media access control</a:t>
            </a:r>
          </a:p>
          <a:p>
            <a:pPr lvl="1"/>
            <a:r>
              <a:rPr lang="en-US" dirty="0" smtClean="0"/>
              <a:t>Just a name</a:t>
            </a:r>
          </a:p>
          <a:p>
            <a:pPr lvl="1"/>
            <a:r>
              <a:rPr lang="en-US" dirty="0" smtClean="0"/>
              <a:t>Protocol to control shared access</a:t>
            </a:r>
          </a:p>
          <a:p>
            <a:pPr lvl="1"/>
            <a:r>
              <a:rPr lang="en-US" dirty="0" smtClean="0"/>
              <a:t>NOT NEEDED without shared access!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8748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CSMA (IEEE 802.3)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implementation of this idea</a:t>
            </a:r>
          </a:p>
          <a:p>
            <a:r>
              <a:rPr lang="en-US" dirty="0" smtClean="0"/>
              <a:t>Carrier-sense multiple access (1974)</a:t>
            </a:r>
          </a:p>
          <a:p>
            <a:pPr lvl="1"/>
            <a:r>
              <a:rPr lang="en-US" dirty="0" smtClean="0"/>
              <a:t>Carrier = channel idle</a:t>
            </a:r>
          </a:p>
          <a:p>
            <a:pPr lvl="1"/>
            <a:r>
              <a:rPr lang="en-US" dirty="0" smtClean="0"/>
              <a:t>Listen before talking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14338" name="Picture 2" descr="https://encrypted-tbn2.gstatic.com/images?q=tbn:ANd9GcS6SFU_gcU25pMrOzNgRHTuCnAmSnrTya1O1X5xCI26uWVGheGDx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31583" y="4029896"/>
            <a:ext cx="5812571" cy="2142304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7968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Simpler wiring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step: who cares what’s in the box?</a:t>
            </a:r>
          </a:p>
          <a:p>
            <a:pPr lvl="1"/>
            <a:r>
              <a:rPr lang="en-US" dirty="0" smtClean="0"/>
              <a:t>There are many ways to build N:N exchanges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 algn="ctr"/>
            <a:endParaRPr lang="en-US" dirty="0"/>
          </a:p>
          <a:p>
            <a:pPr lvl="1"/>
            <a:endParaRPr lang="en-US" dirty="0" smtClean="0"/>
          </a:p>
          <a:p>
            <a:pPr algn="ctr"/>
            <a:r>
              <a:rPr lang="en-US" dirty="0" smtClean="0"/>
              <a:t>What else changed?</a:t>
            </a:r>
            <a:endParaRPr lang="en-US" dirty="0"/>
          </a:p>
        </p:txBody>
      </p:sp>
      <p:grpSp>
        <p:nvGrpSpPr>
          <p:cNvPr id="4" name="Group 34"/>
          <p:cNvGrpSpPr/>
          <p:nvPr/>
        </p:nvGrpSpPr>
        <p:grpSpPr>
          <a:xfrm>
            <a:off x="1060939" y="2885386"/>
            <a:ext cx="6928339" cy="2220014"/>
            <a:chOff x="1060939" y="2637250"/>
            <a:chExt cx="6928339" cy="2220014"/>
          </a:xfrm>
        </p:grpSpPr>
        <p:cxnSp>
          <p:nvCxnSpPr>
            <p:cNvPr id="6" name="Straight Connector 5"/>
            <p:cNvCxnSpPr>
              <a:stCxn id="7" idx="2"/>
            </p:cNvCxnSpPr>
            <p:nvPr/>
          </p:nvCxnSpPr>
          <p:spPr>
            <a:xfrm>
              <a:off x="1477109" y="3514136"/>
              <a:ext cx="2418987" cy="610907"/>
            </a:xfrm>
            <a:prstGeom prst="line">
              <a:avLst/>
            </a:prstGeom>
            <a:ln w="76200">
              <a:solidFill>
                <a:srgbClr val="21EB8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1060939" y="2681797"/>
              <a:ext cx="832339" cy="8323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2"/>
                  </a:solidFill>
                </a:rPr>
                <a:t>A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cxnSp>
          <p:nvCxnSpPr>
            <p:cNvPr id="9" name="Straight Connector 8"/>
            <p:cNvCxnSpPr>
              <a:stCxn id="10" idx="2"/>
            </p:cNvCxnSpPr>
            <p:nvPr/>
          </p:nvCxnSpPr>
          <p:spPr>
            <a:xfrm>
              <a:off x="3001109" y="3514136"/>
              <a:ext cx="1209766" cy="610907"/>
            </a:xfrm>
            <a:prstGeom prst="line">
              <a:avLst/>
            </a:prstGeom>
            <a:ln w="76200">
              <a:solidFill>
                <a:srgbClr val="21EB8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2584939" y="2681797"/>
              <a:ext cx="832339" cy="8323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2"/>
                  </a:solidFill>
                </a:rPr>
                <a:t>B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cxnSp>
          <p:nvCxnSpPr>
            <p:cNvPr id="12" name="Straight Connector 11"/>
            <p:cNvCxnSpPr>
              <a:stCxn id="13" idx="2"/>
            </p:cNvCxnSpPr>
            <p:nvPr/>
          </p:nvCxnSpPr>
          <p:spPr>
            <a:xfrm>
              <a:off x="4525109" y="3489090"/>
              <a:ext cx="545" cy="635953"/>
            </a:xfrm>
            <a:prstGeom prst="line">
              <a:avLst/>
            </a:prstGeom>
            <a:ln w="76200">
              <a:solidFill>
                <a:srgbClr val="21EB8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4108939" y="2656751"/>
              <a:ext cx="832339" cy="83233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2"/>
                  </a:solidFill>
                </a:rPr>
                <a:t>C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cxnSp>
          <p:nvCxnSpPr>
            <p:cNvPr id="15" name="Straight Connector 14"/>
            <p:cNvCxnSpPr>
              <a:stCxn id="16" idx="2"/>
            </p:cNvCxnSpPr>
            <p:nvPr/>
          </p:nvCxnSpPr>
          <p:spPr>
            <a:xfrm flipH="1">
              <a:off x="4840433" y="3469589"/>
              <a:ext cx="1208676" cy="655454"/>
            </a:xfrm>
            <a:prstGeom prst="line">
              <a:avLst/>
            </a:prstGeom>
            <a:ln w="76200">
              <a:solidFill>
                <a:srgbClr val="21EB8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5632939" y="2637250"/>
              <a:ext cx="832339" cy="83233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2"/>
                  </a:solidFill>
                </a:rPr>
                <a:t>D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cxnSp>
          <p:nvCxnSpPr>
            <p:cNvPr id="18" name="Straight Connector 17"/>
            <p:cNvCxnSpPr>
              <a:stCxn id="19" idx="2"/>
            </p:cNvCxnSpPr>
            <p:nvPr/>
          </p:nvCxnSpPr>
          <p:spPr>
            <a:xfrm flipH="1">
              <a:off x="5155212" y="3469589"/>
              <a:ext cx="2417897" cy="655454"/>
            </a:xfrm>
            <a:prstGeom prst="line">
              <a:avLst/>
            </a:prstGeom>
            <a:ln w="76200">
              <a:solidFill>
                <a:srgbClr val="21EB80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7156939" y="2637250"/>
              <a:ext cx="832339" cy="832339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2"/>
                  </a:solidFill>
                </a:rPr>
                <a:t>E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pic>
          <p:nvPicPr>
            <p:cNvPr id="7170" name="Picture 2" descr="C:\Users\touch\AppData\Local\Microsoft\Windows\INetCache\IE\OASVQ62S\Router-14293-large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9339" y="3819589"/>
              <a:ext cx="1552630" cy="1037675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4479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Non-sharing protocol!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can turn channel sharing</a:t>
            </a:r>
          </a:p>
          <a:p>
            <a:pPr lvl="1"/>
            <a:r>
              <a:rPr lang="en-US" dirty="0" smtClean="0"/>
              <a:t>A sharing protocol</a:t>
            </a:r>
          </a:p>
          <a:p>
            <a:r>
              <a:rPr lang="en-US" dirty="0" smtClean="0"/>
              <a:t>Into central switching</a:t>
            </a:r>
          </a:p>
          <a:p>
            <a:pPr lvl="1"/>
            <a:r>
              <a:rPr lang="en-US" dirty="0" smtClean="0"/>
              <a:t>A 2-party protocol </a:t>
            </a:r>
            <a:r>
              <a:rPr lang="en-US" i="1" u="sng" dirty="0" smtClean="0"/>
              <a:t>to the switch</a:t>
            </a:r>
          </a:p>
          <a:p>
            <a:pPr lvl="1"/>
            <a:r>
              <a:rPr lang="en-US" dirty="0" smtClean="0"/>
              <a:t>A non-sharing protocol</a:t>
            </a:r>
          </a:p>
          <a:p>
            <a:pPr lvl="1"/>
            <a:endParaRPr lang="en-US" b="1" u="sng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NOTE THIS!</a:t>
            </a:r>
            <a:endParaRPr lang="en-US" dirty="0"/>
          </a:p>
        </p:txBody>
      </p:sp>
      <p:sp>
        <p:nvSpPr>
          <p:cNvPr id="35" name="Content Placeholder 3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4463265" y="1814717"/>
            <a:ext cx="3962744" cy="643550"/>
            <a:chOff x="820615" y="1417638"/>
            <a:chExt cx="7584831" cy="123177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820615" y="2649415"/>
              <a:ext cx="7584831" cy="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" name="Group 5"/>
            <p:cNvGrpSpPr/>
            <p:nvPr/>
          </p:nvGrpSpPr>
          <p:grpSpPr>
            <a:xfrm>
              <a:off x="1101969" y="1462185"/>
              <a:ext cx="832339" cy="1187230"/>
              <a:chOff x="1101969" y="1462185"/>
              <a:chExt cx="832339" cy="118723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01969" y="1462185"/>
                <a:ext cx="832339" cy="83233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2"/>
                    </a:solidFill>
                  </a:rPr>
                  <a:t>A</a:t>
                </a:r>
                <a:endParaRPr lang="en-US" sz="1200" b="1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20" name="Straight Connector 19"/>
              <p:cNvCxnSpPr>
                <a:stCxn id="19" idx="2"/>
              </p:cNvCxnSpPr>
              <p:nvPr/>
            </p:nvCxnSpPr>
            <p:spPr>
              <a:xfrm flipH="1">
                <a:off x="1518138" y="2294524"/>
                <a:ext cx="1" cy="354891"/>
              </a:xfrm>
              <a:prstGeom prst="line">
                <a:avLst/>
              </a:prstGeom>
              <a:ln w="7620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6"/>
            <p:cNvGrpSpPr/>
            <p:nvPr/>
          </p:nvGrpSpPr>
          <p:grpSpPr>
            <a:xfrm>
              <a:off x="2625969" y="1462185"/>
              <a:ext cx="832339" cy="1187230"/>
              <a:chOff x="2543907" y="1462185"/>
              <a:chExt cx="832339" cy="118723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543907" y="1462185"/>
                <a:ext cx="832339" cy="83233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2"/>
                    </a:solidFill>
                  </a:rPr>
                  <a:t>B</a:t>
                </a:r>
                <a:endParaRPr lang="en-US" sz="1200" b="1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18" name="Straight Connector 17"/>
              <p:cNvCxnSpPr>
                <a:stCxn id="17" idx="2"/>
              </p:cNvCxnSpPr>
              <p:nvPr/>
            </p:nvCxnSpPr>
            <p:spPr>
              <a:xfrm flipH="1">
                <a:off x="2960076" y="2294524"/>
                <a:ext cx="1" cy="354891"/>
              </a:xfrm>
              <a:prstGeom prst="line">
                <a:avLst/>
              </a:prstGeom>
              <a:ln w="76200"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cxnSp>
        </p:grpSp>
        <p:grpSp>
          <p:nvGrpSpPr>
            <p:cNvPr id="7" name="Group 7"/>
            <p:cNvGrpSpPr/>
            <p:nvPr/>
          </p:nvGrpSpPr>
          <p:grpSpPr>
            <a:xfrm>
              <a:off x="4149969" y="1437139"/>
              <a:ext cx="832339" cy="1187230"/>
              <a:chOff x="2543907" y="1462185"/>
              <a:chExt cx="832339" cy="118723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543907" y="1462185"/>
                <a:ext cx="832339" cy="83233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2"/>
                    </a:solidFill>
                  </a:rPr>
                  <a:t>C</a:t>
                </a:r>
                <a:endParaRPr lang="en-US" sz="1200" b="1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16" name="Straight Connector 15"/>
              <p:cNvCxnSpPr>
                <a:stCxn id="15" idx="2"/>
              </p:cNvCxnSpPr>
              <p:nvPr/>
            </p:nvCxnSpPr>
            <p:spPr>
              <a:xfrm flipH="1">
                <a:off x="2960076" y="2294524"/>
                <a:ext cx="1" cy="354891"/>
              </a:xfrm>
              <a:prstGeom prst="line">
                <a:avLst/>
              </a:prstGeom>
              <a:ln w="7620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8"/>
            <p:cNvGrpSpPr/>
            <p:nvPr/>
          </p:nvGrpSpPr>
          <p:grpSpPr>
            <a:xfrm>
              <a:off x="5673969" y="1417638"/>
              <a:ext cx="832339" cy="1187230"/>
              <a:chOff x="5568460" y="1265238"/>
              <a:chExt cx="832339" cy="118723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568460" y="1265238"/>
                <a:ext cx="832339" cy="83233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2"/>
                    </a:solidFill>
                  </a:rPr>
                  <a:t>D</a:t>
                </a:r>
                <a:endParaRPr lang="en-US" sz="1200" b="1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14" name="Straight Connector 13"/>
              <p:cNvCxnSpPr>
                <a:stCxn id="13" idx="2"/>
              </p:cNvCxnSpPr>
              <p:nvPr/>
            </p:nvCxnSpPr>
            <p:spPr>
              <a:xfrm flipH="1">
                <a:off x="5984629" y="2097577"/>
                <a:ext cx="1" cy="354891"/>
              </a:xfrm>
              <a:prstGeom prst="line">
                <a:avLst/>
              </a:prstGeom>
              <a:ln w="7620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9"/>
            <p:cNvGrpSpPr/>
            <p:nvPr/>
          </p:nvGrpSpPr>
          <p:grpSpPr>
            <a:xfrm>
              <a:off x="7197969" y="1417638"/>
              <a:ext cx="832339" cy="1187230"/>
              <a:chOff x="2543907" y="1462185"/>
              <a:chExt cx="832339" cy="118723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543907" y="1462185"/>
                <a:ext cx="832339" cy="83233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2"/>
                    </a:solidFill>
                  </a:rPr>
                  <a:t>E</a:t>
                </a:r>
                <a:endParaRPr lang="en-US" sz="1200" b="1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12" name="Straight Connector 11"/>
              <p:cNvCxnSpPr>
                <a:stCxn id="11" idx="2"/>
              </p:cNvCxnSpPr>
              <p:nvPr/>
            </p:nvCxnSpPr>
            <p:spPr>
              <a:xfrm flipH="1">
                <a:off x="2960076" y="2294524"/>
                <a:ext cx="1" cy="354891"/>
              </a:xfrm>
              <a:prstGeom prst="line">
                <a:avLst/>
              </a:prstGeom>
              <a:ln w="76200">
                <a:solidFill>
                  <a:srgbClr val="99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10" name="Group 20"/>
          <p:cNvGrpSpPr/>
          <p:nvPr/>
        </p:nvGrpSpPr>
        <p:grpSpPr>
          <a:xfrm>
            <a:off x="4610261" y="3985814"/>
            <a:ext cx="3619756" cy="1159861"/>
            <a:chOff x="1060939" y="2637250"/>
            <a:chExt cx="6928339" cy="2220014"/>
          </a:xfrm>
        </p:grpSpPr>
        <p:cxnSp>
          <p:nvCxnSpPr>
            <p:cNvPr id="22" name="Straight Connector 21"/>
            <p:cNvCxnSpPr>
              <a:stCxn id="23" idx="2"/>
            </p:cNvCxnSpPr>
            <p:nvPr/>
          </p:nvCxnSpPr>
          <p:spPr>
            <a:xfrm>
              <a:off x="1477109" y="3514136"/>
              <a:ext cx="2418987" cy="610907"/>
            </a:xfrm>
            <a:prstGeom prst="line">
              <a:avLst/>
            </a:prstGeom>
            <a:ln w="76200">
              <a:solidFill>
                <a:srgbClr val="21EB8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1060939" y="2681797"/>
              <a:ext cx="832339" cy="8323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2"/>
                  </a:solidFill>
                </a:rPr>
                <a:t>A</a:t>
              </a:r>
              <a:endParaRPr lang="en-US" sz="1200" b="1" dirty="0">
                <a:solidFill>
                  <a:schemeClr val="tx2"/>
                </a:solidFill>
              </a:endParaRPr>
            </a:p>
          </p:txBody>
        </p:sp>
        <p:cxnSp>
          <p:nvCxnSpPr>
            <p:cNvPr id="24" name="Straight Connector 23"/>
            <p:cNvCxnSpPr>
              <a:stCxn id="25" idx="2"/>
            </p:cNvCxnSpPr>
            <p:nvPr/>
          </p:nvCxnSpPr>
          <p:spPr>
            <a:xfrm>
              <a:off x="3001109" y="3514136"/>
              <a:ext cx="1209766" cy="610907"/>
            </a:xfrm>
            <a:prstGeom prst="line">
              <a:avLst/>
            </a:prstGeom>
            <a:ln w="76200">
              <a:solidFill>
                <a:srgbClr val="21EB8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2584939" y="2681797"/>
              <a:ext cx="832339" cy="8323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2"/>
                  </a:solidFill>
                </a:rPr>
                <a:t>B</a:t>
              </a:r>
              <a:endParaRPr lang="en-US" sz="1200" b="1" dirty="0">
                <a:solidFill>
                  <a:schemeClr val="tx2"/>
                </a:solidFill>
              </a:endParaRPr>
            </a:p>
          </p:txBody>
        </p:sp>
        <p:cxnSp>
          <p:nvCxnSpPr>
            <p:cNvPr id="26" name="Straight Connector 25"/>
            <p:cNvCxnSpPr>
              <a:stCxn id="27" idx="2"/>
            </p:cNvCxnSpPr>
            <p:nvPr/>
          </p:nvCxnSpPr>
          <p:spPr>
            <a:xfrm>
              <a:off x="4525109" y="3489090"/>
              <a:ext cx="545" cy="635953"/>
            </a:xfrm>
            <a:prstGeom prst="line">
              <a:avLst/>
            </a:prstGeom>
            <a:ln w="76200">
              <a:solidFill>
                <a:srgbClr val="21EB8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4108939" y="2656751"/>
              <a:ext cx="832339" cy="83233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2"/>
                  </a:solidFill>
                </a:rPr>
                <a:t>C</a:t>
              </a:r>
              <a:endParaRPr lang="en-US" sz="1200" b="1" dirty="0">
                <a:solidFill>
                  <a:schemeClr val="tx2"/>
                </a:solidFill>
              </a:endParaRPr>
            </a:p>
          </p:txBody>
        </p:sp>
        <p:cxnSp>
          <p:nvCxnSpPr>
            <p:cNvPr id="28" name="Straight Connector 27"/>
            <p:cNvCxnSpPr>
              <a:stCxn id="29" idx="2"/>
            </p:cNvCxnSpPr>
            <p:nvPr/>
          </p:nvCxnSpPr>
          <p:spPr>
            <a:xfrm flipH="1">
              <a:off x="4840433" y="3469589"/>
              <a:ext cx="1208676" cy="655454"/>
            </a:xfrm>
            <a:prstGeom prst="line">
              <a:avLst/>
            </a:prstGeom>
            <a:ln w="76200">
              <a:solidFill>
                <a:srgbClr val="21EB8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5632939" y="2637250"/>
              <a:ext cx="832339" cy="83233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2"/>
                  </a:solidFill>
                </a:rPr>
                <a:t>D</a:t>
              </a:r>
              <a:endParaRPr lang="en-US" sz="1200" b="1" dirty="0">
                <a:solidFill>
                  <a:schemeClr val="tx2"/>
                </a:solidFill>
              </a:endParaRPr>
            </a:p>
          </p:txBody>
        </p:sp>
        <p:cxnSp>
          <p:nvCxnSpPr>
            <p:cNvPr id="30" name="Straight Connector 29"/>
            <p:cNvCxnSpPr>
              <a:stCxn id="31" idx="2"/>
            </p:cNvCxnSpPr>
            <p:nvPr/>
          </p:nvCxnSpPr>
          <p:spPr>
            <a:xfrm flipH="1">
              <a:off x="5155212" y="3469589"/>
              <a:ext cx="2417897" cy="655454"/>
            </a:xfrm>
            <a:prstGeom prst="line">
              <a:avLst/>
            </a:prstGeom>
            <a:ln w="76200">
              <a:solidFill>
                <a:srgbClr val="21EB80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7156939" y="2637250"/>
              <a:ext cx="832339" cy="832339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E</a:t>
              </a:r>
              <a:endParaRPr lang="en-US" sz="1200" b="1" dirty="0">
                <a:solidFill>
                  <a:schemeClr val="tx2"/>
                </a:solidFill>
              </a:endParaRPr>
            </a:p>
          </p:txBody>
        </p:sp>
        <p:pic>
          <p:nvPicPr>
            <p:cNvPr id="32" name="Picture 2" descr="C:\Users\touch\AppData\Local\Microsoft\Windows\INetCache\IE\OASVQ62S\Router-14293-large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9339" y="3819589"/>
              <a:ext cx="1552630" cy="1037675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Striped Right Arrow 32"/>
          <p:cNvSpPr/>
          <p:nvPr/>
        </p:nvSpPr>
        <p:spPr>
          <a:xfrm rot="5400000">
            <a:off x="6142908" y="2689413"/>
            <a:ext cx="546633" cy="1165412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2998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Add/remove nodes without affecting others</a:t>
            </a:r>
          </a:p>
          <a:p>
            <a:pPr lvl="1"/>
            <a:r>
              <a:rPr lang="en-US" dirty="0" smtClean="0"/>
              <a:t>No need to shift wires</a:t>
            </a:r>
          </a:p>
          <a:p>
            <a:pPr lvl="1"/>
            <a:r>
              <a:rPr lang="en-US" dirty="0" smtClean="0"/>
              <a:t>Dead (or mostly-dead) node can’t contaminate the network</a:t>
            </a:r>
            <a:endParaRPr lang="en-US" dirty="0"/>
          </a:p>
        </p:txBody>
      </p:sp>
      <p:pic>
        <p:nvPicPr>
          <p:cNvPr id="8194" name="Picture 2" descr="http://gotzombies.com/wp-content/uploads/2013/08/67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19826" y="3517899"/>
            <a:ext cx="1749272" cy="26543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3891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Enhanced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a switch see?</a:t>
            </a:r>
          </a:p>
          <a:p>
            <a:pPr lvl="1"/>
            <a:r>
              <a:rPr lang="en-US" dirty="0" smtClean="0"/>
              <a:t>Everything at once, quickly (shorter channel)</a:t>
            </a:r>
          </a:p>
          <a:p>
            <a:r>
              <a:rPr lang="en-US" dirty="0" smtClean="0"/>
              <a:t>What can a switch do?</a:t>
            </a:r>
          </a:p>
          <a:p>
            <a:pPr lvl="1"/>
            <a:r>
              <a:rPr lang="en-US" dirty="0" smtClean="0"/>
              <a:t>Coordinate! (takeover role of master)</a:t>
            </a:r>
          </a:p>
          <a:p>
            <a:pPr lvl="1"/>
            <a:r>
              <a:rPr lang="en-US" dirty="0" smtClean="0"/>
              <a:t>Enforce long-term fairness, avoid starvation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3469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what’s a switch really?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way to emulate a shared link</a:t>
            </a:r>
          </a:p>
          <a:p>
            <a:pPr lvl="1"/>
            <a:r>
              <a:rPr lang="en-US" dirty="0" smtClean="0"/>
              <a:t>Without the physical constraints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2400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Ethernet</a:t>
            </a:r>
          </a:p>
          <a:p>
            <a:pPr lvl="1"/>
            <a:r>
              <a:rPr lang="en-US" dirty="0" smtClean="0"/>
              <a:t>Emulates an RF channel</a:t>
            </a:r>
            <a:endParaRPr lang="en-US" dirty="0"/>
          </a:p>
          <a:p>
            <a:r>
              <a:rPr lang="en-US" dirty="0" smtClean="0"/>
              <a:t>SONET</a:t>
            </a:r>
          </a:p>
          <a:p>
            <a:pPr lvl="1"/>
            <a:r>
              <a:rPr lang="en-US" dirty="0" smtClean="0"/>
              <a:t>Emulates a wire</a:t>
            </a:r>
            <a:endParaRPr lang="en-US" dirty="0"/>
          </a:p>
          <a:p>
            <a:r>
              <a:rPr lang="en-US" dirty="0" smtClean="0"/>
              <a:t>ATM</a:t>
            </a:r>
          </a:p>
          <a:p>
            <a:pPr lvl="1"/>
            <a:r>
              <a:rPr lang="en-US" dirty="0" smtClean="0"/>
              <a:t>Emulates a phone wire (in particular)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Not all of these emulate sharing!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3092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switches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Shared media</a:t>
            </a:r>
          </a:p>
          <a:p>
            <a:pPr lvl="1"/>
            <a:r>
              <a:rPr lang="en-US" dirty="0" smtClean="0"/>
              <a:t>An internal star coupler, bus, or memory</a:t>
            </a:r>
          </a:p>
          <a:p>
            <a:pPr lvl="1"/>
            <a:r>
              <a:rPr lang="en-US" dirty="0" smtClean="0"/>
              <a:t>A control algorithm to share the in/out links</a:t>
            </a:r>
          </a:p>
          <a:p>
            <a:pPr lvl="1"/>
            <a:r>
              <a:rPr lang="en-US" dirty="0" smtClean="0"/>
              <a:t>Usually TDMA on the in/out links</a:t>
            </a:r>
          </a:p>
          <a:p>
            <a:r>
              <a:rPr lang="en-US" dirty="0" smtClean="0"/>
              <a:t>A bunch of relays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3452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Can we do better?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scalable communication</a:t>
            </a:r>
            <a:endParaRPr lang="en-US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32645602"/>
                  </p:ext>
                </p:extLst>
              </p:nvPr>
            </p:nvGraphicFramePr>
            <p:xfrm>
              <a:off x="457200" y="1624760"/>
              <a:ext cx="8229600" cy="34531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3200"/>
                    <a:gridCol w="2743200"/>
                    <a:gridCol w="2743200"/>
                  </a:tblGrid>
                  <a:tr h="604563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2"/>
                              </a:solidFill>
                            </a:rPr>
                            <a:t>Number of channels </a:t>
                          </a:r>
                          <a:br>
                            <a:rPr lang="en-US" dirty="0" smtClean="0">
                              <a:solidFill>
                                <a:schemeClr val="tx2"/>
                              </a:solidFill>
                            </a:rPr>
                          </a:br>
                          <a:r>
                            <a:rPr lang="en-US" dirty="0" smtClean="0">
                              <a:solidFill>
                                <a:schemeClr val="tx2"/>
                              </a:solidFill>
                            </a:rPr>
                            <a:t>for</a:t>
                          </a:r>
                          <a:r>
                            <a:rPr lang="en-US" baseline="0" dirty="0" smtClean="0">
                              <a:solidFill>
                                <a:schemeClr val="tx2"/>
                              </a:solidFill>
                            </a:rPr>
                            <a:t> N nodes</a:t>
                          </a:r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2"/>
                              </a:solidFill>
                            </a:rPr>
                            <a:t>Maximum distance between two nodes</a:t>
                          </a:r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b"/>
                    </a:tc>
                  </a:tr>
                  <a:tr h="93770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 smtClean="0">
                              <a:solidFill>
                                <a:schemeClr val="tx2"/>
                              </a:solidFill>
                            </a:rPr>
                            <a:t>2-party channels</a:t>
                          </a:r>
                          <a:br>
                            <a:rPr lang="en-US" b="1" dirty="0" smtClean="0">
                              <a:solidFill>
                                <a:schemeClr val="tx2"/>
                              </a:solidFill>
                            </a:rPr>
                          </a:br>
                          <a:r>
                            <a:rPr lang="en-US" b="1" dirty="0" smtClean="0">
                              <a:solidFill>
                                <a:schemeClr val="tx2"/>
                              </a:solidFill>
                            </a:rPr>
                            <a:t>(direct point-to-point)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939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2"/>
                              </a:solidFill>
                            </a:rPr>
                            <a:t>Limited by direct</a:t>
                          </a:r>
                          <a:r>
                            <a:rPr lang="en-US" baseline="0" dirty="0" smtClean="0">
                              <a:solidFill>
                                <a:schemeClr val="tx2"/>
                              </a:solidFill>
                            </a:rPr>
                            <a:t> signal</a:t>
                          </a:r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</a:tr>
                  <a:tr h="937701">
                    <a:tc>
                      <a:txBody>
                        <a:bodyPr/>
                        <a:lstStyle/>
                        <a:p>
                          <a:pPr algn="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6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6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6E7"/>
                        </a:solidFill>
                      </a:tcPr>
                    </a:tc>
                  </a:tr>
                  <a:tr h="937701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solidFill>
                          <a:srgbClr val="FFEC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solidFill>
                          <a:srgbClr val="FFECCB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a14="http://schemas.microsoft.com/office/drawing/2010/main" xmlns="" xmlns:p14="http://schemas.microsoft.com/office/powerpoint/2010/main" xmlns:mv="urn:schemas-microsoft-com:mac:vml" val="832645602"/>
                  </p:ext>
                </p:extLst>
              </p:nvPr>
            </p:nvGraphicFramePr>
            <p:xfrm>
              <a:off x="457200" y="1624760"/>
              <a:ext cx="8229600" cy="34531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3200"/>
                    <a:gridCol w="2743200"/>
                    <a:gridCol w="2743200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2"/>
                              </a:solidFill>
                            </a:rPr>
                            <a:t>Number of channels </a:t>
                          </a:r>
                          <a:br>
                            <a:rPr lang="en-US" dirty="0" smtClean="0">
                              <a:solidFill>
                                <a:schemeClr val="tx2"/>
                              </a:solidFill>
                            </a:rPr>
                          </a:br>
                          <a:r>
                            <a:rPr lang="en-US" dirty="0" smtClean="0">
                              <a:solidFill>
                                <a:schemeClr val="tx2"/>
                              </a:solidFill>
                            </a:rPr>
                            <a:t>for</a:t>
                          </a:r>
                          <a:r>
                            <a:rPr lang="en-US" baseline="0" dirty="0" smtClean="0">
                              <a:solidFill>
                                <a:schemeClr val="tx2"/>
                              </a:solidFill>
                            </a:rPr>
                            <a:t> N nodes</a:t>
                          </a:r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2"/>
                              </a:solidFill>
                            </a:rPr>
                            <a:t>Maximum distance between two nodes</a:t>
                          </a:r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b"/>
                    </a:tc>
                  </a:tr>
                  <a:tr h="93770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 smtClean="0">
                              <a:solidFill>
                                <a:schemeClr val="tx2"/>
                              </a:solidFill>
                            </a:rPr>
                            <a:t>2-party channels</a:t>
                          </a:r>
                          <a:br>
                            <a:rPr lang="en-US" b="1" dirty="0" smtClean="0">
                              <a:solidFill>
                                <a:schemeClr val="tx2"/>
                              </a:solidFill>
                            </a:rPr>
                          </a:br>
                          <a:r>
                            <a:rPr lang="en-US" b="1" dirty="0" smtClean="0">
                              <a:solidFill>
                                <a:schemeClr val="tx2"/>
                              </a:solidFill>
                            </a:rPr>
                            <a:t>(direct point-to-point)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0000" t="-71429" r="-100000" b="-199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2"/>
                              </a:solidFill>
                            </a:rPr>
                            <a:t>Limited by direct</a:t>
                          </a:r>
                          <a:r>
                            <a:rPr lang="en-US" baseline="0" dirty="0" smtClean="0">
                              <a:solidFill>
                                <a:schemeClr val="tx2"/>
                              </a:solidFill>
                            </a:rPr>
                            <a:t> signal</a:t>
                          </a:r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</a:tr>
                  <a:tr h="937701">
                    <a:tc>
                      <a:txBody>
                        <a:bodyPr/>
                        <a:lstStyle/>
                        <a:p>
                          <a:pPr algn="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6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6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6E7"/>
                        </a:solidFill>
                      </a:tcPr>
                    </a:tc>
                  </a:tr>
                  <a:tr h="937701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solidFill>
                          <a:srgbClr val="FFECC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solidFill>
                          <a:srgbClr val="FFECCB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9576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Good </a:t>
            </a:r>
            <a:r>
              <a:rPr lang="en-US" baseline="0" dirty="0" smtClean="0"/>
              <a:t>for small groups – what about large?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scalable communication</a:t>
            </a:r>
            <a:endParaRPr lang="en-US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46551228"/>
                  </p:ext>
                </p:extLst>
              </p:nvPr>
            </p:nvGraphicFramePr>
            <p:xfrm>
              <a:off x="457200" y="1624760"/>
              <a:ext cx="8229600" cy="34531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3200"/>
                    <a:gridCol w="2743200"/>
                    <a:gridCol w="2743200"/>
                  </a:tblGrid>
                  <a:tr h="604563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2"/>
                              </a:solidFill>
                            </a:rPr>
                            <a:t>Number of channels </a:t>
                          </a:r>
                          <a:br>
                            <a:rPr lang="en-US" dirty="0" smtClean="0">
                              <a:solidFill>
                                <a:schemeClr val="tx2"/>
                              </a:solidFill>
                            </a:rPr>
                          </a:br>
                          <a:r>
                            <a:rPr lang="en-US" dirty="0" smtClean="0">
                              <a:solidFill>
                                <a:schemeClr val="tx2"/>
                              </a:solidFill>
                            </a:rPr>
                            <a:t>for</a:t>
                          </a:r>
                          <a:r>
                            <a:rPr lang="en-US" baseline="0" dirty="0" smtClean="0">
                              <a:solidFill>
                                <a:schemeClr val="tx2"/>
                              </a:solidFill>
                            </a:rPr>
                            <a:t> N nodes</a:t>
                          </a:r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2"/>
                              </a:solidFill>
                            </a:rPr>
                            <a:t>Maximum distance between two nodes</a:t>
                          </a:r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b"/>
                    </a:tc>
                  </a:tr>
                  <a:tr h="93770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 smtClean="0">
                              <a:solidFill>
                                <a:schemeClr val="tx2"/>
                              </a:solidFill>
                            </a:rPr>
                            <a:t>2-party channels</a:t>
                          </a:r>
                          <a:br>
                            <a:rPr lang="en-US" b="1" dirty="0" smtClean="0">
                              <a:solidFill>
                                <a:schemeClr val="tx2"/>
                              </a:solidFill>
                            </a:rPr>
                          </a:br>
                          <a:r>
                            <a:rPr lang="en-US" b="1" dirty="0" smtClean="0">
                              <a:solidFill>
                                <a:schemeClr val="tx2"/>
                              </a:solidFill>
                            </a:rPr>
                            <a:t>(direct point-to-point)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939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2"/>
                              </a:solidFill>
                            </a:rPr>
                            <a:t>Limited by direct</a:t>
                          </a:r>
                          <a:r>
                            <a:rPr lang="en-US" baseline="0" dirty="0" smtClean="0">
                              <a:solidFill>
                                <a:schemeClr val="tx2"/>
                              </a:solidFill>
                            </a:rPr>
                            <a:t> signal</a:t>
                          </a:r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</a:tr>
                  <a:tr h="93770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 smtClean="0">
                              <a:solidFill>
                                <a:schemeClr val="tx2"/>
                              </a:solidFill>
                            </a:rPr>
                            <a:t>Shared</a:t>
                          </a:r>
                          <a:r>
                            <a:rPr lang="en-US" b="1" baseline="0" dirty="0" smtClean="0">
                              <a:solidFill>
                                <a:schemeClr val="tx2"/>
                              </a:solidFill>
                            </a:rPr>
                            <a:t> media</a:t>
                          </a:r>
                        </a:p>
                        <a:p>
                          <a:pPr algn="r"/>
                          <a:r>
                            <a:rPr lang="en-US" b="1" baseline="0" dirty="0" smtClean="0">
                              <a:solidFill>
                                <a:schemeClr val="tx2"/>
                              </a:solidFill>
                            </a:rPr>
                            <a:t>(shared multiparty)</a:t>
                          </a:r>
                          <a:endParaRPr lang="en-US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800" dirty="0" smtClean="0">
                              <a:solidFill>
                                <a:schemeClr val="tx2"/>
                              </a:solidFill>
                            </a:rPr>
                            <a:t> (&lt;M)</a:t>
                          </a:r>
                          <a:endParaRPr lang="en-US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gradFill>
                          <a:gsLst>
                            <a:gs pos="0">
                              <a:srgbClr val="92D050"/>
                            </a:gs>
                            <a:gs pos="55000">
                              <a:srgbClr val="FF9393"/>
                            </a:gs>
                            <a:gs pos="43100">
                              <a:srgbClr val="92D050"/>
                            </a:gs>
                            <a:gs pos="100000">
                              <a:srgbClr val="FF9393"/>
                            </a:gs>
                          </a:gsLst>
                          <a:lin ang="27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2"/>
                              </a:solidFill>
                            </a:rPr>
                            <a:t>Limited by signal sharing and MAC protocol</a:t>
                          </a:r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9393"/>
                        </a:solidFill>
                      </a:tcPr>
                    </a:tc>
                  </a:tr>
                  <a:tr h="937701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a14="http://schemas.microsoft.com/office/drawing/2010/main" xmlns="" xmlns:p14="http://schemas.microsoft.com/office/powerpoint/2010/main" xmlns:mv="urn:schemas-microsoft-com:mac:vml" val="1846551228"/>
                  </p:ext>
                </p:extLst>
              </p:nvPr>
            </p:nvGraphicFramePr>
            <p:xfrm>
              <a:off x="457200" y="1624760"/>
              <a:ext cx="8229600" cy="34531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3200"/>
                    <a:gridCol w="2743200"/>
                    <a:gridCol w="2743200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2"/>
                              </a:solidFill>
                            </a:rPr>
                            <a:t>Number of channels </a:t>
                          </a:r>
                          <a:br>
                            <a:rPr lang="en-US" dirty="0" smtClean="0">
                              <a:solidFill>
                                <a:schemeClr val="tx2"/>
                              </a:solidFill>
                            </a:rPr>
                          </a:br>
                          <a:r>
                            <a:rPr lang="en-US" dirty="0" smtClean="0">
                              <a:solidFill>
                                <a:schemeClr val="tx2"/>
                              </a:solidFill>
                            </a:rPr>
                            <a:t>for</a:t>
                          </a:r>
                          <a:r>
                            <a:rPr lang="en-US" baseline="0" dirty="0" smtClean="0">
                              <a:solidFill>
                                <a:schemeClr val="tx2"/>
                              </a:solidFill>
                            </a:rPr>
                            <a:t> N nodes</a:t>
                          </a:r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2"/>
                              </a:solidFill>
                            </a:rPr>
                            <a:t>Maximum distance between two nodes</a:t>
                          </a:r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b"/>
                    </a:tc>
                  </a:tr>
                  <a:tr h="93770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 smtClean="0">
                              <a:solidFill>
                                <a:schemeClr val="tx2"/>
                              </a:solidFill>
                            </a:rPr>
                            <a:t>2-party channels</a:t>
                          </a:r>
                          <a:br>
                            <a:rPr lang="en-US" b="1" dirty="0" smtClean="0">
                              <a:solidFill>
                                <a:schemeClr val="tx2"/>
                              </a:solidFill>
                            </a:rPr>
                          </a:br>
                          <a:r>
                            <a:rPr lang="en-US" b="1" dirty="0" smtClean="0">
                              <a:solidFill>
                                <a:schemeClr val="tx2"/>
                              </a:solidFill>
                            </a:rPr>
                            <a:t>(direct point-to-point)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0000" t="-71429" r="-100000" b="-199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2"/>
                              </a:solidFill>
                            </a:rPr>
                            <a:t>Limited by direct</a:t>
                          </a:r>
                          <a:r>
                            <a:rPr lang="en-US" baseline="0" dirty="0" smtClean="0">
                              <a:solidFill>
                                <a:schemeClr val="tx2"/>
                              </a:solidFill>
                            </a:rPr>
                            <a:t> signal</a:t>
                          </a:r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</a:tr>
                  <a:tr h="93770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 smtClean="0">
                              <a:solidFill>
                                <a:schemeClr val="tx2"/>
                              </a:solidFill>
                            </a:rPr>
                            <a:t>Shared</a:t>
                          </a:r>
                          <a:r>
                            <a:rPr lang="en-US" b="1" baseline="0" dirty="0" smtClean="0">
                              <a:solidFill>
                                <a:schemeClr val="tx2"/>
                              </a:solidFill>
                            </a:rPr>
                            <a:t> media</a:t>
                          </a:r>
                        </a:p>
                        <a:p>
                          <a:pPr algn="r"/>
                          <a:r>
                            <a:rPr lang="en-US" b="1" baseline="0" dirty="0" smtClean="0">
                              <a:solidFill>
                                <a:schemeClr val="tx2"/>
                              </a:solidFill>
                            </a:rPr>
                            <a:t>(shared multiparty)</a:t>
                          </a:r>
                          <a:endParaRPr lang="en-US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0000" t="-172549" r="-100000" b="-1006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2"/>
                              </a:solidFill>
                            </a:rPr>
                            <a:t>Limited by signal sharing and MAC protocol</a:t>
                          </a:r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9393"/>
                        </a:solidFill>
                      </a:tcPr>
                    </a:tc>
                  </a:tr>
                  <a:tr h="937701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0817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and relaying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Emulate full connectivity</a:t>
            </a:r>
          </a:p>
          <a:p>
            <a:pPr lvl="1"/>
            <a:r>
              <a:rPr lang="en-US" i="1" u="sng" dirty="0" smtClean="0"/>
              <a:t>Networking</a:t>
            </a:r>
            <a:r>
              <a:rPr lang="en-US" dirty="0" smtClean="0"/>
              <a:t> to enable </a:t>
            </a:r>
            <a:r>
              <a:rPr lang="en-US" i="1" u="sng" dirty="0" smtClean="0"/>
              <a:t>communication</a:t>
            </a:r>
            <a:endParaRPr lang="en-US" dirty="0"/>
          </a:p>
          <a:p>
            <a:r>
              <a:rPr lang="en-US" dirty="0" smtClean="0"/>
              <a:t>Reduce connection cost</a:t>
            </a:r>
          </a:p>
          <a:p>
            <a:pPr lvl="1"/>
            <a:r>
              <a:rPr lang="en-US" dirty="0" smtClean="0"/>
              <a:t>Sharing can be expensive or limiting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0418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CSMA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90600" y="1905000"/>
            <a:ext cx="381000" cy="3810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" name="Oval 5"/>
          <p:cNvSpPr/>
          <p:nvPr/>
        </p:nvSpPr>
        <p:spPr>
          <a:xfrm>
            <a:off x="1981200" y="1905000"/>
            <a:ext cx="381000" cy="3810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48000" y="1905000"/>
            <a:ext cx="381000" cy="3810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114800" y="1905000"/>
            <a:ext cx="381000" cy="3810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181600" y="1905000"/>
            <a:ext cx="381000" cy="3810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48400" y="1905000"/>
            <a:ext cx="381000" cy="3810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315200" y="1905000"/>
            <a:ext cx="381000" cy="3810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7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21" name="Straight Connector 20"/>
          <p:cNvCxnSpPr>
            <a:endCxn id="5" idx="4"/>
          </p:cNvCxnSpPr>
          <p:nvPr/>
        </p:nvCxnSpPr>
        <p:spPr>
          <a:xfrm rot="16200000" flipV="1">
            <a:off x="877094" y="2590006"/>
            <a:ext cx="609600" cy="158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V="1">
            <a:off x="1866106" y="2590006"/>
            <a:ext cx="609600" cy="158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V="1">
            <a:off x="2944018" y="2590006"/>
            <a:ext cx="609600" cy="158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4009230" y="2590006"/>
            <a:ext cx="609600" cy="158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V="1">
            <a:off x="5074442" y="2590006"/>
            <a:ext cx="609600" cy="158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V="1">
            <a:off x="6139654" y="2590006"/>
            <a:ext cx="609600" cy="158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V="1">
            <a:off x="7204866" y="2590006"/>
            <a:ext cx="609600" cy="158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62000" y="2895600"/>
            <a:ext cx="7467600" cy="1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65200" y="2362200"/>
            <a:ext cx="457200" cy="2286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" y="1197114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Times New Roman"/>
                <a:cs typeface="Times New Roman"/>
              </a:rPr>
              <a:t>I don’t hear anything!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90600" y="1905000"/>
            <a:ext cx="381000" cy="38100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5.55556E-6 L -7.77778E-6 0.08889 " pathEditMode="relative" ptsTypes="AA">
                                      <p:cBhvr>
                                        <p:cTn id="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8889 L 0.11111 0.089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11 0.08912 L 0.11111 -0.00023 " pathEditMode="relative" ptsTypes="AA">
                                      <p:cBhvr>
                                        <p:cTn id="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32" grpId="3" animBg="1"/>
      <p:bldP spid="32" grpId="4" animBg="1"/>
      <p:bldP spid="33" grpId="0"/>
      <p:bldP spid="33" grpId="1"/>
      <p:bldP spid="22" grpId="0" animBg="1"/>
      <p:bldP spid="22" grpId="3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vs. relaying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Sharing</a:t>
            </a:r>
          </a:p>
          <a:p>
            <a:pPr lvl="1"/>
            <a:r>
              <a:rPr lang="en-US" dirty="0" smtClean="0"/>
              <a:t>Increases endpoint work </a:t>
            </a:r>
          </a:p>
          <a:p>
            <a:pPr lvl="1"/>
            <a:r>
              <a:rPr lang="en-US" dirty="0" smtClean="0"/>
              <a:t>Simple topology</a:t>
            </a:r>
          </a:p>
          <a:p>
            <a:pPr lvl="1"/>
            <a:r>
              <a:rPr lang="en-US" dirty="0" smtClean="0"/>
              <a:t>Efficient small scale</a:t>
            </a:r>
          </a:p>
          <a:p>
            <a:pPr lvl="1"/>
            <a:r>
              <a:rPr lang="en-US" dirty="0" smtClean="0"/>
              <a:t>Poor number scaling</a:t>
            </a:r>
          </a:p>
          <a:p>
            <a:pPr lvl="1"/>
            <a:r>
              <a:rPr lang="en-US" dirty="0" smtClean="0"/>
              <a:t>Poor size scaling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Relaying</a:t>
            </a:r>
          </a:p>
          <a:p>
            <a:pPr lvl="1"/>
            <a:r>
              <a:rPr lang="en-US" dirty="0" smtClean="0"/>
              <a:t>Spreads </a:t>
            </a:r>
            <a:r>
              <a:rPr lang="en-US" dirty="0"/>
              <a:t>the </a:t>
            </a:r>
            <a:r>
              <a:rPr lang="en-US" dirty="0" smtClean="0"/>
              <a:t>work</a:t>
            </a:r>
          </a:p>
          <a:p>
            <a:pPr lvl="1"/>
            <a:r>
              <a:rPr lang="en-US" dirty="0" smtClean="0"/>
              <a:t>Allows </a:t>
            </a:r>
            <a:r>
              <a:rPr lang="en-US" dirty="0"/>
              <a:t>complex </a:t>
            </a:r>
            <a:r>
              <a:rPr lang="en-US" dirty="0" smtClean="0"/>
              <a:t>topologies</a:t>
            </a:r>
          </a:p>
          <a:p>
            <a:pPr lvl="1"/>
            <a:r>
              <a:rPr lang="en-US" dirty="0" smtClean="0"/>
              <a:t>Efficient </a:t>
            </a:r>
            <a:r>
              <a:rPr lang="en-US" dirty="0"/>
              <a:t>at large </a:t>
            </a:r>
            <a:r>
              <a:rPr lang="en-US" dirty="0" smtClean="0"/>
              <a:t>scales</a:t>
            </a:r>
          </a:p>
          <a:p>
            <a:pPr lvl="1"/>
            <a:r>
              <a:rPr lang="en-US" dirty="0" smtClean="0"/>
              <a:t>Good number scaling</a:t>
            </a:r>
          </a:p>
          <a:p>
            <a:pPr lvl="1"/>
            <a:r>
              <a:rPr lang="en-US" dirty="0" smtClean="0"/>
              <a:t>Good size scaling</a:t>
            </a:r>
          </a:p>
          <a:p>
            <a:pPr lvl="2"/>
            <a:r>
              <a:rPr lang="en-US" dirty="0" smtClean="0"/>
              <a:t>If designed well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8734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Relaying to the rescue!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Communicate</a:t>
            </a:r>
            <a:r>
              <a:rPr lang="en-US" baseline="0" dirty="0" smtClean="0"/>
              <a:t> through a third party</a:t>
            </a:r>
          </a:p>
          <a:p>
            <a:pPr lvl="1"/>
            <a:r>
              <a:rPr lang="en-US" dirty="0" smtClean="0"/>
              <a:t>A</a:t>
            </a:r>
            <a:r>
              <a:rPr lang="en-US" baseline="0" dirty="0" smtClean="0"/>
              <a:t> to B, B to C = A to C</a:t>
            </a:r>
          </a:p>
          <a:p>
            <a:pPr lvl="1"/>
            <a:r>
              <a:rPr lang="en-US" baseline="0" dirty="0" smtClean="0"/>
              <a:t>“Transitive closure”</a:t>
            </a:r>
          </a:p>
          <a:p>
            <a:pPr lvl="0"/>
            <a:endParaRPr lang="en-US" dirty="0"/>
          </a:p>
        </p:txBody>
      </p:sp>
      <p:pic>
        <p:nvPicPr>
          <p:cNvPr id="1026" name="Picture 2" descr="http://www.clipartbest.com/cliparts/Kcj/eoX/KcjeoXnB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354669" y="3141898"/>
            <a:ext cx="4514850" cy="245745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0788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relaying</a:t>
            </a:r>
            <a:r>
              <a:rPr lang="en-US" baseline="0" dirty="0" smtClean="0"/>
              <a:t> help?</a:t>
            </a:r>
            <a:endParaRPr lang="en-US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Allows us to remove some of the channels</a:t>
                </a:r>
              </a:p>
              <a:p>
                <a:pPr lvl="1"/>
                <a:r>
                  <a:rPr lang="en-US" dirty="0" smtClean="0"/>
                  <a:t>As few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 channels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nodes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836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Striped Right Arrow 37"/>
          <p:cNvSpPr/>
          <p:nvPr/>
        </p:nvSpPr>
        <p:spPr>
          <a:xfrm>
            <a:off x="4162545" y="3459282"/>
            <a:ext cx="666509" cy="1431375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8"/>
          <p:cNvGrpSpPr/>
          <p:nvPr/>
        </p:nvGrpSpPr>
        <p:grpSpPr>
          <a:xfrm>
            <a:off x="568405" y="2653634"/>
            <a:ext cx="3370264" cy="3012884"/>
            <a:chOff x="3487736" y="2587624"/>
            <a:chExt cx="2155828" cy="1927226"/>
          </a:xfrm>
        </p:grpSpPr>
        <p:cxnSp>
          <p:nvCxnSpPr>
            <p:cNvPr id="40" name="Straight Connector 81"/>
            <p:cNvCxnSpPr>
              <a:cxnSpLocks noChangeShapeType="1"/>
              <a:stCxn id="48" idx="2"/>
              <a:endCxn id="48" idx="3"/>
            </p:cNvCxnSpPr>
            <p:nvPr/>
          </p:nvCxnSpPr>
          <p:spPr bwMode="auto">
            <a:xfrm rot="10800000" flipH="1">
              <a:off x="3673475" y="2789238"/>
              <a:ext cx="1400175" cy="769937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1" name="Straight Connector 82"/>
            <p:cNvCxnSpPr>
              <a:cxnSpLocks noChangeShapeType="1"/>
              <a:stCxn id="48" idx="3"/>
              <a:endCxn id="48" idx="1"/>
            </p:cNvCxnSpPr>
            <p:nvPr/>
          </p:nvCxnSpPr>
          <p:spPr bwMode="auto">
            <a:xfrm rot="16200000" flipH="1">
              <a:off x="4372769" y="2474119"/>
              <a:ext cx="769937" cy="1400175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2" name="Straight Connector 83"/>
            <p:cNvCxnSpPr>
              <a:cxnSpLocks noChangeShapeType="1"/>
              <a:stCxn id="48" idx="3"/>
              <a:endCxn id="48" idx="2"/>
            </p:cNvCxnSpPr>
            <p:nvPr/>
          </p:nvCxnSpPr>
          <p:spPr bwMode="auto">
            <a:xfrm rot="16200000" flipH="1">
              <a:off x="3796506" y="3050382"/>
              <a:ext cx="1538287" cy="1016000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3" name="Straight Connector 84"/>
            <p:cNvCxnSpPr>
              <a:cxnSpLocks noChangeShapeType="1"/>
              <a:stCxn id="48" idx="3"/>
              <a:endCxn id="48" idx="2"/>
            </p:cNvCxnSpPr>
            <p:nvPr/>
          </p:nvCxnSpPr>
          <p:spPr bwMode="auto">
            <a:xfrm rot="16200000" flipH="1">
              <a:off x="3287713" y="3557588"/>
              <a:ext cx="1539875" cy="3175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4" name="Straight Connector 85"/>
            <p:cNvCxnSpPr>
              <a:cxnSpLocks noChangeShapeType="1"/>
              <a:stCxn id="48" idx="2"/>
              <a:endCxn id="48" idx="2"/>
            </p:cNvCxnSpPr>
            <p:nvPr/>
          </p:nvCxnSpPr>
          <p:spPr bwMode="auto">
            <a:xfrm rot="10800000" flipH="1" flipV="1">
              <a:off x="3673475" y="3559175"/>
              <a:ext cx="1400175" cy="768350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5" name="Straight Connector 86"/>
            <p:cNvCxnSpPr>
              <a:cxnSpLocks noChangeShapeType="1"/>
              <a:stCxn id="48" idx="2"/>
              <a:endCxn id="48" idx="1"/>
            </p:cNvCxnSpPr>
            <p:nvPr/>
          </p:nvCxnSpPr>
          <p:spPr bwMode="auto">
            <a:xfrm rot="10800000" flipH="1">
              <a:off x="3673475" y="3559175"/>
              <a:ext cx="1784350" cy="1588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6" name="Straight Connector 87"/>
            <p:cNvCxnSpPr>
              <a:cxnSpLocks noChangeShapeType="1"/>
              <a:stCxn id="48" idx="2"/>
              <a:endCxn id="48" idx="1"/>
            </p:cNvCxnSpPr>
            <p:nvPr/>
          </p:nvCxnSpPr>
          <p:spPr bwMode="auto">
            <a:xfrm rot="5400000" flipH="1" flipV="1">
              <a:off x="4373563" y="3243262"/>
              <a:ext cx="768350" cy="1400175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7" name="Straight Connector 88"/>
            <p:cNvCxnSpPr>
              <a:cxnSpLocks noChangeShapeType="1"/>
              <a:stCxn id="48" idx="3"/>
              <a:endCxn id="48" idx="2"/>
            </p:cNvCxnSpPr>
            <p:nvPr/>
          </p:nvCxnSpPr>
          <p:spPr bwMode="auto">
            <a:xfrm rot="16200000" flipH="1">
              <a:off x="4302919" y="3558382"/>
              <a:ext cx="1539875" cy="1587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sp>
          <p:nvSpPr>
            <p:cNvPr id="48" name="Hexagon 89"/>
            <p:cNvSpPr>
              <a:spLocks noChangeArrowheads="1"/>
            </p:cNvSpPr>
            <p:nvPr/>
          </p:nvSpPr>
          <p:spPr bwMode="auto">
            <a:xfrm>
              <a:off x="3673475" y="2789238"/>
              <a:ext cx="1784350" cy="1538287"/>
            </a:xfrm>
            <a:prstGeom prst="hexagon">
              <a:avLst>
                <a:gd name="adj" fmla="val 24998"/>
                <a:gd name="vf" fmla="val 115470"/>
              </a:avLst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cxnSp>
          <p:nvCxnSpPr>
            <p:cNvPr id="49" name="Straight Connector 91"/>
            <p:cNvCxnSpPr>
              <a:cxnSpLocks noChangeShapeType="1"/>
              <a:stCxn id="48" idx="2"/>
              <a:endCxn id="48" idx="3"/>
            </p:cNvCxnSpPr>
            <p:nvPr/>
          </p:nvCxnSpPr>
          <p:spPr bwMode="auto">
            <a:xfrm rot="5400000" flipH="1" flipV="1">
              <a:off x="3796506" y="3050382"/>
              <a:ext cx="1538287" cy="1016000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sp>
          <p:nvSpPr>
            <p:cNvPr id="50" name="Rectangle 92"/>
            <p:cNvSpPr>
              <a:spLocks noChangeArrowheads="1"/>
            </p:cNvSpPr>
            <p:nvPr/>
          </p:nvSpPr>
          <p:spPr bwMode="auto">
            <a:xfrm>
              <a:off x="5073650" y="2587624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" name="Rectangle 92"/>
            <p:cNvSpPr>
              <a:spLocks noChangeArrowheads="1"/>
            </p:cNvSpPr>
            <p:nvPr/>
          </p:nvSpPr>
          <p:spPr bwMode="auto">
            <a:xfrm>
              <a:off x="5457826" y="3465512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" name="Rectangle 92"/>
            <p:cNvSpPr>
              <a:spLocks noChangeArrowheads="1"/>
            </p:cNvSpPr>
            <p:nvPr/>
          </p:nvSpPr>
          <p:spPr bwMode="auto">
            <a:xfrm>
              <a:off x="5083175" y="4329113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" name="Rectangle 92"/>
            <p:cNvSpPr>
              <a:spLocks noChangeArrowheads="1"/>
            </p:cNvSpPr>
            <p:nvPr/>
          </p:nvSpPr>
          <p:spPr bwMode="auto">
            <a:xfrm>
              <a:off x="3855244" y="2603501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" name="Rectangle 92"/>
            <p:cNvSpPr>
              <a:spLocks noChangeArrowheads="1"/>
            </p:cNvSpPr>
            <p:nvPr/>
          </p:nvSpPr>
          <p:spPr bwMode="auto">
            <a:xfrm>
              <a:off x="3487736" y="3467895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" name="Rectangle 92"/>
            <p:cNvSpPr>
              <a:spLocks noChangeArrowheads="1"/>
            </p:cNvSpPr>
            <p:nvPr/>
          </p:nvSpPr>
          <p:spPr bwMode="auto">
            <a:xfrm>
              <a:off x="3868738" y="4327525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" name="Group 56"/>
          <p:cNvGrpSpPr/>
          <p:nvPr/>
        </p:nvGrpSpPr>
        <p:grpSpPr>
          <a:xfrm>
            <a:off x="5073975" y="2658368"/>
            <a:ext cx="3370264" cy="3012884"/>
            <a:chOff x="3487736" y="2587624"/>
            <a:chExt cx="2155828" cy="1927226"/>
          </a:xfrm>
        </p:grpSpPr>
        <p:sp>
          <p:nvSpPr>
            <p:cNvPr id="64" name="Rectangle 92"/>
            <p:cNvSpPr>
              <a:spLocks noChangeArrowheads="1"/>
            </p:cNvSpPr>
            <p:nvPr/>
          </p:nvSpPr>
          <p:spPr bwMode="auto">
            <a:xfrm>
              <a:off x="5073650" y="2587624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" name="Rectangle 92"/>
            <p:cNvSpPr>
              <a:spLocks noChangeArrowheads="1"/>
            </p:cNvSpPr>
            <p:nvPr/>
          </p:nvSpPr>
          <p:spPr bwMode="auto">
            <a:xfrm>
              <a:off x="5457826" y="3465512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6" name="Rectangle 92"/>
            <p:cNvSpPr>
              <a:spLocks noChangeArrowheads="1"/>
            </p:cNvSpPr>
            <p:nvPr/>
          </p:nvSpPr>
          <p:spPr bwMode="auto">
            <a:xfrm>
              <a:off x="5083175" y="4329113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" name="Rectangle 92"/>
            <p:cNvSpPr>
              <a:spLocks noChangeArrowheads="1"/>
            </p:cNvSpPr>
            <p:nvPr/>
          </p:nvSpPr>
          <p:spPr bwMode="auto">
            <a:xfrm>
              <a:off x="3855244" y="2603501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" name="Rectangle 92"/>
            <p:cNvSpPr>
              <a:spLocks noChangeArrowheads="1"/>
            </p:cNvSpPr>
            <p:nvPr/>
          </p:nvSpPr>
          <p:spPr bwMode="auto">
            <a:xfrm>
              <a:off x="3487736" y="3467895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" name="Rectangle 92"/>
            <p:cNvSpPr>
              <a:spLocks noChangeArrowheads="1"/>
            </p:cNvSpPr>
            <p:nvPr/>
          </p:nvSpPr>
          <p:spPr bwMode="auto">
            <a:xfrm>
              <a:off x="3868738" y="4327525"/>
              <a:ext cx="185738" cy="185737"/>
            </a:xfrm>
            <a:prstGeom prst="rect">
              <a:avLst/>
            </a:prstGeom>
            <a:solidFill>
              <a:srgbClr val="C00000"/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cxnSp>
        <p:nvCxnSpPr>
          <p:cNvPr id="71" name="Straight Connector 70"/>
          <p:cNvCxnSpPr>
            <a:stCxn id="68" idx="3"/>
            <a:endCxn id="67" idx="2"/>
          </p:cNvCxnSpPr>
          <p:nvPr/>
        </p:nvCxnSpPr>
        <p:spPr>
          <a:xfrm flipV="1">
            <a:off x="5364344" y="2973557"/>
            <a:ext cx="429351" cy="1206146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65" idx="1"/>
            <a:endCxn id="67" idx="2"/>
          </p:cNvCxnSpPr>
          <p:nvPr/>
        </p:nvCxnSpPr>
        <p:spPr>
          <a:xfrm flipH="1" flipV="1">
            <a:off x="5793695" y="2973557"/>
            <a:ext cx="2360175" cy="1202421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9" idx="0"/>
            <a:endCxn id="65" idx="1"/>
          </p:cNvCxnSpPr>
          <p:nvPr/>
        </p:nvCxnSpPr>
        <p:spPr>
          <a:xfrm flipV="1">
            <a:off x="5814791" y="4175978"/>
            <a:ext cx="2339079" cy="1202424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7" idx="3"/>
            <a:endCxn id="64" idx="1"/>
          </p:cNvCxnSpPr>
          <p:nvPr/>
        </p:nvCxnSpPr>
        <p:spPr>
          <a:xfrm flipV="1">
            <a:off x="5938879" y="2803552"/>
            <a:ext cx="1614398" cy="24821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66" idx="0"/>
            <a:endCxn id="65" idx="1"/>
          </p:cNvCxnSpPr>
          <p:nvPr/>
        </p:nvCxnSpPr>
        <p:spPr>
          <a:xfrm flipV="1">
            <a:off x="7713353" y="4175978"/>
            <a:ext cx="440517" cy="1204906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2449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can we relay?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2-party channels</a:t>
            </a:r>
          </a:p>
          <a:p>
            <a:pPr lvl="1"/>
            <a:r>
              <a:rPr lang="en-US" dirty="0" smtClean="0"/>
              <a:t>Media for action at a distance</a:t>
            </a:r>
          </a:p>
          <a:p>
            <a:pPr lvl="1"/>
            <a:r>
              <a:rPr lang="en-US" dirty="0" smtClean="0"/>
              <a:t>Telephone lines originally direct copper pairs</a:t>
            </a:r>
          </a:p>
          <a:p>
            <a:r>
              <a:rPr lang="en-US" dirty="0" smtClean="0"/>
              <a:t>Relay using actual switches</a:t>
            </a:r>
          </a:p>
          <a:p>
            <a:pPr lvl="1"/>
            <a:r>
              <a:rPr lang="en-US" dirty="0" smtClean="0"/>
              <a:t>Switch selects alternate direct copper paths</a:t>
            </a:r>
          </a:p>
          <a:p>
            <a:pPr lvl="1"/>
            <a:r>
              <a:rPr lang="en-US" dirty="0" smtClean="0"/>
              <a:t>Continuous path is called a </a:t>
            </a:r>
            <a:r>
              <a:rPr lang="en-US" i="1" u="sng" dirty="0" smtClean="0"/>
              <a:t>circuit</a:t>
            </a:r>
          </a:p>
        </p:txBody>
      </p:sp>
      <p:sp>
        <p:nvSpPr>
          <p:cNvPr id="4" name="Rectangle 3"/>
          <p:cNvSpPr/>
          <p:nvPr/>
        </p:nvSpPr>
        <p:spPr>
          <a:xfrm>
            <a:off x="4621121" y="5022902"/>
            <a:ext cx="559220" cy="559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92483" y="5022902"/>
            <a:ext cx="559220" cy="559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98612" y="5384380"/>
            <a:ext cx="559220" cy="559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98612" y="4660165"/>
            <a:ext cx="559220" cy="559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4" idx="3"/>
            <a:endCxn id="5" idx="1"/>
          </p:cNvCxnSpPr>
          <p:nvPr/>
        </p:nvCxnSpPr>
        <p:spPr>
          <a:xfrm>
            <a:off x="5180341" y="5302512"/>
            <a:ext cx="111214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7" idx="1"/>
          </p:cNvCxnSpPr>
          <p:nvPr/>
        </p:nvCxnSpPr>
        <p:spPr>
          <a:xfrm flipV="1">
            <a:off x="6851703" y="4939775"/>
            <a:ext cx="1246909" cy="18136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6" idx="1"/>
          </p:cNvCxnSpPr>
          <p:nvPr/>
        </p:nvCxnSpPr>
        <p:spPr>
          <a:xfrm>
            <a:off x="6851703" y="5467507"/>
            <a:ext cx="1246909" cy="196483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292483" y="5121143"/>
            <a:ext cx="559220" cy="170664"/>
          </a:xfrm>
          <a:prstGeom prst="straightConnector1">
            <a:avLst/>
          </a:prstGeom>
          <a:ln w="3810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5195455" y="5051871"/>
            <a:ext cx="2917011" cy="340135"/>
          </a:xfrm>
          <a:custGeom>
            <a:avLst/>
            <a:gdLst>
              <a:gd name="connsiteX0" fmla="*/ 0 w 2917011"/>
              <a:gd name="connsiteY0" fmla="*/ 340066 h 416889"/>
              <a:gd name="connsiteX1" fmla="*/ 838830 w 2917011"/>
              <a:gd name="connsiteY1" fmla="*/ 392965 h 416889"/>
              <a:gd name="connsiteX2" fmla="*/ 2917011 w 2917011"/>
              <a:gd name="connsiteY2" fmla="*/ 0 h 416889"/>
              <a:gd name="connsiteX0" fmla="*/ 0 w 2917011"/>
              <a:gd name="connsiteY0" fmla="*/ 340066 h 369523"/>
              <a:gd name="connsiteX1" fmla="*/ 1405607 w 2917011"/>
              <a:gd name="connsiteY1" fmla="*/ 309838 h 369523"/>
              <a:gd name="connsiteX2" fmla="*/ 2917011 w 2917011"/>
              <a:gd name="connsiteY2" fmla="*/ 0 h 369523"/>
              <a:gd name="connsiteX0" fmla="*/ 0 w 2917011"/>
              <a:gd name="connsiteY0" fmla="*/ 340066 h 361957"/>
              <a:gd name="connsiteX1" fmla="*/ 1564305 w 2917011"/>
              <a:gd name="connsiteY1" fmla="*/ 279610 h 361957"/>
              <a:gd name="connsiteX2" fmla="*/ 2917011 w 2917011"/>
              <a:gd name="connsiteY2" fmla="*/ 0 h 361957"/>
              <a:gd name="connsiteX0" fmla="*/ 0 w 2917011"/>
              <a:gd name="connsiteY0" fmla="*/ 340066 h 374014"/>
              <a:gd name="connsiteX1" fmla="*/ 1564305 w 2917011"/>
              <a:gd name="connsiteY1" fmla="*/ 279610 h 374014"/>
              <a:gd name="connsiteX2" fmla="*/ 2917011 w 2917011"/>
              <a:gd name="connsiteY2" fmla="*/ 0 h 374014"/>
              <a:gd name="connsiteX0" fmla="*/ 0 w 2917011"/>
              <a:gd name="connsiteY0" fmla="*/ 340066 h 340066"/>
              <a:gd name="connsiteX1" fmla="*/ 1564305 w 2917011"/>
              <a:gd name="connsiteY1" fmla="*/ 279610 h 340066"/>
              <a:gd name="connsiteX2" fmla="*/ 2917011 w 2917011"/>
              <a:gd name="connsiteY2" fmla="*/ 0 h 340066"/>
              <a:gd name="connsiteX0" fmla="*/ 0 w 2917011"/>
              <a:gd name="connsiteY0" fmla="*/ 340066 h 340066"/>
              <a:gd name="connsiteX1" fmla="*/ 1564305 w 2917011"/>
              <a:gd name="connsiteY1" fmla="*/ 279610 h 340066"/>
              <a:gd name="connsiteX2" fmla="*/ 2917011 w 2917011"/>
              <a:gd name="connsiteY2" fmla="*/ 0 h 340066"/>
              <a:gd name="connsiteX0" fmla="*/ 0 w 2917011"/>
              <a:gd name="connsiteY0" fmla="*/ 340066 h 340066"/>
              <a:gd name="connsiteX1" fmla="*/ 1564305 w 2917011"/>
              <a:gd name="connsiteY1" fmla="*/ 279610 h 340066"/>
              <a:gd name="connsiteX2" fmla="*/ 2917011 w 2917011"/>
              <a:gd name="connsiteY2" fmla="*/ 0 h 340066"/>
              <a:gd name="connsiteX0" fmla="*/ 0 w 2917011"/>
              <a:gd name="connsiteY0" fmla="*/ 340066 h 340067"/>
              <a:gd name="connsiteX1" fmla="*/ 1382936 w 2917011"/>
              <a:gd name="connsiteY1" fmla="*/ 340067 h 340067"/>
              <a:gd name="connsiteX2" fmla="*/ 2917011 w 2917011"/>
              <a:gd name="connsiteY2" fmla="*/ 0 h 340067"/>
              <a:gd name="connsiteX0" fmla="*/ 0 w 2917011"/>
              <a:gd name="connsiteY0" fmla="*/ 340066 h 360218"/>
              <a:gd name="connsiteX1" fmla="*/ 1382936 w 2917011"/>
              <a:gd name="connsiteY1" fmla="*/ 340067 h 360218"/>
              <a:gd name="connsiteX2" fmla="*/ 2917011 w 2917011"/>
              <a:gd name="connsiteY2" fmla="*/ 0 h 360218"/>
              <a:gd name="connsiteX0" fmla="*/ 0 w 2917011"/>
              <a:gd name="connsiteY0" fmla="*/ 340066 h 353501"/>
              <a:gd name="connsiteX1" fmla="*/ 1382936 w 2917011"/>
              <a:gd name="connsiteY1" fmla="*/ 340067 h 353501"/>
              <a:gd name="connsiteX2" fmla="*/ 2917011 w 2917011"/>
              <a:gd name="connsiteY2" fmla="*/ 0 h 353501"/>
              <a:gd name="connsiteX0" fmla="*/ 0 w 2917011"/>
              <a:gd name="connsiteY0" fmla="*/ 340066 h 340397"/>
              <a:gd name="connsiteX1" fmla="*/ 1382936 w 2917011"/>
              <a:gd name="connsiteY1" fmla="*/ 340067 h 340397"/>
              <a:gd name="connsiteX2" fmla="*/ 1398049 w 2917011"/>
              <a:gd name="connsiteY2" fmla="*/ 302280 h 340397"/>
              <a:gd name="connsiteX3" fmla="*/ 2917011 w 2917011"/>
              <a:gd name="connsiteY3" fmla="*/ 0 h 340397"/>
              <a:gd name="connsiteX0" fmla="*/ 0 w 2917011"/>
              <a:gd name="connsiteY0" fmla="*/ 340066 h 340067"/>
              <a:gd name="connsiteX1" fmla="*/ 1382936 w 2917011"/>
              <a:gd name="connsiteY1" fmla="*/ 340067 h 340067"/>
              <a:gd name="connsiteX2" fmla="*/ 2917011 w 2917011"/>
              <a:gd name="connsiteY2" fmla="*/ 0 h 340067"/>
              <a:gd name="connsiteX0" fmla="*/ 0 w 2917011"/>
              <a:gd name="connsiteY0" fmla="*/ 340066 h 340066"/>
              <a:gd name="connsiteX1" fmla="*/ 1390493 w 2917011"/>
              <a:gd name="connsiteY1" fmla="*/ 317396 h 340066"/>
              <a:gd name="connsiteX2" fmla="*/ 2917011 w 2917011"/>
              <a:gd name="connsiteY2" fmla="*/ 0 h 340066"/>
              <a:gd name="connsiteX0" fmla="*/ 0 w 2917011"/>
              <a:gd name="connsiteY0" fmla="*/ 340066 h 364094"/>
              <a:gd name="connsiteX1" fmla="*/ 1390493 w 2917011"/>
              <a:gd name="connsiteY1" fmla="*/ 317396 h 364094"/>
              <a:gd name="connsiteX2" fmla="*/ 2917011 w 2917011"/>
              <a:gd name="connsiteY2" fmla="*/ 0 h 364094"/>
              <a:gd name="connsiteX0" fmla="*/ 0 w 2917011"/>
              <a:gd name="connsiteY0" fmla="*/ 340066 h 340135"/>
              <a:gd name="connsiteX1" fmla="*/ 1398050 w 2917011"/>
              <a:gd name="connsiteY1" fmla="*/ 272054 h 340135"/>
              <a:gd name="connsiteX2" fmla="*/ 2917011 w 2917011"/>
              <a:gd name="connsiteY2" fmla="*/ 0 h 34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17011" h="340135">
                <a:moveTo>
                  <a:pt x="0" y="340066"/>
                </a:moveTo>
                <a:cubicBezTo>
                  <a:pt x="463498" y="332509"/>
                  <a:pt x="919438" y="366517"/>
                  <a:pt x="1398050" y="272054"/>
                </a:cubicBezTo>
                <a:cubicBezTo>
                  <a:pt x="1876662" y="177591"/>
                  <a:pt x="2597412" y="70847"/>
                  <a:pt x="2917011" y="0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673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good, the bad, and…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news</a:t>
            </a:r>
          </a:p>
          <a:p>
            <a:pPr lvl="1"/>
            <a:r>
              <a:rPr lang="en-US" dirty="0" smtClean="0"/>
              <a:t>Relaying can reduce the number of links</a:t>
            </a:r>
          </a:p>
          <a:p>
            <a:pPr lvl="1"/>
            <a:endParaRPr lang="en-US" dirty="0"/>
          </a:p>
          <a:p>
            <a:r>
              <a:rPr lang="en-US" dirty="0" smtClean="0"/>
              <a:t>Bad news</a:t>
            </a:r>
          </a:p>
          <a:p>
            <a:pPr lvl="1"/>
            <a:r>
              <a:rPr lang="en-US" dirty="0" smtClean="0"/>
              <a:t>This kind of relaying limits how many pairs can communicate at once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1246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Circuits</a:t>
            </a:r>
            <a:r>
              <a:rPr lang="en-US" baseline="0" dirty="0" smtClean="0"/>
              <a:t> – a sure 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/>
              <a:t>Trains on a track</a:t>
            </a:r>
          </a:p>
          <a:p>
            <a:pPr lvl="1">
              <a:defRPr/>
            </a:pPr>
            <a:r>
              <a:rPr lang="en-US" dirty="0"/>
              <a:t>Scheduled in advance</a:t>
            </a:r>
          </a:p>
          <a:p>
            <a:pPr lvl="1">
              <a:defRPr/>
            </a:pPr>
            <a:r>
              <a:rPr lang="en-US" dirty="0"/>
              <a:t>Allocated whether in use or not</a:t>
            </a:r>
          </a:p>
          <a:p>
            <a:pPr lvl="1">
              <a:defRPr/>
            </a:pPr>
            <a:r>
              <a:rPr lang="en-US" dirty="0"/>
              <a:t>Resources locked along entire path</a:t>
            </a:r>
          </a:p>
          <a:p>
            <a:pPr lvl="1">
              <a:defRPr/>
            </a:pPr>
            <a:r>
              <a:rPr lang="en-US" dirty="0"/>
              <a:t>Path is fixed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Guarantees no competing traffic</a:t>
            </a:r>
          </a:p>
          <a:p>
            <a:pPr lvl="1">
              <a:defRPr/>
            </a:pPr>
            <a:r>
              <a:rPr lang="en-US" dirty="0"/>
              <a:t>Fixed delay, fixed jitter, fixed capacity</a:t>
            </a:r>
          </a:p>
          <a:p>
            <a:pPr lvl="1">
              <a:defRPr/>
            </a:pPr>
            <a:r>
              <a:rPr lang="en-US" dirty="0"/>
              <a:t>Can’t share resources concurrently</a:t>
            </a:r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2081570" y="3733800"/>
            <a:ext cx="2305050" cy="1066800"/>
          </a:xfrm>
          <a:prstGeom prst="line">
            <a:avLst/>
          </a:prstGeom>
          <a:solidFill>
            <a:srgbClr val="0C2D83"/>
          </a:solidFill>
          <a:ln w="1016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/>
        </p:spPr>
      </p:cxnSp>
      <p:cxnSp>
        <p:nvCxnSpPr>
          <p:cNvPr id="8" name="Straight Connector 7"/>
          <p:cNvCxnSpPr/>
          <p:nvPr/>
        </p:nvCxnSpPr>
        <p:spPr bwMode="auto">
          <a:xfrm>
            <a:off x="4386620" y="3733800"/>
            <a:ext cx="971550" cy="495300"/>
          </a:xfrm>
          <a:prstGeom prst="line">
            <a:avLst/>
          </a:prstGeom>
          <a:solidFill>
            <a:srgbClr val="0C2D83"/>
          </a:solidFill>
          <a:ln w="1016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/>
        </p:spPr>
      </p:cxnSp>
      <p:cxnSp>
        <p:nvCxnSpPr>
          <p:cNvPr id="9" name="Straight Connector 8"/>
          <p:cNvCxnSpPr/>
          <p:nvPr/>
        </p:nvCxnSpPr>
        <p:spPr bwMode="auto">
          <a:xfrm rot="5400000" flipH="1" flipV="1">
            <a:off x="5339122" y="3505202"/>
            <a:ext cx="742949" cy="704849"/>
          </a:xfrm>
          <a:prstGeom prst="line">
            <a:avLst/>
          </a:prstGeom>
          <a:solidFill>
            <a:srgbClr val="0C2D83"/>
          </a:solidFill>
          <a:ln w="1016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/>
        </p:spPr>
      </p:cxnSp>
      <p:cxnSp>
        <p:nvCxnSpPr>
          <p:cNvPr id="10" name="Straight Connector 9"/>
          <p:cNvCxnSpPr/>
          <p:nvPr/>
        </p:nvCxnSpPr>
        <p:spPr bwMode="auto">
          <a:xfrm>
            <a:off x="6063021" y="3486150"/>
            <a:ext cx="2247899" cy="1024739"/>
          </a:xfrm>
          <a:prstGeom prst="line">
            <a:avLst/>
          </a:prstGeom>
          <a:solidFill>
            <a:srgbClr val="0C2D83"/>
          </a:solidFill>
          <a:ln w="1016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/>
        </p:spPr>
      </p:cxnSp>
      <p:cxnSp>
        <p:nvCxnSpPr>
          <p:cNvPr id="11" name="Straight Connector 20"/>
          <p:cNvCxnSpPr>
            <a:cxnSpLocks noChangeShapeType="1"/>
          </p:cNvCxnSpPr>
          <p:nvPr/>
        </p:nvCxnSpPr>
        <p:spPr bwMode="auto">
          <a:xfrm>
            <a:off x="5358170" y="4229100"/>
            <a:ext cx="2952750" cy="2841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12" name="Straight Connector 22"/>
          <p:cNvCxnSpPr>
            <a:cxnSpLocks noChangeShapeType="1"/>
          </p:cNvCxnSpPr>
          <p:nvPr/>
        </p:nvCxnSpPr>
        <p:spPr bwMode="auto">
          <a:xfrm flipV="1">
            <a:off x="4386620" y="3433763"/>
            <a:ext cx="1676400" cy="30003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13" name="Straight Connector 24"/>
          <p:cNvCxnSpPr>
            <a:cxnSpLocks noChangeShapeType="1"/>
          </p:cNvCxnSpPr>
          <p:nvPr/>
        </p:nvCxnSpPr>
        <p:spPr bwMode="auto">
          <a:xfrm flipV="1">
            <a:off x="2081570" y="4513263"/>
            <a:ext cx="6229350" cy="28733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14" name="Straight Connector 27"/>
          <p:cNvCxnSpPr>
            <a:cxnSpLocks noChangeShapeType="1"/>
          </p:cNvCxnSpPr>
          <p:nvPr/>
        </p:nvCxnSpPr>
        <p:spPr bwMode="auto">
          <a:xfrm>
            <a:off x="4386620" y="3754333"/>
            <a:ext cx="3924300" cy="7794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grpSp>
        <p:nvGrpSpPr>
          <p:cNvPr id="4" name="Group 201"/>
          <p:cNvGrpSpPr>
            <a:grpSpLocks/>
          </p:cNvGrpSpPr>
          <p:nvPr/>
        </p:nvGrpSpPr>
        <p:grpSpPr bwMode="auto">
          <a:xfrm flipH="1">
            <a:off x="2427645" y="3370263"/>
            <a:ext cx="1254125" cy="1123950"/>
            <a:chOff x="1889125" y="3522663"/>
            <a:chExt cx="1254125" cy="1123950"/>
          </a:xfrm>
        </p:grpSpPr>
        <p:sp>
          <p:nvSpPr>
            <p:cNvPr id="16" name="AutoShape 87"/>
            <p:cNvSpPr>
              <a:spLocks noChangeAspect="1" noChangeArrowheads="1" noTextEdit="1"/>
            </p:cNvSpPr>
            <p:nvPr/>
          </p:nvSpPr>
          <p:spPr bwMode="auto">
            <a:xfrm>
              <a:off x="1889125" y="3522663"/>
              <a:ext cx="1254125" cy="112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89"/>
            <p:cNvSpPr>
              <a:spLocks/>
            </p:cNvSpPr>
            <p:nvPr/>
          </p:nvSpPr>
          <p:spPr bwMode="auto">
            <a:xfrm>
              <a:off x="2436813" y="3567113"/>
              <a:ext cx="449263" cy="255588"/>
            </a:xfrm>
            <a:custGeom>
              <a:avLst/>
              <a:gdLst>
                <a:gd name="T0" fmla="*/ 2147483647 w 1129"/>
                <a:gd name="T1" fmla="*/ 2147483647 h 646"/>
                <a:gd name="T2" fmla="*/ 2147483647 w 1129"/>
                <a:gd name="T3" fmla="*/ 2147483647 h 646"/>
                <a:gd name="T4" fmla="*/ 2147483647 w 1129"/>
                <a:gd name="T5" fmla="*/ 2147483647 h 646"/>
                <a:gd name="T6" fmla="*/ 2147483647 w 1129"/>
                <a:gd name="T7" fmla="*/ 2147483647 h 646"/>
                <a:gd name="T8" fmla="*/ 2147483647 w 1129"/>
                <a:gd name="T9" fmla="*/ 2147483647 h 646"/>
                <a:gd name="T10" fmla="*/ 2147483647 w 1129"/>
                <a:gd name="T11" fmla="*/ 2147483647 h 646"/>
                <a:gd name="T12" fmla="*/ 2147483647 w 1129"/>
                <a:gd name="T13" fmla="*/ 2147483647 h 646"/>
                <a:gd name="T14" fmla="*/ 2147483647 w 1129"/>
                <a:gd name="T15" fmla="*/ 2147483647 h 646"/>
                <a:gd name="T16" fmla="*/ 2147483647 w 1129"/>
                <a:gd name="T17" fmla="*/ 2147483647 h 646"/>
                <a:gd name="T18" fmla="*/ 2147483647 w 1129"/>
                <a:gd name="T19" fmla="*/ 2147483647 h 646"/>
                <a:gd name="T20" fmla="*/ 2147483647 w 1129"/>
                <a:gd name="T21" fmla="*/ 2147483647 h 646"/>
                <a:gd name="T22" fmla="*/ 2147483647 w 1129"/>
                <a:gd name="T23" fmla="*/ 2147483647 h 646"/>
                <a:gd name="T24" fmla="*/ 2147483647 w 1129"/>
                <a:gd name="T25" fmla="*/ 2147483647 h 646"/>
                <a:gd name="T26" fmla="*/ 2147483647 w 1129"/>
                <a:gd name="T27" fmla="*/ 2147483647 h 646"/>
                <a:gd name="T28" fmla="*/ 2147483647 w 1129"/>
                <a:gd name="T29" fmla="*/ 2147483647 h 646"/>
                <a:gd name="T30" fmla="*/ 2147483647 w 1129"/>
                <a:gd name="T31" fmla="*/ 2147483647 h 646"/>
                <a:gd name="T32" fmla="*/ 2147483647 w 1129"/>
                <a:gd name="T33" fmla="*/ 2147483647 h 646"/>
                <a:gd name="T34" fmla="*/ 2147483647 w 1129"/>
                <a:gd name="T35" fmla="*/ 2147483647 h 646"/>
                <a:gd name="T36" fmla="*/ 2147483647 w 1129"/>
                <a:gd name="T37" fmla="*/ 2147483647 h 646"/>
                <a:gd name="T38" fmla="*/ 2147483647 w 1129"/>
                <a:gd name="T39" fmla="*/ 2147483647 h 646"/>
                <a:gd name="T40" fmla="*/ 2147483647 w 1129"/>
                <a:gd name="T41" fmla="*/ 2147483647 h 646"/>
                <a:gd name="T42" fmla="*/ 2147483647 w 1129"/>
                <a:gd name="T43" fmla="*/ 2147483647 h 646"/>
                <a:gd name="T44" fmla="*/ 2147483647 w 1129"/>
                <a:gd name="T45" fmla="*/ 0 h 646"/>
                <a:gd name="T46" fmla="*/ 2147483647 w 1129"/>
                <a:gd name="T47" fmla="*/ 0 h 646"/>
                <a:gd name="T48" fmla="*/ 2147483647 w 1129"/>
                <a:gd name="T49" fmla="*/ 2147483647 h 646"/>
                <a:gd name="T50" fmla="*/ 2147483647 w 1129"/>
                <a:gd name="T51" fmla="*/ 2147483647 h 646"/>
                <a:gd name="T52" fmla="*/ 2147483647 w 1129"/>
                <a:gd name="T53" fmla="*/ 2147483647 h 646"/>
                <a:gd name="T54" fmla="*/ 2147483647 w 1129"/>
                <a:gd name="T55" fmla="*/ 2147483647 h 646"/>
                <a:gd name="T56" fmla="*/ 2147483647 w 1129"/>
                <a:gd name="T57" fmla="*/ 2147483647 h 646"/>
                <a:gd name="T58" fmla="*/ 2147483647 w 1129"/>
                <a:gd name="T59" fmla="*/ 2147483647 h 646"/>
                <a:gd name="T60" fmla="*/ 2147483647 w 1129"/>
                <a:gd name="T61" fmla="*/ 2147483647 h 646"/>
                <a:gd name="T62" fmla="*/ 2147483647 w 1129"/>
                <a:gd name="T63" fmla="*/ 2147483647 h 646"/>
                <a:gd name="T64" fmla="*/ 2147483647 w 1129"/>
                <a:gd name="T65" fmla="*/ 2147483647 h 646"/>
                <a:gd name="T66" fmla="*/ 2147483647 w 1129"/>
                <a:gd name="T67" fmla="*/ 2147483647 h 646"/>
                <a:gd name="T68" fmla="*/ 2147483647 w 1129"/>
                <a:gd name="T69" fmla="*/ 2147483647 h 646"/>
                <a:gd name="T70" fmla="*/ 2147483647 w 1129"/>
                <a:gd name="T71" fmla="*/ 2147483647 h 646"/>
                <a:gd name="T72" fmla="*/ 2147483647 w 1129"/>
                <a:gd name="T73" fmla="*/ 2147483647 h 646"/>
                <a:gd name="T74" fmla="*/ 2147483647 w 1129"/>
                <a:gd name="T75" fmla="*/ 2147483647 h 646"/>
                <a:gd name="T76" fmla="*/ 2147483647 w 1129"/>
                <a:gd name="T77" fmla="*/ 2147483647 h 646"/>
                <a:gd name="T78" fmla="*/ 2147483647 w 1129"/>
                <a:gd name="T79" fmla="*/ 2147483647 h 646"/>
                <a:gd name="T80" fmla="*/ 2147483647 w 1129"/>
                <a:gd name="T81" fmla="*/ 2147483647 h 646"/>
                <a:gd name="T82" fmla="*/ 2147483647 w 1129"/>
                <a:gd name="T83" fmla="*/ 2147483647 h 646"/>
                <a:gd name="T84" fmla="*/ 2147483647 w 1129"/>
                <a:gd name="T85" fmla="*/ 2147483647 h 646"/>
                <a:gd name="T86" fmla="*/ 2147483647 w 1129"/>
                <a:gd name="T87" fmla="*/ 2147483647 h 646"/>
                <a:gd name="T88" fmla="*/ 2147483647 w 1129"/>
                <a:gd name="T89" fmla="*/ 2147483647 h 646"/>
                <a:gd name="T90" fmla="*/ 2147483647 w 1129"/>
                <a:gd name="T91" fmla="*/ 2147483647 h 646"/>
                <a:gd name="T92" fmla="*/ 2147483647 w 1129"/>
                <a:gd name="T93" fmla="*/ 2147483647 h 646"/>
                <a:gd name="T94" fmla="*/ 2147483647 w 1129"/>
                <a:gd name="T95" fmla="*/ 2147483647 h 646"/>
                <a:gd name="T96" fmla="*/ 2147483647 w 1129"/>
                <a:gd name="T97" fmla="*/ 2147483647 h 646"/>
                <a:gd name="T98" fmla="*/ 2147483647 w 1129"/>
                <a:gd name="T99" fmla="*/ 2147483647 h 646"/>
                <a:gd name="T100" fmla="*/ 0 w 1129"/>
                <a:gd name="T101" fmla="*/ 2147483647 h 646"/>
                <a:gd name="T102" fmla="*/ 2147483647 w 1129"/>
                <a:gd name="T103" fmla="*/ 2147483647 h 646"/>
                <a:gd name="T104" fmla="*/ 2147483647 w 1129"/>
                <a:gd name="T105" fmla="*/ 2147483647 h 646"/>
                <a:gd name="T106" fmla="*/ 2147483647 w 1129"/>
                <a:gd name="T107" fmla="*/ 2147483647 h 646"/>
                <a:gd name="T108" fmla="*/ 2147483647 w 1129"/>
                <a:gd name="T109" fmla="*/ 2147483647 h 6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29"/>
                <a:gd name="T166" fmla="*/ 0 h 646"/>
                <a:gd name="T167" fmla="*/ 1129 w 1129"/>
                <a:gd name="T168" fmla="*/ 646 h 6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29" h="646">
                  <a:moveTo>
                    <a:pt x="22" y="646"/>
                  </a:moveTo>
                  <a:lnTo>
                    <a:pt x="135" y="623"/>
                  </a:lnTo>
                  <a:lnTo>
                    <a:pt x="137" y="622"/>
                  </a:lnTo>
                  <a:lnTo>
                    <a:pt x="140" y="617"/>
                  </a:lnTo>
                  <a:lnTo>
                    <a:pt x="142" y="614"/>
                  </a:lnTo>
                  <a:lnTo>
                    <a:pt x="147" y="610"/>
                  </a:lnTo>
                  <a:lnTo>
                    <a:pt x="150" y="606"/>
                  </a:lnTo>
                  <a:lnTo>
                    <a:pt x="157" y="603"/>
                  </a:lnTo>
                  <a:lnTo>
                    <a:pt x="161" y="596"/>
                  </a:lnTo>
                  <a:lnTo>
                    <a:pt x="167" y="590"/>
                  </a:lnTo>
                  <a:lnTo>
                    <a:pt x="173" y="584"/>
                  </a:lnTo>
                  <a:lnTo>
                    <a:pt x="182" y="579"/>
                  </a:lnTo>
                  <a:lnTo>
                    <a:pt x="188" y="570"/>
                  </a:lnTo>
                  <a:lnTo>
                    <a:pt x="196" y="564"/>
                  </a:lnTo>
                  <a:lnTo>
                    <a:pt x="206" y="556"/>
                  </a:lnTo>
                  <a:lnTo>
                    <a:pt x="215" y="548"/>
                  </a:lnTo>
                  <a:lnTo>
                    <a:pt x="224" y="540"/>
                  </a:lnTo>
                  <a:lnTo>
                    <a:pt x="232" y="529"/>
                  </a:lnTo>
                  <a:lnTo>
                    <a:pt x="243" y="521"/>
                  </a:lnTo>
                  <a:lnTo>
                    <a:pt x="253" y="512"/>
                  </a:lnTo>
                  <a:lnTo>
                    <a:pt x="263" y="500"/>
                  </a:lnTo>
                  <a:lnTo>
                    <a:pt x="275" y="492"/>
                  </a:lnTo>
                  <a:lnTo>
                    <a:pt x="285" y="481"/>
                  </a:lnTo>
                  <a:lnTo>
                    <a:pt x="298" y="471"/>
                  </a:lnTo>
                  <a:lnTo>
                    <a:pt x="309" y="460"/>
                  </a:lnTo>
                  <a:lnTo>
                    <a:pt x="321" y="450"/>
                  </a:lnTo>
                  <a:lnTo>
                    <a:pt x="332" y="440"/>
                  </a:lnTo>
                  <a:lnTo>
                    <a:pt x="345" y="430"/>
                  </a:lnTo>
                  <a:lnTo>
                    <a:pt x="357" y="418"/>
                  </a:lnTo>
                  <a:lnTo>
                    <a:pt x="370" y="407"/>
                  </a:lnTo>
                  <a:lnTo>
                    <a:pt x="383" y="397"/>
                  </a:lnTo>
                  <a:lnTo>
                    <a:pt x="395" y="387"/>
                  </a:lnTo>
                  <a:lnTo>
                    <a:pt x="407" y="374"/>
                  </a:lnTo>
                  <a:lnTo>
                    <a:pt x="419" y="364"/>
                  </a:lnTo>
                  <a:lnTo>
                    <a:pt x="430" y="353"/>
                  </a:lnTo>
                  <a:lnTo>
                    <a:pt x="442" y="342"/>
                  </a:lnTo>
                  <a:lnTo>
                    <a:pt x="453" y="331"/>
                  </a:lnTo>
                  <a:lnTo>
                    <a:pt x="466" y="320"/>
                  </a:lnTo>
                  <a:lnTo>
                    <a:pt x="478" y="308"/>
                  </a:lnTo>
                  <a:lnTo>
                    <a:pt x="491" y="300"/>
                  </a:lnTo>
                  <a:lnTo>
                    <a:pt x="501" y="288"/>
                  </a:lnTo>
                  <a:lnTo>
                    <a:pt x="512" y="278"/>
                  </a:lnTo>
                  <a:lnTo>
                    <a:pt x="524" y="268"/>
                  </a:lnTo>
                  <a:lnTo>
                    <a:pt x="535" y="259"/>
                  </a:lnTo>
                  <a:lnTo>
                    <a:pt x="547" y="249"/>
                  </a:lnTo>
                  <a:lnTo>
                    <a:pt x="557" y="240"/>
                  </a:lnTo>
                  <a:lnTo>
                    <a:pt x="568" y="233"/>
                  </a:lnTo>
                  <a:lnTo>
                    <a:pt x="578" y="225"/>
                  </a:lnTo>
                  <a:lnTo>
                    <a:pt x="586" y="215"/>
                  </a:lnTo>
                  <a:lnTo>
                    <a:pt x="596" y="209"/>
                  </a:lnTo>
                  <a:lnTo>
                    <a:pt x="603" y="201"/>
                  </a:lnTo>
                  <a:lnTo>
                    <a:pt x="613" y="195"/>
                  </a:lnTo>
                  <a:lnTo>
                    <a:pt x="621" y="188"/>
                  </a:lnTo>
                  <a:lnTo>
                    <a:pt x="627" y="182"/>
                  </a:lnTo>
                  <a:lnTo>
                    <a:pt x="635" y="177"/>
                  </a:lnTo>
                  <a:lnTo>
                    <a:pt x="642" y="173"/>
                  </a:lnTo>
                  <a:lnTo>
                    <a:pt x="647" y="168"/>
                  </a:lnTo>
                  <a:lnTo>
                    <a:pt x="653" y="164"/>
                  </a:lnTo>
                  <a:lnTo>
                    <a:pt x="656" y="162"/>
                  </a:lnTo>
                  <a:lnTo>
                    <a:pt x="661" y="159"/>
                  </a:lnTo>
                  <a:lnTo>
                    <a:pt x="668" y="157"/>
                  </a:lnTo>
                  <a:lnTo>
                    <a:pt x="673" y="157"/>
                  </a:lnTo>
                  <a:lnTo>
                    <a:pt x="674" y="157"/>
                  </a:lnTo>
                  <a:lnTo>
                    <a:pt x="679" y="158"/>
                  </a:lnTo>
                  <a:lnTo>
                    <a:pt x="684" y="158"/>
                  </a:lnTo>
                  <a:lnTo>
                    <a:pt x="694" y="159"/>
                  </a:lnTo>
                  <a:lnTo>
                    <a:pt x="703" y="159"/>
                  </a:lnTo>
                  <a:lnTo>
                    <a:pt x="714" y="161"/>
                  </a:lnTo>
                  <a:lnTo>
                    <a:pt x="721" y="161"/>
                  </a:lnTo>
                  <a:lnTo>
                    <a:pt x="727" y="162"/>
                  </a:lnTo>
                  <a:lnTo>
                    <a:pt x="734" y="162"/>
                  </a:lnTo>
                  <a:lnTo>
                    <a:pt x="742" y="163"/>
                  </a:lnTo>
                  <a:lnTo>
                    <a:pt x="748" y="163"/>
                  </a:lnTo>
                  <a:lnTo>
                    <a:pt x="755" y="163"/>
                  </a:lnTo>
                  <a:lnTo>
                    <a:pt x="762" y="163"/>
                  </a:lnTo>
                  <a:lnTo>
                    <a:pt x="771" y="163"/>
                  </a:lnTo>
                  <a:lnTo>
                    <a:pt x="777" y="163"/>
                  </a:lnTo>
                  <a:lnTo>
                    <a:pt x="786" y="163"/>
                  </a:lnTo>
                  <a:lnTo>
                    <a:pt x="794" y="163"/>
                  </a:lnTo>
                  <a:lnTo>
                    <a:pt x="804" y="164"/>
                  </a:lnTo>
                  <a:lnTo>
                    <a:pt x="811" y="164"/>
                  </a:lnTo>
                  <a:lnTo>
                    <a:pt x="820" y="164"/>
                  </a:lnTo>
                  <a:lnTo>
                    <a:pt x="829" y="164"/>
                  </a:lnTo>
                  <a:lnTo>
                    <a:pt x="838" y="164"/>
                  </a:lnTo>
                  <a:lnTo>
                    <a:pt x="846" y="164"/>
                  </a:lnTo>
                  <a:lnTo>
                    <a:pt x="856" y="166"/>
                  </a:lnTo>
                  <a:lnTo>
                    <a:pt x="864" y="166"/>
                  </a:lnTo>
                  <a:lnTo>
                    <a:pt x="875" y="167"/>
                  </a:lnTo>
                  <a:lnTo>
                    <a:pt x="882" y="167"/>
                  </a:lnTo>
                  <a:lnTo>
                    <a:pt x="891" y="167"/>
                  </a:lnTo>
                  <a:lnTo>
                    <a:pt x="898" y="167"/>
                  </a:lnTo>
                  <a:lnTo>
                    <a:pt x="909" y="167"/>
                  </a:lnTo>
                  <a:lnTo>
                    <a:pt x="916" y="167"/>
                  </a:lnTo>
                  <a:lnTo>
                    <a:pt x="925" y="167"/>
                  </a:lnTo>
                  <a:lnTo>
                    <a:pt x="933" y="167"/>
                  </a:lnTo>
                  <a:lnTo>
                    <a:pt x="943" y="168"/>
                  </a:lnTo>
                  <a:lnTo>
                    <a:pt x="950" y="168"/>
                  </a:lnTo>
                  <a:lnTo>
                    <a:pt x="958" y="168"/>
                  </a:lnTo>
                  <a:lnTo>
                    <a:pt x="965" y="168"/>
                  </a:lnTo>
                  <a:lnTo>
                    <a:pt x="973" y="168"/>
                  </a:lnTo>
                  <a:lnTo>
                    <a:pt x="980" y="168"/>
                  </a:lnTo>
                  <a:lnTo>
                    <a:pt x="988" y="168"/>
                  </a:lnTo>
                  <a:lnTo>
                    <a:pt x="996" y="168"/>
                  </a:lnTo>
                  <a:lnTo>
                    <a:pt x="1002" y="169"/>
                  </a:lnTo>
                  <a:lnTo>
                    <a:pt x="1007" y="169"/>
                  </a:lnTo>
                  <a:lnTo>
                    <a:pt x="1013" y="169"/>
                  </a:lnTo>
                  <a:lnTo>
                    <a:pt x="1020" y="169"/>
                  </a:lnTo>
                  <a:lnTo>
                    <a:pt x="1025" y="169"/>
                  </a:lnTo>
                  <a:lnTo>
                    <a:pt x="1035" y="169"/>
                  </a:lnTo>
                  <a:lnTo>
                    <a:pt x="1044" y="169"/>
                  </a:lnTo>
                  <a:lnTo>
                    <a:pt x="1050" y="169"/>
                  </a:lnTo>
                  <a:lnTo>
                    <a:pt x="1055" y="169"/>
                  </a:lnTo>
                  <a:lnTo>
                    <a:pt x="1059" y="169"/>
                  </a:lnTo>
                  <a:lnTo>
                    <a:pt x="1060" y="171"/>
                  </a:lnTo>
                  <a:lnTo>
                    <a:pt x="1129" y="0"/>
                  </a:lnTo>
                  <a:lnTo>
                    <a:pt x="1127" y="0"/>
                  </a:lnTo>
                  <a:lnTo>
                    <a:pt x="1124" y="0"/>
                  </a:lnTo>
                  <a:lnTo>
                    <a:pt x="1119" y="0"/>
                  </a:lnTo>
                  <a:lnTo>
                    <a:pt x="1114" y="0"/>
                  </a:lnTo>
                  <a:lnTo>
                    <a:pt x="1107" y="0"/>
                  </a:lnTo>
                  <a:lnTo>
                    <a:pt x="1099" y="0"/>
                  </a:lnTo>
                  <a:lnTo>
                    <a:pt x="1088" y="1"/>
                  </a:lnTo>
                  <a:lnTo>
                    <a:pt x="1079" y="3"/>
                  </a:lnTo>
                  <a:lnTo>
                    <a:pt x="1073" y="3"/>
                  </a:lnTo>
                  <a:lnTo>
                    <a:pt x="1066" y="3"/>
                  </a:lnTo>
                  <a:lnTo>
                    <a:pt x="1060" y="4"/>
                  </a:lnTo>
                  <a:lnTo>
                    <a:pt x="1054" y="5"/>
                  </a:lnTo>
                  <a:lnTo>
                    <a:pt x="1047" y="5"/>
                  </a:lnTo>
                  <a:lnTo>
                    <a:pt x="1041" y="5"/>
                  </a:lnTo>
                  <a:lnTo>
                    <a:pt x="1033" y="5"/>
                  </a:lnTo>
                  <a:lnTo>
                    <a:pt x="1027" y="6"/>
                  </a:lnTo>
                  <a:lnTo>
                    <a:pt x="1020" y="6"/>
                  </a:lnTo>
                  <a:lnTo>
                    <a:pt x="1013" y="8"/>
                  </a:lnTo>
                  <a:lnTo>
                    <a:pt x="1004" y="9"/>
                  </a:lnTo>
                  <a:lnTo>
                    <a:pt x="998" y="10"/>
                  </a:lnTo>
                  <a:lnTo>
                    <a:pt x="991" y="10"/>
                  </a:lnTo>
                  <a:lnTo>
                    <a:pt x="984" y="12"/>
                  </a:lnTo>
                  <a:lnTo>
                    <a:pt x="975" y="12"/>
                  </a:lnTo>
                  <a:lnTo>
                    <a:pt x="969" y="13"/>
                  </a:lnTo>
                  <a:lnTo>
                    <a:pt x="962" y="13"/>
                  </a:lnTo>
                  <a:lnTo>
                    <a:pt x="954" y="13"/>
                  </a:lnTo>
                  <a:lnTo>
                    <a:pt x="945" y="14"/>
                  </a:lnTo>
                  <a:lnTo>
                    <a:pt x="939" y="15"/>
                  </a:lnTo>
                  <a:lnTo>
                    <a:pt x="930" y="15"/>
                  </a:lnTo>
                  <a:lnTo>
                    <a:pt x="922" y="15"/>
                  </a:lnTo>
                  <a:lnTo>
                    <a:pt x="915" y="17"/>
                  </a:lnTo>
                  <a:lnTo>
                    <a:pt x="910" y="18"/>
                  </a:lnTo>
                  <a:lnTo>
                    <a:pt x="901" y="18"/>
                  </a:lnTo>
                  <a:lnTo>
                    <a:pt x="893" y="18"/>
                  </a:lnTo>
                  <a:lnTo>
                    <a:pt x="887" y="18"/>
                  </a:lnTo>
                  <a:lnTo>
                    <a:pt x="881" y="19"/>
                  </a:lnTo>
                  <a:lnTo>
                    <a:pt x="873" y="19"/>
                  </a:lnTo>
                  <a:lnTo>
                    <a:pt x="867" y="19"/>
                  </a:lnTo>
                  <a:lnTo>
                    <a:pt x="861" y="20"/>
                  </a:lnTo>
                  <a:lnTo>
                    <a:pt x="856" y="22"/>
                  </a:lnTo>
                  <a:lnTo>
                    <a:pt x="849" y="22"/>
                  </a:lnTo>
                  <a:lnTo>
                    <a:pt x="843" y="22"/>
                  </a:lnTo>
                  <a:lnTo>
                    <a:pt x="837" y="22"/>
                  </a:lnTo>
                  <a:lnTo>
                    <a:pt x="833" y="23"/>
                  </a:lnTo>
                  <a:lnTo>
                    <a:pt x="823" y="23"/>
                  </a:lnTo>
                  <a:lnTo>
                    <a:pt x="814" y="24"/>
                  </a:lnTo>
                  <a:lnTo>
                    <a:pt x="806" y="24"/>
                  </a:lnTo>
                  <a:lnTo>
                    <a:pt x="800" y="25"/>
                  </a:lnTo>
                  <a:lnTo>
                    <a:pt x="796" y="25"/>
                  </a:lnTo>
                  <a:lnTo>
                    <a:pt x="794" y="27"/>
                  </a:lnTo>
                  <a:lnTo>
                    <a:pt x="789" y="25"/>
                  </a:lnTo>
                  <a:lnTo>
                    <a:pt x="782" y="24"/>
                  </a:lnTo>
                  <a:lnTo>
                    <a:pt x="777" y="23"/>
                  </a:lnTo>
                  <a:lnTo>
                    <a:pt x="772" y="23"/>
                  </a:lnTo>
                  <a:lnTo>
                    <a:pt x="766" y="22"/>
                  </a:lnTo>
                  <a:lnTo>
                    <a:pt x="760" y="22"/>
                  </a:lnTo>
                  <a:lnTo>
                    <a:pt x="752" y="19"/>
                  </a:lnTo>
                  <a:lnTo>
                    <a:pt x="745" y="19"/>
                  </a:lnTo>
                  <a:lnTo>
                    <a:pt x="736" y="18"/>
                  </a:lnTo>
                  <a:lnTo>
                    <a:pt x="727" y="18"/>
                  </a:lnTo>
                  <a:lnTo>
                    <a:pt x="717" y="17"/>
                  </a:lnTo>
                  <a:lnTo>
                    <a:pt x="707" y="15"/>
                  </a:lnTo>
                  <a:lnTo>
                    <a:pt x="695" y="14"/>
                  </a:lnTo>
                  <a:lnTo>
                    <a:pt x="684" y="14"/>
                  </a:lnTo>
                  <a:lnTo>
                    <a:pt x="673" y="12"/>
                  </a:lnTo>
                  <a:lnTo>
                    <a:pt x="660" y="12"/>
                  </a:lnTo>
                  <a:lnTo>
                    <a:pt x="647" y="10"/>
                  </a:lnTo>
                  <a:lnTo>
                    <a:pt x="635" y="10"/>
                  </a:lnTo>
                  <a:lnTo>
                    <a:pt x="621" y="9"/>
                  </a:lnTo>
                  <a:lnTo>
                    <a:pt x="607" y="8"/>
                  </a:lnTo>
                  <a:lnTo>
                    <a:pt x="593" y="8"/>
                  </a:lnTo>
                  <a:lnTo>
                    <a:pt x="581" y="8"/>
                  </a:lnTo>
                  <a:lnTo>
                    <a:pt x="564" y="6"/>
                  </a:lnTo>
                  <a:lnTo>
                    <a:pt x="550" y="6"/>
                  </a:lnTo>
                  <a:lnTo>
                    <a:pt x="535" y="6"/>
                  </a:lnTo>
                  <a:lnTo>
                    <a:pt x="521" y="6"/>
                  </a:lnTo>
                  <a:lnTo>
                    <a:pt x="505" y="6"/>
                  </a:lnTo>
                  <a:lnTo>
                    <a:pt x="490" y="6"/>
                  </a:lnTo>
                  <a:lnTo>
                    <a:pt x="475" y="8"/>
                  </a:lnTo>
                  <a:lnTo>
                    <a:pt x="459" y="9"/>
                  </a:lnTo>
                  <a:lnTo>
                    <a:pt x="443" y="9"/>
                  </a:lnTo>
                  <a:lnTo>
                    <a:pt x="428" y="10"/>
                  </a:lnTo>
                  <a:lnTo>
                    <a:pt x="412" y="12"/>
                  </a:lnTo>
                  <a:lnTo>
                    <a:pt x="395" y="13"/>
                  </a:lnTo>
                  <a:lnTo>
                    <a:pt x="380" y="14"/>
                  </a:lnTo>
                  <a:lnTo>
                    <a:pt x="365" y="17"/>
                  </a:lnTo>
                  <a:lnTo>
                    <a:pt x="350" y="19"/>
                  </a:lnTo>
                  <a:lnTo>
                    <a:pt x="335" y="23"/>
                  </a:lnTo>
                  <a:lnTo>
                    <a:pt x="319" y="24"/>
                  </a:lnTo>
                  <a:lnTo>
                    <a:pt x="304" y="28"/>
                  </a:lnTo>
                  <a:lnTo>
                    <a:pt x="288" y="30"/>
                  </a:lnTo>
                  <a:lnTo>
                    <a:pt x="274" y="34"/>
                  </a:lnTo>
                  <a:lnTo>
                    <a:pt x="259" y="39"/>
                  </a:lnTo>
                  <a:lnTo>
                    <a:pt x="246" y="44"/>
                  </a:lnTo>
                  <a:lnTo>
                    <a:pt x="231" y="48"/>
                  </a:lnTo>
                  <a:lnTo>
                    <a:pt x="219" y="54"/>
                  </a:lnTo>
                  <a:lnTo>
                    <a:pt x="205" y="60"/>
                  </a:lnTo>
                  <a:lnTo>
                    <a:pt x="191" y="65"/>
                  </a:lnTo>
                  <a:lnTo>
                    <a:pt x="178" y="71"/>
                  </a:lnTo>
                  <a:lnTo>
                    <a:pt x="167" y="78"/>
                  </a:lnTo>
                  <a:lnTo>
                    <a:pt x="154" y="85"/>
                  </a:lnTo>
                  <a:lnTo>
                    <a:pt x="143" y="92"/>
                  </a:lnTo>
                  <a:lnTo>
                    <a:pt x="133" y="101"/>
                  </a:lnTo>
                  <a:lnTo>
                    <a:pt x="124" y="110"/>
                  </a:lnTo>
                  <a:lnTo>
                    <a:pt x="114" y="119"/>
                  </a:lnTo>
                  <a:lnTo>
                    <a:pt x="104" y="128"/>
                  </a:lnTo>
                  <a:lnTo>
                    <a:pt x="95" y="139"/>
                  </a:lnTo>
                  <a:lnTo>
                    <a:pt x="87" y="149"/>
                  </a:lnTo>
                  <a:lnTo>
                    <a:pt x="79" y="159"/>
                  </a:lnTo>
                  <a:lnTo>
                    <a:pt x="72" y="172"/>
                  </a:lnTo>
                  <a:lnTo>
                    <a:pt x="67" y="185"/>
                  </a:lnTo>
                  <a:lnTo>
                    <a:pt x="62" y="197"/>
                  </a:lnTo>
                  <a:lnTo>
                    <a:pt x="56" y="210"/>
                  </a:lnTo>
                  <a:lnTo>
                    <a:pt x="52" y="222"/>
                  </a:lnTo>
                  <a:lnTo>
                    <a:pt x="47" y="235"/>
                  </a:lnTo>
                  <a:lnTo>
                    <a:pt x="44" y="248"/>
                  </a:lnTo>
                  <a:lnTo>
                    <a:pt x="38" y="259"/>
                  </a:lnTo>
                  <a:lnTo>
                    <a:pt x="36" y="272"/>
                  </a:lnTo>
                  <a:lnTo>
                    <a:pt x="33" y="283"/>
                  </a:lnTo>
                  <a:lnTo>
                    <a:pt x="29" y="296"/>
                  </a:lnTo>
                  <a:lnTo>
                    <a:pt x="26" y="306"/>
                  </a:lnTo>
                  <a:lnTo>
                    <a:pt x="22" y="317"/>
                  </a:lnTo>
                  <a:lnTo>
                    <a:pt x="19" y="329"/>
                  </a:lnTo>
                  <a:lnTo>
                    <a:pt x="17" y="340"/>
                  </a:lnTo>
                  <a:lnTo>
                    <a:pt x="14" y="350"/>
                  </a:lnTo>
                  <a:lnTo>
                    <a:pt x="13" y="361"/>
                  </a:lnTo>
                  <a:lnTo>
                    <a:pt x="10" y="373"/>
                  </a:lnTo>
                  <a:lnTo>
                    <a:pt x="9" y="383"/>
                  </a:lnTo>
                  <a:lnTo>
                    <a:pt x="8" y="393"/>
                  </a:lnTo>
                  <a:lnTo>
                    <a:pt x="7" y="403"/>
                  </a:lnTo>
                  <a:lnTo>
                    <a:pt x="4" y="412"/>
                  </a:lnTo>
                  <a:lnTo>
                    <a:pt x="4" y="423"/>
                  </a:lnTo>
                  <a:lnTo>
                    <a:pt x="3" y="432"/>
                  </a:lnTo>
                  <a:lnTo>
                    <a:pt x="2" y="441"/>
                  </a:lnTo>
                  <a:lnTo>
                    <a:pt x="2" y="451"/>
                  </a:lnTo>
                  <a:lnTo>
                    <a:pt x="2" y="460"/>
                  </a:lnTo>
                  <a:lnTo>
                    <a:pt x="0" y="468"/>
                  </a:lnTo>
                  <a:lnTo>
                    <a:pt x="0" y="476"/>
                  </a:lnTo>
                  <a:lnTo>
                    <a:pt x="0" y="484"/>
                  </a:lnTo>
                  <a:lnTo>
                    <a:pt x="0" y="494"/>
                  </a:lnTo>
                  <a:lnTo>
                    <a:pt x="0" y="500"/>
                  </a:lnTo>
                  <a:lnTo>
                    <a:pt x="0" y="509"/>
                  </a:lnTo>
                  <a:lnTo>
                    <a:pt x="0" y="517"/>
                  </a:lnTo>
                  <a:lnTo>
                    <a:pt x="2" y="524"/>
                  </a:lnTo>
                  <a:lnTo>
                    <a:pt x="2" y="531"/>
                  </a:lnTo>
                  <a:lnTo>
                    <a:pt x="2" y="538"/>
                  </a:lnTo>
                  <a:lnTo>
                    <a:pt x="2" y="545"/>
                  </a:lnTo>
                  <a:lnTo>
                    <a:pt x="3" y="552"/>
                  </a:lnTo>
                  <a:lnTo>
                    <a:pt x="3" y="557"/>
                  </a:lnTo>
                  <a:lnTo>
                    <a:pt x="4" y="564"/>
                  </a:lnTo>
                  <a:lnTo>
                    <a:pt x="4" y="570"/>
                  </a:lnTo>
                  <a:lnTo>
                    <a:pt x="5" y="575"/>
                  </a:lnTo>
                  <a:lnTo>
                    <a:pt x="7" y="586"/>
                  </a:lnTo>
                  <a:lnTo>
                    <a:pt x="9" y="596"/>
                  </a:lnTo>
                  <a:lnTo>
                    <a:pt x="9" y="604"/>
                  </a:lnTo>
                  <a:lnTo>
                    <a:pt x="13" y="614"/>
                  </a:lnTo>
                  <a:lnTo>
                    <a:pt x="14" y="620"/>
                  </a:lnTo>
                  <a:lnTo>
                    <a:pt x="15" y="628"/>
                  </a:lnTo>
                  <a:lnTo>
                    <a:pt x="17" y="633"/>
                  </a:lnTo>
                  <a:lnTo>
                    <a:pt x="19" y="638"/>
                  </a:lnTo>
                  <a:lnTo>
                    <a:pt x="21" y="643"/>
                  </a:lnTo>
                  <a:lnTo>
                    <a:pt x="22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90"/>
            <p:cNvSpPr>
              <a:spLocks/>
            </p:cNvSpPr>
            <p:nvPr/>
          </p:nvSpPr>
          <p:spPr bwMode="auto">
            <a:xfrm>
              <a:off x="1951038" y="3833813"/>
              <a:ext cx="1085850" cy="698500"/>
            </a:xfrm>
            <a:custGeom>
              <a:avLst/>
              <a:gdLst>
                <a:gd name="T0" fmla="*/ 2147483647 w 2735"/>
                <a:gd name="T1" fmla="*/ 2147483647 h 1759"/>
                <a:gd name="T2" fmla="*/ 2147483647 w 2735"/>
                <a:gd name="T3" fmla="*/ 2147483647 h 1759"/>
                <a:gd name="T4" fmla="*/ 2147483647 w 2735"/>
                <a:gd name="T5" fmla="*/ 2147483647 h 1759"/>
                <a:gd name="T6" fmla="*/ 2147483647 w 2735"/>
                <a:gd name="T7" fmla="*/ 2147483647 h 1759"/>
                <a:gd name="T8" fmla="*/ 2147483647 w 2735"/>
                <a:gd name="T9" fmla="*/ 2147483647 h 1759"/>
                <a:gd name="T10" fmla="*/ 2147483647 w 2735"/>
                <a:gd name="T11" fmla="*/ 2147483647 h 1759"/>
                <a:gd name="T12" fmla="*/ 2147483647 w 2735"/>
                <a:gd name="T13" fmla="*/ 2147483647 h 1759"/>
                <a:gd name="T14" fmla="*/ 2147483647 w 2735"/>
                <a:gd name="T15" fmla="*/ 2147483647 h 1759"/>
                <a:gd name="T16" fmla="*/ 2147483647 w 2735"/>
                <a:gd name="T17" fmla="*/ 2147483647 h 1759"/>
                <a:gd name="T18" fmla="*/ 2147483647 w 2735"/>
                <a:gd name="T19" fmla="*/ 2147483647 h 1759"/>
                <a:gd name="T20" fmla="*/ 2147483647 w 2735"/>
                <a:gd name="T21" fmla="*/ 2147483647 h 1759"/>
                <a:gd name="T22" fmla="*/ 2147483647 w 2735"/>
                <a:gd name="T23" fmla="*/ 2147483647 h 1759"/>
                <a:gd name="T24" fmla="*/ 2147483647 w 2735"/>
                <a:gd name="T25" fmla="*/ 2147483647 h 1759"/>
                <a:gd name="T26" fmla="*/ 2147483647 w 2735"/>
                <a:gd name="T27" fmla="*/ 2147483647 h 1759"/>
                <a:gd name="T28" fmla="*/ 2147483647 w 2735"/>
                <a:gd name="T29" fmla="*/ 2147483647 h 1759"/>
                <a:gd name="T30" fmla="*/ 2147483647 w 2735"/>
                <a:gd name="T31" fmla="*/ 2147483647 h 1759"/>
                <a:gd name="T32" fmla="*/ 2147483647 w 2735"/>
                <a:gd name="T33" fmla="*/ 2147483647 h 1759"/>
                <a:gd name="T34" fmla="*/ 2147483647 w 2735"/>
                <a:gd name="T35" fmla="*/ 2147483647 h 1759"/>
                <a:gd name="T36" fmla="*/ 2147483647 w 2735"/>
                <a:gd name="T37" fmla="*/ 2147483647 h 1759"/>
                <a:gd name="T38" fmla="*/ 2147483647 w 2735"/>
                <a:gd name="T39" fmla="*/ 2147483647 h 1759"/>
                <a:gd name="T40" fmla="*/ 2147483647 w 2735"/>
                <a:gd name="T41" fmla="*/ 2147483647 h 1759"/>
                <a:gd name="T42" fmla="*/ 2147483647 w 2735"/>
                <a:gd name="T43" fmla="*/ 2147483647 h 1759"/>
                <a:gd name="T44" fmla="*/ 2147483647 w 2735"/>
                <a:gd name="T45" fmla="*/ 2147483647 h 1759"/>
                <a:gd name="T46" fmla="*/ 2147483647 w 2735"/>
                <a:gd name="T47" fmla="*/ 2147483647 h 1759"/>
                <a:gd name="T48" fmla="*/ 2147483647 w 2735"/>
                <a:gd name="T49" fmla="*/ 2147483647 h 1759"/>
                <a:gd name="T50" fmla="*/ 2147483647 w 2735"/>
                <a:gd name="T51" fmla="*/ 2147483647 h 1759"/>
                <a:gd name="T52" fmla="*/ 2147483647 w 2735"/>
                <a:gd name="T53" fmla="*/ 2147483647 h 1759"/>
                <a:gd name="T54" fmla="*/ 2147483647 w 2735"/>
                <a:gd name="T55" fmla="*/ 2147483647 h 1759"/>
                <a:gd name="T56" fmla="*/ 2147483647 w 2735"/>
                <a:gd name="T57" fmla="*/ 2147483647 h 1759"/>
                <a:gd name="T58" fmla="*/ 2147483647 w 2735"/>
                <a:gd name="T59" fmla="*/ 2147483647 h 1759"/>
                <a:gd name="T60" fmla="*/ 2147483647 w 2735"/>
                <a:gd name="T61" fmla="*/ 2147483647 h 1759"/>
                <a:gd name="T62" fmla="*/ 2147483647 w 2735"/>
                <a:gd name="T63" fmla="*/ 2147483647 h 1759"/>
                <a:gd name="T64" fmla="*/ 2147483647 w 2735"/>
                <a:gd name="T65" fmla="*/ 2147483647 h 1759"/>
                <a:gd name="T66" fmla="*/ 2147483647 w 2735"/>
                <a:gd name="T67" fmla="*/ 2147483647 h 1759"/>
                <a:gd name="T68" fmla="*/ 2147483647 w 2735"/>
                <a:gd name="T69" fmla="*/ 2147483647 h 1759"/>
                <a:gd name="T70" fmla="*/ 2147483647 w 2735"/>
                <a:gd name="T71" fmla="*/ 2147483647 h 1759"/>
                <a:gd name="T72" fmla="*/ 2147483647 w 2735"/>
                <a:gd name="T73" fmla="*/ 2147483647 h 1759"/>
                <a:gd name="T74" fmla="*/ 2147483647 w 2735"/>
                <a:gd name="T75" fmla="*/ 2147483647 h 1759"/>
                <a:gd name="T76" fmla="*/ 2147483647 w 2735"/>
                <a:gd name="T77" fmla="*/ 2147483647 h 1759"/>
                <a:gd name="T78" fmla="*/ 2147483647 w 2735"/>
                <a:gd name="T79" fmla="*/ 2147483647 h 1759"/>
                <a:gd name="T80" fmla="*/ 2147483647 w 2735"/>
                <a:gd name="T81" fmla="*/ 2147483647 h 1759"/>
                <a:gd name="T82" fmla="*/ 2147483647 w 2735"/>
                <a:gd name="T83" fmla="*/ 2147483647 h 1759"/>
                <a:gd name="T84" fmla="*/ 2147483647 w 2735"/>
                <a:gd name="T85" fmla="*/ 2147483647 h 1759"/>
                <a:gd name="T86" fmla="*/ 2147483647 w 2735"/>
                <a:gd name="T87" fmla="*/ 2147483647 h 1759"/>
                <a:gd name="T88" fmla="*/ 2147483647 w 2735"/>
                <a:gd name="T89" fmla="*/ 2147483647 h 1759"/>
                <a:gd name="T90" fmla="*/ 2147483647 w 2735"/>
                <a:gd name="T91" fmla="*/ 2147483647 h 1759"/>
                <a:gd name="T92" fmla="*/ 2147483647 w 2735"/>
                <a:gd name="T93" fmla="*/ 2147483647 h 1759"/>
                <a:gd name="T94" fmla="*/ 2147483647 w 2735"/>
                <a:gd name="T95" fmla="*/ 2147483647 h 1759"/>
                <a:gd name="T96" fmla="*/ 2147483647 w 2735"/>
                <a:gd name="T97" fmla="*/ 2147483647 h 1759"/>
                <a:gd name="T98" fmla="*/ 2147483647 w 2735"/>
                <a:gd name="T99" fmla="*/ 2147483647 h 1759"/>
                <a:gd name="T100" fmla="*/ 2147483647 w 2735"/>
                <a:gd name="T101" fmla="*/ 2147483647 h 1759"/>
                <a:gd name="T102" fmla="*/ 2147483647 w 2735"/>
                <a:gd name="T103" fmla="*/ 2147483647 h 1759"/>
                <a:gd name="T104" fmla="*/ 2147483647 w 2735"/>
                <a:gd name="T105" fmla="*/ 2147483647 h 1759"/>
                <a:gd name="T106" fmla="*/ 2147483647 w 2735"/>
                <a:gd name="T107" fmla="*/ 2147483647 h 1759"/>
                <a:gd name="T108" fmla="*/ 2147483647 w 2735"/>
                <a:gd name="T109" fmla="*/ 2147483647 h 1759"/>
                <a:gd name="T110" fmla="*/ 2147483647 w 2735"/>
                <a:gd name="T111" fmla="*/ 2147483647 h 1759"/>
                <a:gd name="T112" fmla="*/ 2147483647 w 2735"/>
                <a:gd name="T113" fmla="*/ 2147483647 h 1759"/>
                <a:gd name="T114" fmla="*/ 2147483647 w 2735"/>
                <a:gd name="T115" fmla="*/ 2147483647 h 1759"/>
                <a:gd name="T116" fmla="*/ 2147483647 w 2735"/>
                <a:gd name="T117" fmla="*/ 2147483647 h 1759"/>
                <a:gd name="T118" fmla="*/ 2147483647 w 2735"/>
                <a:gd name="T119" fmla="*/ 2147483647 h 1759"/>
                <a:gd name="T120" fmla="*/ 2147483647 w 2735"/>
                <a:gd name="T121" fmla="*/ 2147483647 h 1759"/>
                <a:gd name="T122" fmla="*/ 2147483647 w 2735"/>
                <a:gd name="T123" fmla="*/ 2147483647 h 17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35"/>
                <a:gd name="T187" fmla="*/ 0 h 1759"/>
                <a:gd name="T188" fmla="*/ 2735 w 2735"/>
                <a:gd name="T189" fmla="*/ 1759 h 175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35" h="1759">
                  <a:moveTo>
                    <a:pt x="2658" y="1271"/>
                  </a:moveTo>
                  <a:lnTo>
                    <a:pt x="2717" y="335"/>
                  </a:lnTo>
                  <a:lnTo>
                    <a:pt x="2735" y="4"/>
                  </a:lnTo>
                  <a:lnTo>
                    <a:pt x="1824" y="0"/>
                  </a:lnTo>
                  <a:lnTo>
                    <a:pt x="1899" y="619"/>
                  </a:lnTo>
                  <a:lnTo>
                    <a:pt x="1498" y="607"/>
                  </a:lnTo>
                  <a:lnTo>
                    <a:pt x="1498" y="604"/>
                  </a:lnTo>
                  <a:lnTo>
                    <a:pt x="1498" y="600"/>
                  </a:lnTo>
                  <a:lnTo>
                    <a:pt x="1497" y="594"/>
                  </a:lnTo>
                  <a:lnTo>
                    <a:pt x="1496" y="585"/>
                  </a:lnTo>
                  <a:lnTo>
                    <a:pt x="1495" y="579"/>
                  </a:lnTo>
                  <a:lnTo>
                    <a:pt x="1493" y="574"/>
                  </a:lnTo>
                  <a:lnTo>
                    <a:pt x="1492" y="568"/>
                  </a:lnTo>
                  <a:lnTo>
                    <a:pt x="1492" y="561"/>
                  </a:lnTo>
                  <a:lnTo>
                    <a:pt x="1491" y="554"/>
                  </a:lnTo>
                  <a:lnTo>
                    <a:pt x="1489" y="547"/>
                  </a:lnTo>
                  <a:lnTo>
                    <a:pt x="1488" y="540"/>
                  </a:lnTo>
                  <a:lnTo>
                    <a:pt x="1488" y="532"/>
                  </a:lnTo>
                  <a:lnTo>
                    <a:pt x="1486" y="523"/>
                  </a:lnTo>
                  <a:lnTo>
                    <a:pt x="1486" y="515"/>
                  </a:lnTo>
                  <a:lnTo>
                    <a:pt x="1483" y="506"/>
                  </a:lnTo>
                  <a:lnTo>
                    <a:pt x="1482" y="496"/>
                  </a:lnTo>
                  <a:lnTo>
                    <a:pt x="1481" y="485"/>
                  </a:lnTo>
                  <a:lnTo>
                    <a:pt x="1479" y="477"/>
                  </a:lnTo>
                  <a:lnTo>
                    <a:pt x="1477" y="467"/>
                  </a:lnTo>
                  <a:lnTo>
                    <a:pt x="1476" y="458"/>
                  </a:lnTo>
                  <a:lnTo>
                    <a:pt x="1474" y="446"/>
                  </a:lnTo>
                  <a:lnTo>
                    <a:pt x="1472" y="436"/>
                  </a:lnTo>
                  <a:lnTo>
                    <a:pt x="1469" y="426"/>
                  </a:lnTo>
                  <a:lnTo>
                    <a:pt x="1469" y="415"/>
                  </a:lnTo>
                  <a:lnTo>
                    <a:pt x="1467" y="403"/>
                  </a:lnTo>
                  <a:lnTo>
                    <a:pt x="1466" y="393"/>
                  </a:lnTo>
                  <a:lnTo>
                    <a:pt x="1463" y="383"/>
                  </a:lnTo>
                  <a:lnTo>
                    <a:pt x="1463" y="373"/>
                  </a:lnTo>
                  <a:lnTo>
                    <a:pt x="1459" y="360"/>
                  </a:lnTo>
                  <a:lnTo>
                    <a:pt x="1457" y="350"/>
                  </a:lnTo>
                  <a:lnTo>
                    <a:pt x="1455" y="339"/>
                  </a:lnTo>
                  <a:lnTo>
                    <a:pt x="1453" y="328"/>
                  </a:lnTo>
                  <a:lnTo>
                    <a:pt x="1450" y="316"/>
                  </a:lnTo>
                  <a:lnTo>
                    <a:pt x="1448" y="306"/>
                  </a:lnTo>
                  <a:lnTo>
                    <a:pt x="1447" y="295"/>
                  </a:lnTo>
                  <a:lnTo>
                    <a:pt x="1444" y="286"/>
                  </a:lnTo>
                  <a:lnTo>
                    <a:pt x="1440" y="275"/>
                  </a:lnTo>
                  <a:lnTo>
                    <a:pt x="1439" y="264"/>
                  </a:lnTo>
                  <a:lnTo>
                    <a:pt x="1437" y="256"/>
                  </a:lnTo>
                  <a:lnTo>
                    <a:pt x="1434" y="245"/>
                  </a:lnTo>
                  <a:lnTo>
                    <a:pt x="1431" y="237"/>
                  </a:lnTo>
                  <a:lnTo>
                    <a:pt x="1429" y="228"/>
                  </a:lnTo>
                  <a:lnTo>
                    <a:pt x="1428" y="218"/>
                  </a:lnTo>
                  <a:lnTo>
                    <a:pt x="1425" y="210"/>
                  </a:lnTo>
                  <a:lnTo>
                    <a:pt x="1423" y="201"/>
                  </a:lnTo>
                  <a:lnTo>
                    <a:pt x="1420" y="194"/>
                  </a:lnTo>
                  <a:lnTo>
                    <a:pt x="1418" y="186"/>
                  </a:lnTo>
                  <a:lnTo>
                    <a:pt x="1415" y="180"/>
                  </a:lnTo>
                  <a:lnTo>
                    <a:pt x="1411" y="172"/>
                  </a:lnTo>
                  <a:lnTo>
                    <a:pt x="1410" y="166"/>
                  </a:lnTo>
                  <a:lnTo>
                    <a:pt x="1407" y="161"/>
                  </a:lnTo>
                  <a:lnTo>
                    <a:pt x="1405" y="157"/>
                  </a:lnTo>
                  <a:lnTo>
                    <a:pt x="1400" y="147"/>
                  </a:lnTo>
                  <a:lnTo>
                    <a:pt x="1395" y="141"/>
                  </a:lnTo>
                  <a:lnTo>
                    <a:pt x="1390" y="137"/>
                  </a:lnTo>
                  <a:lnTo>
                    <a:pt x="1386" y="136"/>
                  </a:lnTo>
                  <a:lnTo>
                    <a:pt x="1380" y="136"/>
                  </a:lnTo>
                  <a:lnTo>
                    <a:pt x="1373" y="136"/>
                  </a:lnTo>
                  <a:lnTo>
                    <a:pt x="1367" y="134"/>
                  </a:lnTo>
                  <a:lnTo>
                    <a:pt x="1361" y="134"/>
                  </a:lnTo>
                  <a:lnTo>
                    <a:pt x="1353" y="133"/>
                  </a:lnTo>
                  <a:lnTo>
                    <a:pt x="1346" y="133"/>
                  </a:lnTo>
                  <a:lnTo>
                    <a:pt x="1338" y="133"/>
                  </a:lnTo>
                  <a:lnTo>
                    <a:pt x="1331" y="133"/>
                  </a:lnTo>
                  <a:lnTo>
                    <a:pt x="1323" y="132"/>
                  </a:lnTo>
                  <a:lnTo>
                    <a:pt x="1314" y="132"/>
                  </a:lnTo>
                  <a:lnTo>
                    <a:pt x="1307" y="132"/>
                  </a:lnTo>
                  <a:lnTo>
                    <a:pt x="1299" y="132"/>
                  </a:lnTo>
                  <a:lnTo>
                    <a:pt x="1290" y="132"/>
                  </a:lnTo>
                  <a:lnTo>
                    <a:pt x="1284" y="132"/>
                  </a:lnTo>
                  <a:lnTo>
                    <a:pt x="1275" y="132"/>
                  </a:lnTo>
                  <a:lnTo>
                    <a:pt x="1267" y="132"/>
                  </a:lnTo>
                  <a:lnTo>
                    <a:pt x="1259" y="132"/>
                  </a:lnTo>
                  <a:lnTo>
                    <a:pt x="1251" y="132"/>
                  </a:lnTo>
                  <a:lnTo>
                    <a:pt x="1244" y="132"/>
                  </a:lnTo>
                  <a:lnTo>
                    <a:pt x="1237" y="132"/>
                  </a:lnTo>
                  <a:lnTo>
                    <a:pt x="1231" y="132"/>
                  </a:lnTo>
                  <a:lnTo>
                    <a:pt x="1225" y="132"/>
                  </a:lnTo>
                  <a:lnTo>
                    <a:pt x="1218" y="132"/>
                  </a:lnTo>
                  <a:lnTo>
                    <a:pt x="1213" y="132"/>
                  </a:lnTo>
                  <a:lnTo>
                    <a:pt x="1203" y="132"/>
                  </a:lnTo>
                  <a:lnTo>
                    <a:pt x="1197" y="132"/>
                  </a:lnTo>
                  <a:lnTo>
                    <a:pt x="1192" y="132"/>
                  </a:lnTo>
                  <a:lnTo>
                    <a:pt x="1191" y="133"/>
                  </a:lnTo>
                  <a:lnTo>
                    <a:pt x="1191" y="137"/>
                  </a:lnTo>
                  <a:lnTo>
                    <a:pt x="1189" y="142"/>
                  </a:lnTo>
                  <a:lnTo>
                    <a:pt x="1189" y="152"/>
                  </a:lnTo>
                  <a:lnTo>
                    <a:pt x="1188" y="156"/>
                  </a:lnTo>
                  <a:lnTo>
                    <a:pt x="1187" y="161"/>
                  </a:lnTo>
                  <a:lnTo>
                    <a:pt x="1187" y="167"/>
                  </a:lnTo>
                  <a:lnTo>
                    <a:pt x="1187" y="175"/>
                  </a:lnTo>
                  <a:lnTo>
                    <a:pt x="1185" y="181"/>
                  </a:lnTo>
                  <a:lnTo>
                    <a:pt x="1185" y="189"/>
                  </a:lnTo>
                  <a:lnTo>
                    <a:pt x="1184" y="196"/>
                  </a:lnTo>
                  <a:lnTo>
                    <a:pt x="1184" y="205"/>
                  </a:lnTo>
                  <a:lnTo>
                    <a:pt x="1182" y="213"/>
                  </a:lnTo>
                  <a:lnTo>
                    <a:pt x="1182" y="223"/>
                  </a:lnTo>
                  <a:lnTo>
                    <a:pt x="1180" y="232"/>
                  </a:lnTo>
                  <a:lnTo>
                    <a:pt x="1180" y="240"/>
                  </a:lnTo>
                  <a:lnTo>
                    <a:pt x="1179" y="251"/>
                  </a:lnTo>
                  <a:lnTo>
                    <a:pt x="1178" y="259"/>
                  </a:lnTo>
                  <a:lnTo>
                    <a:pt x="1177" y="269"/>
                  </a:lnTo>
                  <a:lnTo>
                    <a:pt x="1177" y="281"/>
                  </a:lnTo>
                  <a:lnTo>
                    <a:pt x="1175" y="291"/>
                  </a:lnTo>
                  <a:lnTo>
                    <a:pt x="1174" y="302"/>
                  </a:lnTo>
                  <a:lnTo>
                    <a:pt x="1173" y="312"/>
                  </a:lnTo>
                  <a:lnTo>
                    <a:pt x="1173" y="324"/>
                  </a:lnTo>
                  <a:lnTo>
                    <a:pt x="1170" y="334"/>
                  </a:lnTo>
                  <a:lnTo>
                    <a:pt x="1169" y="345"/>
                  </a:lnTo>
                  <a:lnTo>
                    <a:pt x="1169" y="357"/>
                  </a:lnTo>
                  <a:lnTo>
                    <a:pt x="1169" y="368"/>
                  </a:lnTo>
                  <a:lnTo>
                    <a:pt x="1167" y="379"/>
                  </a:lnTo>
                  <a:lnTo>
                    <a:pt x="1165" y="391"/>
                  </a:lnTo>
                  <a:lnTo>
                    <a:pt x="1163" y="401"/>
                  </a:lnTo>
                  <a:lnTo>
                    <a:pt x="1163" y="412"/>
                  </a:lnTo>
                  <a:lnTo>
                    <a:pt x="1162" y="422"/>
                  </a:lnTo>
                  <a:lnTo>
                    <a:pt x="1160" y="432"/>
                  </a:lnTo>
                  <a:lnTo>
                    <a:pt x="1158" y="444"/>
                  </a:lnTo>
                  <a:lnTo>
                    <a:pt x="1158" y="455"/>
                  </a:lnTo>
                  <a:lnTo>
                    <a:pt x="1156" y="464"/>
                  </a:lnTo>
                  <a:lnTo>
                    <a:pt x="1155" y="474"/>
                  </a:lnTo>
                  <a:lnTo>
                    <a:pt x="1154" y="484"/>
                  </a:lnTo>
                  <a:lnTo>
                    <a:pt x="1153" y="494"/>
                  </a:lnTo>
                  <a:lnTo>
                    <a:pt x="1151" y="503"/>
                  </a:lnTo>
                  <a:lnTo>
                    <a:pt x="1151" y="513"/>
                  </a:lnTo>
                  <a:lnTo>
                    <a:pt x="1149" y="522"/>
                  </a:lnTo>
                  <a:lnTo>
                    <a:pt x="1149" y="531"/>
                  </a:lnTo>
                  <a:lnTo>
                    <a:pt x="1146" y="539"/>
                  </a:lnTo>
                  <a:lnTo>
                    <a:pt x="1146" y="546"/>
                  </a:lnTo>
                  <a:lnTo>
                    <a:pt x="1145" y="554"/>
                  </a:lnTo>
                  <a:lnTo>
                    <a:pt x="1144" y="561"/>
                  </a:lnTo>
                  <a:lnTo>
                    <a:pt x="1141" y="566"/>
                  </a:lnTo>
                  <a:lnTo>
                    <a:pt x="1141" y="573"/>
                  </a:lnTo>
                  <a:lnTo>
                    <a:pt x="1140" y="579"/>
                  </a:lnTo>
                  <a:lnTo>
                    <a:pt x="1140" y="585"/>
                  </a:lnTo>
                  <a:lnTo>
                    <a:pt x="1136" y="594"/>
                  </a:lnTo>
                  <a:lnTo>
                    <a:pt x="1135" y="600"/>
                  </a:lnTo>
                  <a:lnTo>
                    <a:pt x="1134" y="604"/>
                  </a:lnTo>
                  <a:lnTo>
                    <a:pt x="1132" y="607"/>
                  </a:lnTo>
                  <a:lnTo>
                    <a:pt x="1129" y="607"/>
                  </a:lnTo>
                  <a:lnTo>
                    <a:pt x="1122" y="607"/>
                  </a:lnTo>
                  <a:lnTo>
                    <a:pt x="1112" y="607"/>
                  </a:lnTo>
                  <a:lnTo>
                    <a:pt x="1103" y="607"/>
                  </a:lnTo>
                  <a:lnTo>
                    <a:pt x="1096" y="607"/>
                  </a:lnTo>
                  <a:lnTo>
                    <a:pt x="1090" y="607"/>
                  </a:lnTo>
                  <a:lnTo>
                    <a:pt x="1082" y="607"/>
                  </a:lnTo>
                  <a:lnTo>
                    <a:pt x="1076" y="608"/>
                  </a:lnTo>
                  <a:lnTo>
                    <a:pt x="1066" y="608"/>
                  </a:lnTo>
                  <a:lnTo>
                    <a:pt x="1058" y="609"/>
                  </a:lnTo>
                  <a:lnTo>
                    <a:pt x="1048" y="611"/>
                  </a:lnTo>
                  <a:lnTo>
                    <a:pt x="1040" y="612"/>
                  </a:lnTo>
                  <a:lnTo>
                    <a:pt x="1030" y="612"/>
                  </a:lnTo>
                  <a:lnTo>
                    <a:pt x="1019" y="612"/>
                  </a:lnTo>
                  <a:lnTo>
                    <a:pt x="1008" y="612"/>
                  </a:lnTo>
                  <a:lnTo>
                    <a:pt x="998" y="613"/>
                  </a:lnTo>
                  <a:lnTo>
                    <a:pt x="986" y="613"/>
                  </a:lnTo>
                  <a:lnTo>
                    <a:pt x="975" y="614"/>
                  </a:lnTo>
                  <a:lnTo>
                    <a:pt x="962" y="616"/>
                  </a:lnTo>
                  <a:lnTo>
                    <a:pt x="951" y="617"/>
                  </a:lnTo>
                  <a:lnTo>
                    <a:pt x="938" y="617"/>
                  </a:lnTo>
                  <a:lnTo>
                    <a:pt x="927" y="618"/>
                  </a:lnTo>
                  <a:lnTo>
                    <a:pt x="914" y="618"/>
                  </a:lnTo>
                  <a:lnTo>
                    <a:pt x="902" y="621"/>
                  </a:lnTo>
                  <a:lnTo>
                    <a:pt x="888" y="621"/>
                  </a:lnTo>
                  <a:lnTo>
                    <a:pt x="875" y="622"/>
                  </a:lnTo>
                  <a:lnTo>
                    <a:pt x="863" y="623"/>
                  </a:lnTo>
                  <a:lnTo>
                    <a:pt x="850" y="624"/>
                  </a:lnTo>
                  <a:lnTo>
                    <a:pt x="835" y="624"/>
                  </a:lnTo>
                  <a:lnTo>
                    <a:pt x="822" y="626"/>
                  </a:lnTo>
                  <a:lnTo>
                    <a:pt x="808" y="627"/>
                  </a:lnTo>
                  <a:lnTo>
                    <a:pt x="794" y="628"/>
                  </a:lnTo>
                  <a:lnTo>
                    <a:pt x="782" y="628"/>
                  </a:lnTo>
                  <a:lnTo>
                    <a:pt x="768" y="629"/>
                  </a:lnTo>
                  <a:lnTo>
                    <a:pt x="754" y="629"/>
                  </a:lnTo>
                  <a:lnTo>
                    <a:pt x="741" y="632"/>
                  </a:lnTo>
                  <a:lnTo>
                    <a:pt x="729" y="632"/>
                  </a:lnTo>
                  <a:lnTo>
                    <a:pt x="716" y="633"/>
                  </a:lnTo>
                  <a:lnTo>
                    <a:pt x="704" y="635"/>
                  </a:lnTo>
                  <a:lnTo>
                    <a:pt x="691" y="636"/>
                  </a:lnTo>
                  <a:lnTo>
                    <a:pt x="678" y="636"/>
                  </a:lnTo>
                  <a:lnTo>
                    <a:pt x="667" y="637"/>
                  </a:lnTo>
                  <a:lnTo>
                    <a:pt x="654" y="637"/>
                  </a:lnTo>
                  <a:lnTo>
                    <a:pt x="644" y="640"/>
                  </a:lnTo>
                  <a:lnTo>
                    <a:pt x="632" y="640"/>
                  </a:lnTo>
                  <a:lnTo>
                    <a:pt x="620" y="641"/>
                  </a:lnTo>
                  <a:lnTo>
                    <a:pt x="609" y="641"/>
                  </a:lnTo>
                  <a:lnTo>
                    <a:pt x="599" y="642"/>
                  </a:lnTo>
                  <a:lnTo>
                    <a:pt x="589" y="642"/>
                  </a:lnTo>
                  <a:lnTo>
                    <a:pt x="580" y="643"/>
                  </a:lnTo>
                  <a:lnTo>
                    <a:pt x="570" y="645"/>
                  </a:lnTo>
                  <a:lnTo>
                    <a:pt x="562" y="646"/>
                  </a:lnTo>
                  <a:lnTo>
                    <a:pt x="552" y="646"/>
                  </a:lnTo>
                  <a:lnTo>
                    <a:pt x="546" y="647"/>
                  </a:lnTo>
                  <a:lnTo>
                    <a:pt x="537" y="647"/>
                  </a:lnTo>
                  <a:lnTo>
                    <a:pt x="531" y="648"/>
                  </a:lnTo>
                  <a:lnTo>
                    <a:pt x="523" y="648"/>
                  </a:lnTo>
                  <a:lnTo>
                    <a:pt x="518" y="650"/>
                  </a:lnTo>
                  <a:lnTo>
                    <a:pt x="512" y="651"/>
                  </a:lnTo>
                  <a:lnTo>
                    <a:pt x="509" y="652"/>
                  </a:lnTo>
                  <a:lnTo>
                    <a:pt x="499" y="652"/>
                  </a:lnTo>
                  <a:lnTo>
                    <a:pt x="489" y="656"/>
                  </a:lnTo>
                  <a:lnTo>
                    <a:pt x="479" y="660"/>
                  </a:lnTo>
                  <a:lnTo>
                    <a:pt x="470" y="667"/>
                  </a:lnTo>
                  <a:lnTo>
                    <a:pt x="464" y="670"/>
                  </a:lnTo>
                  <a:lnTo>
                    <a:pt x="459" y="674"/>
                  </a:lnTo>
                  <a:lnTo>
                    <a:pt x="454" y="677"/>
                  </a:lnTo>
                  <a:lnTo>
                    <a:pt x="449" y="683"/>
                  </a:lnTo>
                  <a:lnTo>
                    <a:pt x="442" y="688"/>
                  </a:lnTo>
                  <a:lnTo>
                    <a:pt x="437" y="693"/>
                  </a:lnTo>
                  <a:lnTo>
                    <a:pt x="432" y="699"/>
                  </a:lnTo>
                  <a:lnTo>
                    <a:pt x="429" y="705"/>
                  </a:lnTo>
                  <a:lnTo>
                    <a:pt x="422" y="710"/>
                  </a:lnTo>
                  <a:lnTo>
                    <a:pt x="417" y="717"/>
                  </a:lnTo>
                  <a:lnTo>
                    <a:pt x="412" y="723"/>
                  </a:lnTo>
                  <a:lnTo>
                    <a:pt x="407" y="729"/>
                  </a:lnTo>
                  <a:lnTo>
                    <a:pt x="401" y="736"/>
                  </a:lnTo>
                  <a:lnTo>
                    <a:pt x="396" y="743"/>
                  </a:lnTo>
                  <a:lnTo>
                    <a:pt x="389" y="751"/>
                  </a:lnTo>
                  <a:lnTo>
                    <a:pt x="386" y="758"/>
                  </a:lnTo>
                  <a:lnTo>
                    <a:pt x="379" y="766"/>
                  </a:lnTo>
                  <a:lnTo>
                    <a:pt x="376" y="775"/>
                  </a:lnTo>
                  <a:lnTo>
                    <a:pt x="369" y="781"/>
                  </a:lnTo>
                  <a:lnTo>
                    <a:pt x="366" y="791"/>
                  </a:lnTo>
                  <a:lnTo>
                    <a:pt x="360" y="799"/>
                  </a:lnTo>
                  <a:lnTo>
                    <a:pt x="355" y="808"/>
                  </a:lnTo>
                  <a:lnTo>
                    <a:pt x="350" y="816"/>
                  </a:lnTo>
                  <a:lnTo>
                    <a:pt x="348" y="827"/>
                  </a:lnTo>
                  <a:lnTo>
                    <a:pt x="343" y="834"/>
                  </a:lnTo>
                  <a:lnTo>
                    <a:pt x="338" y="844"/>
                  </a:lnTo>
                  <a:lnTo>
                    <a:pt x="333" y="853"/>
                  </a:lnTo>
                  <a:lnTo>
                    <a:pt x="329" y="862"/>
                  </a:lnTo>
                  <a:lnTo>
                    <a:pt x="325" y="872"/>
                  </a:lnTo>
                  <a:lnTo>
                    <a:pt x="321" y="881"/>
                  </a:lnTo>
                  <a:lnTo>
                    <a:pt x="316" y="891"/>
                  </a:lnTo>
                  <a:lnTo>
                    <a:pt x="314" y="901"/>
                  </a:lnTo>
                  <a:lnTo>
                    <a:pt x="309" y="910"/>
                  </a:lnTo>
                  <a:lnTo>
                    <a:pt x="306" y="920"/>
                  </a:lnTo>
                  <a:lnTo>
                    <a:pt x="304" y="929"/>
                  </a:lnTo>
                  <a:lnTo>
                    <a:pt x="300" y="939"/>
                  </a:lnTo>
                  <a:lnTo>
                    <a:pt x="297" y="949"/>
                  </a:lnTo>
                  <a:lnTo>
                    <a:pt x="294" y="958"/>
                  </a:lnTo>
                  <a:lnTo>
                    <a:pt x="292" y="968"/>
                  </a:lnTo>
                  <a:lnTo>
                    <a:pt x="291" y="978"/>
                  </a:lnTo>
                  <a:lnTo>
                    <a:pt x="287" y="988"/>
                  </a:lnTo>
                  <a:lnTo>
                    <a:pt x="286" y="997"/>
                  </a:lnTo>
                  <a:lnTo>
                    <a:pt x="284" y="1007"/>
                  </a:lnTo>
                  <a:lnTo>
                    <a:pt x="282" y="1016"/>
                  </a:lnTo>
                  <a:lnTo>
                    <a:pt x="280" y="1025"/>
                  </a:lnTo>
                  <a:lnTo>
                    <a:pt x="280" y="1035"/>
                  </a:lnTo>
                  <a:lnTo>
                    <a:pt x="280" y="1044"/>
                  </a:lnTo>
                  <a:lnTo>
                    <a:pt x="280" y="1054"/>
                  </a:lnTo>
                  <a:lnTo>
                    <a:pt x="278" y="1063"/>
                  </a:lnTo>
                  <a:lnTo>
                    <a:pt x="278" y="1072"/>
                  </a:lnTo>
                  <a:lnTo>
                    <a:pt x="278" y="1082"/>
                  </a:lnTo>
                  <a:lnTo>
                    <a:pt x="280" y="1091"/>
                  </a:lnTo>
                  <a:lnTo>
                    <a:pt x="280" y="1099"/>
                  </a:lnTo>
                  <a:lnTo>
                    <a:pt x="280" y="1108"/>
                  </a:lnTo>
                  <a:lnTo>
                    <a:pt x="281" y="1117"/>
                  </a:lnTo>
                  <a:lnTo>
                    <a:pt x="285" y="1126"/>
                  </a:lnTo>
                  <a:lnTo>
                    <a:pt x="302" y="1253"/>
                  </a:lnTo>
                  <a:lnTo>
                    <a:pt x="0" y="1543"/>
                  </a:lnTo>
                  <a:lnTo>
                    <a:pt x="59" y="1597"/>
                  </a:lnTo>
                  <a:lnTo>
                    <a:pt x="203" y="1637"/>
                  </a:lnTo>
                  <a:lnTo>
                    <a:pt x="506" y="1380"/>
                  </a:lnTo>
                  <a:lnTo>
                    <a:pt x="654" y="1389"/>
                  </a:lnTo>
                  <a:lnTo>
                    <a:pt x="654" y="1392"/>
                  </a:lnTo>
                  <a:lnTo>
                    <a:pt x="654" y="1397"/>
                  </a:lnTo>
                  <a:lnTo>
                    <a:pt x="656" y="1405"/>
                  </a:lnTo>
                  <a:lnTo>
                    <a:pt x="657" y="1414"/>
                  </a:lnTo>
                  <a:lnTo>
                    <a:pt x="659" y="1424"/>
                  </a:lnTo>
                  <a:lnTo>
                    <a:pt x="659" y="1429"/>
                  </a:lnTo>
                  <a:lnTo>
                    <a:pt x="661" y="1435"/>
                  </a:lnTo>
                  <a:lnTo>
                    <a:pt x="662" y="1443"/>
                  </a:lnTo>
                  <a:lnTo>
                    <a:pt x="664" y="1449"/>
                  </a:lnTo>
                  <a:lnTo>
                    <a:pt x="666" y="1456"/>
                  </a:lnTo>
                  <a:lnTo>
                    <a:pt x="667" y="1463"/>
                  </a:lnTo>
                  <a:lnTo>
                    <a:pt x="668" y="1471"/>
                  </a:lnTo>
                  <a:lnTo>
                    <a:pt x="671" y="1478"/>
                  </a:lnTo>
                  <a:lnTo>
                    <a:pt x="673" y="1486"/>
                  </a:lnTo>
                  <a:lnTo>
                    <a:pt x="675" y="1495"/>
                  </a:lnTo>
                  <a:lnTo>
                    <a:pt x="678" y="1502"/>
                  </a:lnTo>
                  <a:lnTo>
                    <a:pt x="681" y="1511"/>
                  </a:lnTo>
                  <a:lnTo>
                    <a:pt x="683" y="1520"/>
                  </a:lnTo>
                  <a:lnTo>
                    <a:pt x="685" y="1528"/>
                  </a:lnTo>
                  <a:lnTo>
                    <a:pt x="688" y="1536"/>
                  </a:lnTo>
                  <a:lnTo>
                    <a:pt x="692" y="1545"/>
                  </a:lnTo>
                  <a:lnTo>
                    <a:pt x="696" y="1554"/>
                  </a:lnTo>
                  <a:lnTo>
                    <a:pt x="699" y="1563"/>
                  </a:lnTo>
                  <a:lnTo>
                    <a:pt x="702" y="1572"/>
                  </a:lnTo>
                  <a:lnTo>
                    <a:pt x="707" y="1582"/>
                  </a:lnTo>
                  <a:lnTo>
                    <a:pt x="710" y="1589"/>
                  </a:lnTo>
                  <a:lnTo>
                    <a:pt x="712" y="1598"/>
                  </a:lnTo>
                  <a:lnTo>
                    <a:pt x="717" y="1607"/>
                  </a:lnTo>
                  <a:lnTo>
                    <a:pt x="723" y="1615"/>
                  </a:lnTo>
                  <a:lnTo>
                    <a:pt x="726" y="1624"/>
                  </a:lnTo>
                  <a:lnTo>
                    <a:pt x="731" y="1631"/>
                  </a:lnTo>
                  <a:lnTo>
                    <a:pt x="736" y="1640"/>
                  </a:lnTo>
                  <a:lnTo>
                    <a:pt x="741" y="1649"/>
                  </a:lnTo>
                  <a:lnTo>
                    <a:pt x="748" y="1656"/>
                  </a:lnTo>
                  <a:lnTo>
                    <a:pt x="753" y="1664"/>
                  </a:lnTo>
                  <a:lnTo>
                    <a:pt x="759" y="1670"/>
                  </a:lnTo>
                  <a:lnTo>
                    <a:pt x="765" y="1678"/>
                  </a:lnTo>
                  <a:lnTo>
                    <a:pt x="770" y="1684"/>
                  </a:lnTo>
                  <a:lnTo>
                    <a:pt x="777" y="1692"/>
                  </a:lnTo>
                  <a:lnTo>
                    <a:pt x="783" y="1698"/>
                  </a:lnTo>
                  <a:lnTo>
                    <a:pt x="791" y="1706"/>
                  </a:lnTo>
                  <a:lnTo>
                    <a:pt x="797" y="1711"/>
                  </a:lnTo>
                  <a:lnTo>
                    <a:pt x="803" y="1716"/>
                  </a:lnTo>
                  <a:lnTo>
                    <a:pt x="811" y="1720"/>
                  </a:lnTo>
                  <a:lnTo>
                    <a:pt x="818" y="1725"/>
                  </a:lnTo>
                  <a:lnTo>
                    <a:pt x="826" y="1728"/>
                  </a:lnTo>
                  <a:lnTo>
                    <a:pt x="835" y="1732"/>
                  </a:lnTo>
                  <a:lnTo>
                    <a:pt x="842" y="1735"/>
                  </a:lnTo>
                  <a:lnTo>
                    <a:pt x="852" y="1739"/>
                  </a:lnTo>
                  <a:lnTo>
                    <a:pt x="860" y="1740"/>
                  </a:lnTo>
                  <a:lnTo>
                    <a:pt x="869" y="1741"/>
                  </a:lnTo>
                  <a:lnTo>
                    <a:pt x="878" y="1742"/>
                  </a:lnTo>
                  <a:lnTo>
                    <a:pt x="888" y="1745"/>
                  </a:lnTo>
                  <a:lnTo>
                    <a:pt x="898" y="1744"/>
                  </a:lnTo>
                  <a:lnTo>
                    <a:pt x="908" y="1744"/>
                  </a:lnTo>
                  <a:lnTo>
                    <a:pt x="918" y="1742"/>
                  </a:lnTo>
                  <a:lnTo>
                    <a:pt x="929" y="1741"/>
                  </a:lnTo>
                  <a:lnTo>
                    <a:pt x="938" y="1739"/>
                  </a:lnTo>
                  <a:lnTo>
                    <a:pt x="950" y="1735"/>
                  </a:lnTo>
                  <a:lnTo>
                    <a:pt x="958" y="1732"/>
                  </a:lnTo>
                  <a:lnTo>
                    <a:pt x="968" y="1730"/>
                  </a:lnTo>
                  <a:lnTo>
                    <a:pt x="977" y="1726"/>
                  </a:lnTo>
                  <a:lnTo>
                    <a:pt x="986" y="1723"/>
                  </a:lnTo>
                  <a:lnTo>
                    <a:pt x="995" y="1720"/>
                  </a:lnTo>
                  <a:lnTo>
                    <a:pt x="1004" y="1717"/>
                  </a:lnTo>
                  <a:lnTo>
                    <a:pt x="1011" y="1712"/>
                  </a:lnTo>
                  <a:lnTo>
                    <a:pt x="1019" y="1708"/>
                  </a:lnTo>
                  <a:lnTo>
                    <a:pt x="1027" y="1703"/>
                  </a:lnTo>
                  <a:lnTo>
                    <a:pt x="1035" y="1699"/>
                  </a:lnTo>
                  <a:lnTo>
                    <a:pt x="1042" y="1694"/>
                  </a:lnTo>
                  <a:lnTo>
                    <a:pt x="1049" y="1691"/>
                  </a:lnTo>
                  <a:lnTo>
                    <a:pt x="1057" y="1685"/>
                  </a:lnTo>
                  <a:lnTo>
                    <a:pt x="1064" y="1682"/>
                  </a:lnTo>
                  <a:lnTo>
                    <a:pt x="1069" y="1675"/>
                  </a:lnTo>
                  <a:lnTo>
                    <a:pt x="1076" y="1670"/>
                  </a:lnTo>
                  <a:lnTo>
                    <a:pt x="1081" y="1665"/>
                  </a:lnTo>
                  <a:lnTo>
                    <a:pt x="1087" y="1659"/>
                  </a:lnTo>
                  <a:lnTo>
                    <a:pt x="1092" y="1654"/>
                  </a:lnTo>
                  <a:lnTo>
                    <a:pt x="1097" y="1649"/>
                  </a:lnTo>
                  <a:lnTo>
                    <a:pt x="1102" y="1644"/>
                  </a:lnTo>
                  <a:lnTo>
                    <a:pt x="1107" y="1639"/>
                  </a:lnTo>
                  <a:lnTo>
                    <a:pt x="1111" y="1632"/>
                  </a:lnTo>
                  <a:lnTo>
                    <a:pt x="1116" y="1627"/>
                  </a:lnTo>
                  <a:lnTo>
                    <a:pt x="1120" y="1622"/>
                  </a:lnTo>
                  <a:lnTo>
                    <a:pt x="1124" y="1617"/>
                  </a:lnTo>
                  <a:lnTo>
                    <a:pt x="1127" y="1611"/>
                  </a:lnTo>
                  <a:lnTo>
                    <a:pt x="1131" y="1606"/>
                  </a:lnTo>
                  <a:lnTo>
                    <a:pt x="1135" y="1601"/>
                  </a:lnTo>
                  <a:lnTo>
                    <a:pt x="1140" y="1596"/>
                  </a:lnTo>
                  <a:lnTo>
                    <a:pt x="1141" y="1589"/>
                  </a:lnTo>
                  <a:lnTo>
                    <a:pt x="1145" y="1583"/>
                  </a:lnTo>
                  <a:lnTo>
                    <a:pt x="1148" y="1578"/>
                  </a:lnTo>
                  <a:lnTo>
                    <a:pt x="1151" y="1573"/>
                  </a:lnTo>
                  <a:lnTo>
                    <a:pt x="1155" y="1562"/>
                  </a:lnTo>
                  <a:lnTo>
                    <a:pt x="1160" y="1553"/>
                  </a:lnTo>
                  <a:lnTo>
                    <a:pt x="1163" y="1543"/>
                  </a:lnTo>
                  <a:lnTo>
                    <a:pt x="1168" y="1533"/>
                  </a:lnTo>
                  <a:lnTo>
                    <a:pt x="1170" y="1525"/>
                  </a:lnTo>
                  <a:lnTo>
                    <a:pt x="1174" y="1517"/>
                  </a:lnTo>
                  <a:lnTo>
                    <a:pt x="1175" y="1509"/>
                  </a:lnTo>
                  <a:lnTo>
                    <a:pt x="1177" y="1502"/>
                  </a:lnTo>
                  <a:lnTo>
                    <a:pt x="1178" y="1496"/>
                  </a:lnTo>
                  <a:lnTo>
                    <a:pt x="1180" y="1492"/>
                  </a:lnTo>
                  <a:lnTo>
                    <a:pt x="1180" y="1486"/>
                  </a:lnTo>
                  <a:lnTo>
                    <a:pt x="1182" y="1485"/>
                  </a:lnTo>
                  <a:lnTo>
                    <a:pt x="1349" y="1493"/>
                  </a:lnTo>
                  <a:lnTo>
                    <a:pt x="1351" y="1496"/>
                  </a:lnTo>
                  <a:lnTo>
                    <a:pt x="1352" y="1500"/>
                  </a:lnTo>
                  <a:lnTo>
                    <a:pt x="1355" y="1507"/>
                  </a:lnTo>
                  <a:lnTo>
                    <a:pt x="1357" y="1514"/>
                  </a:lnTo>
                  <a:lnTo>
                    <a:pt x="1361" y="1521"/>
                  </a:lnTo>
                  <a:lnTo>
                    <a:pt x="1362" y="1525"/>
                  </a:lnTo>
                  <a:lnTo>
                    <a:pt x="1365" y="1531"/>
                  </a:lnTo>
                  <a:lnTo>
                    <a:pt x="1367" y="1536"/>
                  </a:lnTo>
                  <a:lnTo>
                    <a:pt x="1371" y="1543"/>
                  </a:lnTo>
                  <a:lnTo>
                    <a:pt x="1372" y="1548"/>
                  </a:lnTo>
                  <a:lnTo>
                    <a:pt x="1375" y="1553"/>
                  </a:lnTo>
                  <a:lnTo>
                    <a:pt x="1377" y="1559"/>
                  </a:lnTo>
                  <a:lnTo>
                    <a:pt x="1381" y="1565"/>
                  </a:lnTo>
                  <a:lnTo>
                    <a:pt x="1384" y="1572"/>
                  </a:lnTo>
                  <a:lnTo>
                    <a:pt x="1387" y="1578"/>
                  </a:lnTo>
                  <a:lnTo>
                    <a:pt x="1390" y="1584"/>
                  </a:lnTo>
                  <a:lnTo>
                    <a:pt x="1394" y="1592"/>
                  </a:lnTo>
                  <a:lnTo>
                    <a:pt x="1397" y="1598"/>
                  </a:lnTo>
                  <a:lnTo>
                    <a:pt x="1401" y="1605"/>
                  </a:lnTo>
                  <a:lnTo>
                    <a:pt x="1405" y="1612"/>
                  </a:lnTo>
                  <a:lnTo>
                    <a:pt x="1410" y="1619"/>
                  </a:lnTo>
                  <a:lnTo>
                    <a:pt x="1414" y="1625"/>
                  </a:lnTo>
                  <a:lnTo>
                    <a:pt x="1419" y="1632"/>
                  </a:lnTo>
                  <a:lnTo>
                    <a:pt x="1423" y="1640"/>
                  </a:lnTo>
                  <a:lnTo>
                    <a:pt x="1429" y="1648"/>
                  </a:lnTo>
                  <a:lnTo>
                    <a:pt x="1431" y="1654"/>
                  </a:lnTo>
                  <a:lnTo>
                    <a:pt x="1437" y="1659"/>
                  </a:lnTo>
                  <a:lnTo>
                    <a:pt x="1440" y="1665"/>
                  </a:lnTo>
                  <a:lnTo>
                    <a:pt x="1447" y="1673"/>
                  </a:lnTo>
                  <a:lnTo>
                    <a:pt x="1450" y="1679"/>
                  </a:lnTo>
                  <a:lnTo>
                    <a:pt x="1457" y="1685"/>
                  </a:lnTo>
                  <a:lnTo>
                    <a:pt x="1460" y="1692"/>
                  </a:lnTo>
                  <a:lnTo>
                    <a:pt x="1467" y="1698"/>
                  </a:lnTo>
                  <a:lnTo>
                    <a:pt x="1472" y="1703"/>
                  </a:lnTo>
                  <a:lnTo>
                    <a:pt x="1477" y="1709"/>
                  </a:lnTo>
                  <a:lnTo>
                    <a:pt x="1482" y="1715"/>
                  </a:lnTo>
                  <a:lnTo>
                    <a:pt x="1488" y="1720"/>
                  </a:lnTo>
                  <a:lnTo>
                    <a:pt x="1493" y="1723"/>
                  </a:lnTo>
                  <a:lnTo>
                    <a:pt x="1500" y="1730"/>
                  </a:lnTo>
                  <a:lnTo>
                    <a:pt x="1506" y="1735"/>
                  </a:lnTo>
                  <a:lnTo>
                    <a:pt x="1512" y="1740"/>
                  </a:lnTo>
                  <a:lnTo>
                    <a:pt x="1517" y="1742"/>
                  </a:lnTo>
                  <a:lnTo>
                    <a:pt x="1524" y="1746"/>
                  </a:lnTo>
                  <a:lnTo>
                    <a:pt x="1530" y="1749"/>
                  </a:lnTo>
                  <a:lnTo>
                    <a:pt x="1536" y="1752"/>
                  </a:lnTo>
                  <a:lnTo>
                    <a:pt x="1542" y="1752"/>
                  </a:lnTo>
                  <a:lnTo>
                    <a:pt x="1549" y="1755"/>
                  </a:lnTo>
                  <a:lnTo>
                    <a:pt x="1555" y="1757"/>
                  </a:lnTo>
                  <a:lnTo>
                    <a:pt x="1561" y="1759"/>
                  </a:lnTo>
                  <a:lnTo>
                    <a:pt x="1568" y="1759"/>
                  </a:lnTo>
                  <a:lnTo>
                    <a:pt x="1574" y="1759"/>
                  </a:lnTo>
                  <a:lnTo>
                    <a:pt x="1580" y="1759"/>
                  </a:lnTo>
                  <a:lnTo>
                    <a:pt x="1588" y="1759"/>
                  </a:lnTo>
                  <a:lnTo>
                    <a:pt x="1594" y="1756"/>
                  </a:lnTo>
                  <a:lnTo>
                    <a:pt x="1602" y="1755"/>
                  </a:lnTo>
                  <a:lnTo>
                    <a:pt x="1608" y="1752"/>
                  </a:lnTo>
                  <a:lnTo>
                    <a:pt x="1616" y="1751"/>
                  </a:lnTo>
                  <a:lnTo>
                    <a:pt x="1622" y="1746"/>
                  </a:lnTo>
                  <a:lnTo>
                    <a:pt x="1628" y="1742"/>
                  </a:lnTo>
                  <a:lnTo>
                    <a:pt x="1635" y="1739"/>
                  </a:lnTo>
                  <a:lnTo>
                    <a:pt x="1641" y="1735"/>
                  </a:lnTo>
                  <a:lnTo>
                    <a:pt x="1647" y="1730"/>
                  </a:lnTo>
                  <a:lnTo>
                    <a:pt x="1653" y="1726"/>
                  </a:lnTo>
                  <a:lnTo>
                    <a:pt x="1660" y="1722"/>
                  </a:lnTo>
                  <a:lnTo>
                    <a:pt x="1666" y="1717"/>
                  </a:lnTo>
                  <a:lnTo>
                    <a:pt x="1671" y="1712"/>
                  </a:lnTo>
                  <a:lnTo>
                    <a:pt x="1677" y="1707"/>
                  </a:lnTo>
                  <a:lnTo>
                    <a:pt x="1684" y="1702"/>
                  </a:lnTo>
                  <a:lnTo>
                    <a:pt x="1690" y="1697"/>
                  </a:lnTo>
                  <a:lnTo>
                    <a:pt x="1695" y="1691"/>
                  </a:lnTo>
                  <a:lnTo>
                    <a:pt x="1701" y="1685"/>
                  </a:lnTo>
                  <a:lnTo>
                    <a:pt x="1708" y="1680"/>
                  </a:lnTo>
                  <a:lnTo>
                    <a:pt x="1714" y="1675"/>
                  </a:lnTo>
                  <a:lnTo>
                    <a:pt x="1719" y="1669"/>
                  </a:lnTo>
                  <a:lnTo>
                    <a:pt x="1724" y="1663"/>
                  </a:lnTo>
                  <a:lnTo>
                    <a:pt x="1729" y="1656"/>
                  </a:lnTo>
                  <a:lnTo>
                    <a:pt x="1734" y="1651"/>
                  </a:lnTo>
                  <a:lnTo>
                    <a:pt x="1741" y="1645"/>
                  </a:lnTo>
                  <a:lnTo>
                    <a:pt x="1746" y="1639"/>
                  </a:lnTo>
                  <a:lnTo>
                    <a:pt x="1751" y="1632"/>
                  </a:lnTo>
                  <a:lnTo>
                    <a:pt x="1757" y="1627"/>
                  </a:lnTo>
                  <a:lnTo>
                    <a:pt x="1761" y="1621"/>
                  </a:lnTo>
                  <a:lnTo>
                    <a:pt x="1766" y="1615"/>
                  </a:lnTo>
                  <a:lnTo>
                    <a:pt x="1770" y="1608"/>
                  </a:lnTo>
                  <a:lnTo>
                    <a:pt x="1775" y="1602"/>
                  </a:lnTo>
                  <a:lnTo>
                    <a:pt x="1780" y="1596"/>
                  </a:lnTo>
                  <a:lnTo>
                    <a:pt x="1785" y="1589"/>
                  </a:lnTo>
                  <a:lnTo>
                    <a:pt x="1788" y="1583"/>
                  </a:lnTo>
                  <a:lnTo>
                    <a:pt x="1794" y="1578"/>
                  </a:lnTo>
                  <a:lnTo>
                    <a:pt x="1797" y="1572"/>
                  </a:lnTo>
                  <a:lnTo>
                    <a:pt x="1801" y="1567"/>
                  </a:lnTo>
                  <a:lnTo>
                    <a:pt x="1804" y="1560"/>
                  </a:lnTo>
                  <a:lnTo>
                    <a:pt x="1809" y="1554"/>
                  </a:lnTo>
                  <a:lnTo>
                    <a:pt x="1811" y="1548"/>
                  </a:lnTo>
                  <a:lnTo>
                    <a:pt x="1815" y="1541"/>
                  </a:lnTo>
                  <a:lnTo>
                    <a:pt x="1819" y="1536"/>
                  </a:lnTo>
                  <a:lnTo>
                    <a:pt x="1823" y="1531"/>
                  </a:lnTo>
                  <a:lnTo>
                    <a:pt x="1825" y="1525"/>
                  </a:lnTo>
                  <a:lnTo>
                    <a:pt x="1828" y="1520"/>
                  </a:lnTo>
                  <a:lnTo>
                    <a:pt x="1831" y="1514"/>
                  </a:lnTo>
                  <a:lnTo>
                    <a:pt x="1834" y="1510"/>
                  </a:lnTo>
                  <a:lnTo>
                    <a:pt x="1839" y="1501"/>
                  </a:lnTo>
                  <a:lnTo>
                    <a:pt x="1844" y="1492"/>
                  </a:lnTo>
                  <a:lnTo>
                    <a:pt x="1848" y="1483"/>
                  </a:lnTo>
                  <a:lnTo>
                    <a:pt x="1852" y="1477"/>
                  </a:lnTo>
                  <a:lnTo>
                    <a:pt x="1855" y="1471"/>
                  </a:lnTo>
                  <a:lnTo>
                    <a:pt x="1859" y="1467"/>
                  </a:lnTo>
                  <a:lnTo>
                    <a:pt x="1862" y="1459"/>
                  </a:lnTo>
                  <a:lnTo>
                    <a:pt x="1864" y="1457"/>
                  </a:lnTo>
                  <a:lnTo>
                    <a:pt x="2012" y="1466"/>
                  </a:lnTo>
                  <a:lnTo>
                    <a:pt x="2012" y="1467"/>
                  </a:lnTo>
                  <a:lnTo>
                    <a:pt x="2017" y="1477"/>
                  </a:lnTo>
                  <a:lnTo>
                    <a:pt x="2018" y="1483"/>
                  </a:lnTo>
                  <a:lnTo>
                    <a:pt x="2022" y="1491"/>
                  </a:lnTo>
                  <a:lnTo>
                    <a:pt x="2026" y="1499"/>
                  </a:lnTo>
                  <a:lnTo>
                    <a:pt x="2031" y="1509"/>
                  </a:lnTo>
                  <a:lnTo>
                    <a:pt x="2032" y="1514"/>
                  </a:lnTo>
                  <a:lnTo>
                    <a:pt x="2034" y="1519"/>
                  </a:lnTo>
                  <a:lnTo>
                    <a:pt x="2037" y="1524"/>
                  </a:lnTo>
                  <a:lnTo>
                    <a:pt x="2039" y="1530"/>
                  </a:lnTo>
                  <a:lnTo>
                    <a:pt x="2042" y="1535"/>
                  </a:lnTo>
                  <a:lnTo>
                    <a:pt x="2046" y="1541"/>
                  </a:lnTo>
                  <a:lnTo>
                    <a:pt x="2048" y="1548"/>
                  </a:lnTo>
                  <a:lnTo>
                    <a:pt x="2052" y="1554"/>
                  </a:lnTo>
                  <a:lnTo>
                    <a:pt x="2056" y="1560"/>
                  </a:lnTo>
                  <a:lnTo>
                    <a:pt x="2058" y="1567"/>
                  </a:lnTo>
                  <a:lnTo>
                    <a:pt x="2063" y="1572"/>
                  </a:lnTo>
                  <a:lnTo>
                    <a:pt x="2067" y="1578"/>
                  </a:lnTo>
                  <a:lnTo>
                    <a:pt x="2070" y="1584"/>
                  </a:lnTo>
                  <a:lnTo>
                    <a:pt x="2075" y="1592"/>
                  </a:lnTo>
                  <a:lnTo>
                    <a:pt x="2079" y="1598"/>
                  </a:lnTo>
                  <a:lnTo>
                    <a:pt x="2084" y="1606"/>
                  </a:lnTo>
                  <a:lnTo>
                    <a:pt x="2086" y="1612"/>
                  </a:lnTo>
                  <a:lnTo>
                    <a:pt x="2092" y="1619"/>
                  </a:lnTo>
                  <a:lnTo>
                    <a:pt x="2096" y="1625"/>
                  </a:lnTo>
                  <a:lnTo>
                    <a:pt x="2101" y="1630"/>
                  </a:lnTo>
                  <a:lnTo>
                    <a:pt x="2105" y="1636"/>
                  </a:lnTo>
                  <a:lnTo>
                    <a:pt x="2110" y="1643"/>
                  </a:lnTo>
                  <a:lnTo>
                    <a:pt x="2115" y="1649"/>
                  </a:lnTo>
                  <a:lnTo>
                    <a:pt x="2120" y="1655"/>
                  </a:lnTo>
                  <a:lnTo>
                    <a:pt x="2127" y="1660"/>
                  </a:lnTo>
                  <a:lnTo>
                    <a:pt x="2132" y="1665"/>
                  </a:lnTo>
                  <a:lnTo>
                    <a:pt x="2137" y="1670"/>
                  </a:lnTo>
                  <a:lnTo>
                    <a:pt x="2143" y="1677"/>
                  </a:lnTo>
                  <a:lnTo>
                    <a:pt x="2148" y="1683"/>
                  </a:lnTo>
                  <a:lnTo>
                    <a:pt x="2154" y="1688"/>
                  </a:lnTo>
                  <a:lnTo>
                    <a:pt x="2161" y="1693"/>
                  </a:lnTo>
                  <a:lnTo>
                    <a:pt x="2167" y="1698"/>
                  </a:lnTo>
                  <a:lnTo>
                    <a:pt x="2172" y="1702"/>
                  </a:lnTo>
                  <a:lnTo>
                    <a:pt x="2178" y="1706"/>
                  </a:lnTo>
                  <a:lnTo>
                    <a:pt x="2185" y="1709"/>
                  </a:lnTo>
                  <a:lnTo>
                    <a:pt x="2191" y="1713"/>
                  </a:lnTo>
                  <a:lnTo>
                    <a:pt x="2196" y="1717"/>
                  </a:lnTo>
                  <a:lnTo>
                    <a:pt x="2203" y="1720"/>
                  </a:lnTo>
                  <a:lnTo>
                    <a:pt x="2210" y="1723"/>
                  </a:lnTo>
                  <a:lnTo>
                    <a:pt x="2217" y="1726"/>
                  </a:lnTo>
                  <a:lnTo>
                    <a:pt x="2224" y="1727"/>
                  </a:lnTo>
                  <a:lnTo>
                    <a:pt x="2230" y="1730"/>
                  </a:lnTo>
                  <a:lnTo>
                    <a:pt x="2236" y="1730"/>
                  </a:lnTo>
                  <a:lnTo>
                    <a:pt x="2244" y="1732"/>
                  </a:lnTo>
                  <a:lnTo>
                    <a:pt x="2251" y="1732"/>
                  </a:lnTo>
                  <a:lnTo>
                    <a:pt x="2259" y="1733"/>
                  </a:lnTo>
                  <a:lnTo>
                    <a:pt x="2265" y="1733"/>
                  </a:lnTo>
                  <a:lnTo>
                    <a:pt x="2274" y="1733"/>
                  </a:lnTo>
                  <a:lnTo>
                    <a:pt x="2280" y="1731"/>
                  </a:lnTo>
                  <a:lnTo>
                    <a:pt x="2288" y="1730"/>
                  </a:lnTo>
                  <a:lnTo>
                    <a:pt x="2294" y="1728"/>
                  </a:lnTo>
                  <a:lnTo>
                    <a:pt x="2302" y="1727"/>
                  </a:lnTo>
                  <a:lnTo>
                    <a:pt x="2308" y="1725"/>
                  </a:lnTo>
                  <a:lnTo>
                    <a:pt x="2314" y="1723"/>
                  </a:lnTo>
                  <a:lnTo>
                    <a:pt x="2321" y="1721"/>
                  </a:lnTo>
                  <a:lnTo>
                    <a:pt x="2328" y="1720"/>
                  </a:lnTo>
                  <a:lnTo>
                    <a:pt x="2333" y="1717"/>
                  </a:lnTo>
                  <a:lnTo>
                    <a:pt x="2340" y="1713"/>
                  </a:lnTo>
                  <a:lnTo>
                    <a:pt x="2346" y="1711"/>
                  </a:lnTo>
                  <a:lnTo>
                    <a:pt x="2352" y="1708"/>
                  </a:lnTo>
                  <a:lnTo>
                    <a:pt x="2357" y="1706"/>
                  </a:lnTo>
                  <a:lnTo>
                    <a:pt x="2364" y="1702"/>
                  </a:lnTo>
                  <a:lnTo>
                    <a:pt x="2369" y="1699"/>
                  </a:lnTo>
                  <a:lnTo>
                    <a:pt x="2375" y="1697"/>
                  </a:lnTo>
                  <a:lnTo>
                    <a:pt x="2379" y="1693"/>
                  </a:lnTo>
                  <a:lnTo>
                    <a:pt x="2384" y="1688"/>
                  </a:lnTo>
                  <a:lnTo>
                    <a:pt x="2389" y="1684"/>
                  </a:lnTo>
                  <a:lnTo>
                    <a:pt x="2394" y="1682"/>
                  </a:lnTo>
                  <a:lnTo>
                    <a:pt x="2404" y="1673"/>
                  </a:lnTo>
                  <a:lnTo>
                    <a:pt x="2413" y="1665"/>
                  </a:lnTo>
                  <a:lnTo>
                    <a:pt x="2420" y="1658"/>
                  </a:lnTo>
                  <a:lnTo>
                    <a:pt x="2428" y="1649"/>
                  </a:lnTo>
                  <a:lnTo>
                    <a:pt x="2436" y="1641"/>
                  </a:lnTo>
                  <a:lnTo>
                    <a:pt x="2444" y="1632"/>
                  </a:lnTo>
                  <a:lnTo>
                    <a:pt x="2449" y="1624"/>
                  </a:lnTo>
                  <a:lnTo>
                    <a:pt x="2456" y="1613"/>
                  </a:lnTo>
                  <a:lnTo>
                    <a:pt x="2461" y="1605"/>
                  </a:lnTo>
                  <a:lnTo>
                    <a:pt x="2467" y="1596"/>
                  </a:lnTo>
                  <a:lnTo>
                    <a:pt x="2471" y="1587"/>
                  </a:lnTo>
                  <a:lnTo>
                    <a:pt x="2476" y="1579"/>
                  </a:lnTo>
                  <a:lnTo>
                    <a:pt x="2480" y="1572"/>
                  </a:lnTo>
                  <a:lnTo>
                    <a:pt x="2485" y="1564"/>
                  </a:lnTo>
                  <a:lnTo>
                    <a:pt x="2486" y="1555"/>
                  </a:lnTo>
                  <a:lnTo>
                    <a:pt x="2490" y="1549"/>
                  </a:lnTo>
                  <a:lnTo>
                    <a:pt x="2491" y="1541"/>
                  </a:lnTo>
                  <a:lnTo>
                    <a:pt x="2495" y="1535"/>
                  </a:lnTo>
                  <a:lnTo>
                    <a:pt x="2496" y="1529"/>
                  </a:lnTo>
                  <a:lnTo>
                    <a:pt x="2497" y="1524"/>
                  </a:lnTo>
                  <a:lnTo>
                    <a:pt x="2499" y="1519"/>
                  </a:lnTo>
                  <a:lnTo>
                    <a:pt x="2500" y="1515"/>
                  </a:lnTo>
                  <a:lnTo>
                    <a:pt x="2500" y="1510"/>
                  </a:lnTo>
                  <a:lnTo>
                    <a:pt x="2501" y="1505"/>
                  </a:lnTo>
                  <a:lnTo>
                    <a:pt x="2504" y="1499"/>
                  </a:lnTo>
                  <a:lnTo>
                    <a:pt x="2508" y="1492"/>
                  </a:lnTo>
                  <a:lnTo>
                    <a:pt x="2510" y="1485"/>
                  </a:lnTo>
                  <a:lnTo>
                    <a:pt x="2515" y="1477"/>
                  </a:lnTo>
                  <a:lnTo>
                    <a:pt x="2519" y="1467"/>
                  </a:lnTo>
                  <a:lnTo>
                    <a:pt x="2525" y="1459"/>
                  </a:lnTo>
                  <a:lnTo>
                    <a:pt x="2528" y="1454"/>
                  </a:lnTo>
                  <a:lnTo>
                    <a:pt x="2530" y="1449"/>
                  </a:lnTo>
                  <a:lnTo>
                    <a:pt x="2534" y="1444"/>
                  </a:lnTo>
                  <a:lnTo>
                    <a:pt x="2537" y="1439"/>
                  </a:lnTo>
                  <a:lnTo>
                    <a:pt x="2540" y="1433"/>
                  </a:lnTo>
                  <a:lnTo>
                    <a:pt x="2544" y="1429"/>
                  </a:lnTo>
                  <a:lnTo>
                    <a:pt x="2548" y="1423"/>
                  </a:lnTo>
                  <a:lnTo>
                    <a:pt x="2552" y="1419"/>
                  </a:lnTo>
                  <a:lnTo>
                    <a:pt x="2554" y="1413"/>
                  </a:lnTo>
                  <a:lnTo>
                    <a:pt x="2558" y="1408"/>
                  </a:lnTo>
                  <a:lnTo>
                    <a:pt x="2560" y="1403"/>
                  </a:lnTo>
                  <a:lnTo>
                    <a:pt x="2566" y="1397"/>
                  </a:lnTo>
                  <a:lnTo>
                    <a:pt x="2568" y="1391"/>
                  </a:lnTo>
                  <a:lnTo>
                    <a:pt x="2572" y="1386"/>
                  </a:lnTo>
                  <a:lnTo>
                    <a:pt x="2577" y="1381"/>
                  </a:lnTo>
                  <a:lnTo>
                    <a:pt x="2581" y="1377"/>
                  </a:lnTo>
                  <a:lnTo>
                    <a:pt x="2583" y="1371"/>
                  </a:lnTo>
                  <a:lnTo>
                    <a:pt x="2587" y="1366"/>
                  </a:lnTo>
                  <a:lnTo>
                    <a:pt x="2589" y="1361"/>
                  </a:lnTo>
                  <a:lnTo>
                    <a:pt x="2595" y="1356"/>
                  </a:lnTo>
                  <a:lnTo>
                    <a:pt x="2601" y="1346"/>
                  </a:lnTo>
                  <a:lnTo>
                    <a:pt x="2608" y="1337"/>
                  </a:lnTo>
                  <a:lnTo>
                    <a:pt x="2615" y="1328"/>
                  </a:lnTo>
                  <a:lnTo>
                    <a:pt x="2621" y="1318"/>
                  </a:lnTo>
                  <a:lnTo>
                    <a:pt x="2627" y="1310"/>
                  </a:lnTo>
                  <a:lnTo>
                    <a:pt x="2634" y="1304"/>
                  </a:lnTo>
                  <a:lnTo>
                    <a:pt x="2637" y="1295"/>
                  </a:lnTo>
                  <a:lnTo>
                    <a:pt x="2642" y="1289"/>
                  </a:lnTo>
                  <a:lnTo>
                    <a:pt x="2646" y="1283"/>
                  </a:lnTo>
                  <a:lnTo>
                    <a:pt x="2651" y="1280"/>
                  </a:lnTo>
                  <a:lnTo>
                    <a:pt x="2656" y="1274"/>
                  </a:lnTo>
                  <a:lnTo>
                    <a:pt x="2658" y="12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91"/>
            <p:cNvSpPr>
              <a:spLocks/>
            </p:cNvSpPr>
            <p:nvPr/>
          </p:nvSpPr>
          <p:spPr bwMode="auto">
            <a:xfrm>
              <a:off x="2827338" y="4324351"/>
              <a:ext cx="188913" cy="188913"/>
            </a:xfrm>
            <a:custGeom>
              <a:avLst/>
              <a:gdLst>
                <a:gd name="T0" fmla="*/ 2147483647 w 474"/>
                <a:gd name="T1" fmla="*/ 2147483647 h 477"/>
                <a:gd name="T2" fmla="*/ 2147483647 w 474"/>
                <a:gd name="T3" fmla="*/ 2147483647 h 477"/>
                <a:gd name="T4" fmla="*/ 2147483647 w 474"/>
                <a:gd name="T5" fmla="*/ 2147483647 h 477"/>
                <a:gd name="T6" fmla="*/ 2147483647 w 474"/>
                <a:gd name="T7" fmla="*/ 2147483647 h 477"/>
                <a:gd name="T8" fmla="*/ 2147483647 w 474"/>
                <a:gd name="T9" fmla="*/ 2147483647 h 477"/>
                <a:gd name="T10" fmla="*/ 2147483647 w 474"/>
                <a:gd name="T11" fmla="*/ 2147483647 h 477"/>
                <a:gd name="T12" fmla="*/ 2147483647 w 474"/>
                <a:gd name="T13" fmla="*/ 2147483647 h 477"/>
                <a:gd name="T14" fmla="*/ 2147483647 w 474"/>
                <a:gd name="T15" fmla="*/ 2147483647 h 477"/>
                <a:gd name="T16" fmla="*/ 2147483647 w 474"/>
                <a:gd name="T17" fmla="*/ 2147483647 h 477"/>
                <a:gd name="T18" fmla="*/ 2147483647 w 474"/>
                <a:gd name="T19" fmla="*/ 2147483647 h 477"/>
                <a:gd name="T20" fmla="*/ 2147483647 w 474"/>
                <a:gd name="T21" fmla="*/ 2147483647 h 477"/>
                <a:gd name="T22" fmla="*/ 2147483647 w 474"/>
                <a:gd name="T23" fmla="*/ 2147483647 h 477"/>
                <a:gd name="T24" fmla="*/ 2147483647 w 474"/>
                <a:gd name="T25" fmla="*/ 2147483647 h 477"/>
                <a:gd name="T26" fmla="*/ 2147483647 w 474"/>
                <a:gd name="T27" fmla="*/ 2147483647 h 477"/>
                <a:gd name="T28" fmla="*/ 2147483647 w 474"/>
                <a:gd name="T29" fmla="*/ 2147483647 h 477"/>
                <a:gd name="T30" fmla="*/ 2147483647 w 474"/>
                <a:gd name="T31" fmla="*/ 2147483647 h 477"/>
                <a:gd name="T32" fmla="*/ 2147483647 w 474"/>
                <a:gd name="T33" fmla="*/ 2147483647 h 477"/>
                <a:gd name="T34" fmla="*/ 2147483647 w 474"/>
                <a:gd name="T35" fmla="*/ 2147483647 h 477"/>
                <a:gd name="T36" fmla="*/ 2147483647 w 474"/>
                <a:gd name="T37" fmla="*/ 2147483647 h 477"/>
                <a:gd name="T38" fmla="*/ 2147483647 w 474"/>
                <a:gd name="T39" fmla="*/ 2147483647 h 477"/>
                <a:gd name="T40" fmla="*/ 2147483647 w 474"/>
                <a:gd name="T41" fmla="*/ 2147483647 h 477"/>
                <a:gd name="T42" fmla="*/ 2147483647 w 474"/>
                <a:gd name="T43" fmla="*/ 2147483647 h 477"/>
                <a:gd name="T44" fmla="*/ 2147483647 w 474"/>
                <a:gd name="T45" fmla="*/ 2147483647 h 477"/>
                <a:gd name="T46" fmla="*/ 2147483647 w 474"/>
                <a:gd name="T47" fmla="*/ 2147483647 h 477"/>
                <a:gd name="T48" fmla="*/ 2147483647 w 474"/>
                <a:gd name="T49" fmla="*/ 0 h 477"/>
                <a:gd name="T50" fmla="*/ 2147483647 w 474"/>
                <a:gd name="T51" fmla="*/ 0 h 477"/>
                <a:gd name="T52" fmla="*/ 2147483647 w 474"/>
                <a:gd name="T53" fmla="*/ 0 h 477"/>
                <a:gd name="T54" fmla="*/ 2147483647 w 474"/>
                <a:gd name="T55" fmla="*/ 2147483647 h 477"/>
                <a:gd name="T56" fmla="*/ 2147483647 w 474"/>
                <a:gd name="T57" fmla="*/ 2147483647 h 477"/>
                <a:gd name="T58" fmla="*/ 2147483647 w 474"/>
                <a:gd name="T59" fmla="*/ 2147483647 h 477"/>
                <a:gd name="T60" fmla="*/ 2147483647 w 474"/>
                <a:gd name="T61" fmla="*/ 2147483647 h 477"/>
                <a:gd name="T62" fmla="*/ 2147483647 w 474"/>
                <a:gd name="T63" fmla="*/ 2147483647 h 477"/>
                <a:gd name="T64" fmla="*/ 2147483647 w 474"/>
                <a:gd name="T65" fmla="*/ 2147483647 h 477"/>
                <a:gd name="T66" fmla="*/ 2147483647 w 474"/>
                <a:gd name="T67" fmla="*/ 2147483647 h 477"/>
                <a:gd name="T68" fmla="*/ 2147483647 w 474"/>
                <a:gd name="T69" fmla="*/ 2147483647 h 477"/>
                <a:gd name="T70" fmla="*/ 0 w 474"/>
                <a:gd name="T71" fmla="*/ 2147483647 h 477"/>
                <a:gd name="T72" fmla="*/ 0 w 474"/>
                <a:gd name="T73" fmla="*/ 2147483647 h 477"/>
                <a:gd name="T74" fmla="*/ 0 w 474"/>
                <a:gd name="T75" fmla="*/ 2147483647 h 477"/>
                <a:gd name="T76" fmla="*/ 2147483647 w 474"/>
                <a:gd name="T77" fmla="*/ 2147483647 h 477"/>
                <a:gd name="T78" fmla="*/ 2147483647 w 474"/>
                <a:gd name="T79" fmla="*/ 2147483647 h 477"/>
                <a:gd name="T80" fmla="*/ 2147483647 w 474"/>
                <a:gd name="T81" fmla="*/ 2147483647 h 477"/>
                <a:gd name="T82" fmla="*/ 2147483647 w 474"/>
                <a:gd name="T83" fmla="*/ 2147483647 h 477"/>
                <a:gd name="T84" fmla="*/ 2147483647 w 474"/>
                <a:gd name="T85" fmla="*/ 2147483647 h 477"/>
                <a:gd name="T86" fmla="*/ 2147483647 w 474"/>
                <a:gd name="T87" fmla="*/ 2147483647 h 477"/>
                <a:gd name="T88" fmla="*/ 2147483647 w 474"/>
                <a:gd name="T89" fmla="*/ 2147483647 h 477"/>
                <a:gd name="T90" fmla="*/ 2147483647 w 474"/>
                <a:gd name="T91" fmla="*/ 2147483647 h 477"/>
                <a:gd name="T92" fmla="*/ 2147483647 w 474"/>
                <a:gd name="T93" fmla="*/ 2147483647 h 477"/>
                <a:gd name="T94" fmla="*/ 2147483647 w 474"/>
                <a:gd name="T95" fmla="*/ 2147483647 h 477"/>
                <a:gd name="T96" fmla="*/ 2147483647 w 474"/>
                <a:gd name="T97" fmla="*/ 2147483647 h 477"/>
                <a:gd name="T98" fmla="*/ 2147483647 w 474"/>
                <a:gd name="T99" fmla="*/ 2147483647 h 47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4"/>
                <a:gd name="T151" fmla="*/ 0 h 477"/>
                <a:gd name="T152" fmla="*/ 474 w 474"/>
                <a:gd name="T153" fmla="*/ 477 h 47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4" h="477">
                  <a:moveTo>
                    <a:pt x="237" y="477"/>
                  </a:moveTo>
                  <a:lnTo>
                    <a:pt x="242" y="476"/>
                  </a:lnTo>
                  <a:lnTo>
                    <a:pt x="249" y="476"/>
                  </a:lnTo>
                  <a:lnTo>
                    <a:pt x="254" y="474"/>
                  </a:lnTo>
                  <a:lnTo>
                    <a:pt x="260" y="474"/>
                  </a:lnTo>
                  <a:lnTo>
                    <a:pt x="265" y="473"/>
                  </a:lnTo>
                  <a:lnTo>
                    <a:pt x="271" y="472"/>
                  </a:lnTo>
                  <a:lnTo>
                    <a:pt x="278" y="471"/>
                  </a:lnTo>
                  <a:lnTo>
                    <a:pt x="284" y="471"/>
                  </a:lnTo>
                  <a:lnTo>
                    <a:pt x="289" y="469"/>
                  </a:lnTo>
                  <a:lnTo>
                    <a:pt x="295" y="467"/>
                  </a:lnTo>
                  <a:lnTo>
                    <a:pt x="300" y="464"/>
                  </a:lnTo>
                  <a:lnTo>
                    <a:pt x="307" y="464"/>
                  </a:lnTo>
                  <a:lnTo>
                    <a:pt x="312" y="462"/>
                  </a:lnTo>
                  <a:lnTo>
                    <a:pt x="318" y="459"/>
                  </a:lnTo>
                  <a:lnTo>
                    <a:pt x="323" y="458"/>
                  </a:lnTo>
                  <a:lnTo>
                    <a:pt x="329" y="457"/>
                  </a:lnTo>
                  <a:lnTo>
                    <a:pt x="333" y="453"/>
                  </a:lnTo>
                  <a:lnTo>
                    <a:pt x="338" y="452"/>
                  </a:lnTo>
                  <a:lnTo>
                    <a:pt x="343" y="448"/>
                  </a:lnTo>
                  <a:lnTo>
                    <a:pt x="348" y="447"/>
                  </a:lnTo>
                  <a:lnTo>
                    <a:pt x="358" y="440"/>
                  </a:lnTo>
                  <a:lnTo>
                    <a:pt x="368" y="435"/>
                  </a:lnTo>
                  <a:lnTo>
                    <a:pt x="377" y="428"/>
                  </a:lnTo>
                  <a:lnTo>
                    <a:pt x="387" y="420"/>
                  </a:lnTo>
                  <a:lnTo>
                    <a:pt x="395" y="413"/>
                  </a:lnTo>
                  <a:lnTo>
                    <a:pt x="405" y="406"/>
                  </a:lnTo>
                  <a:lnTo>
                    <a:pt x="411" y="396"/>
                  </a:lnTo>
                  <a:lnTo>
                    <a:pt x="419" y="389"/>
                  </a:lnTo>
                  <a:lnTo>
                    <a:pt x="426" y="378"/>
                  </a:lnTo>
                  <a:lnTo>
                    <a:pt x="434" y="370"/>
                  </a:lnTo>
                  <a:lnTo>
                    <a:pt x="439" y="360"/>
                  </a:lnTo>
                  <a:lnTo>
                    <a:pt x="445" y="349"/>
                  </a:lnTo>
                  <a:lnTo>
                    <a:pt x="447" y="344"/>
                  </a:lnTo>
                  <a:lnTo>
                    <a:pt x="450" y="339"/>
                  </a:lnTo>
                  <a:lnTo>
                    <a:pt x="452" y="334"/>
                  </a:lnTo>
                  <a:lnTo>
                    <a:pt x="455" y="330"/>
                  </a:lnTo>
                  <a:lnTo>
                    <a:pt x="457" y="324"/>
                  </a:lnTo>
                  <a:lnTo>
                    <a:pt x="458" y="319"/>
                  </a:lnTo>
                  <a:lnTo>
                    <a:pt x="460" y="313"/>
                  </a:lnTo>
                  <a:lnTo>
                    <a:pt x="463" y="308"/>
                  </a:lnTo>
                  <a:lnTo>
                    <a:pt x="463" y="301"/>
                  </a:lnTo>
                  <a:lnTo>
                    <a:pt x="465" y="296"/>
                  </a:lnTo>
                  <a:lnTo>
                    <a:pt x="468" y="290"/>
                  </a:lnTo>
                  <a:lnTo>
                    <a:pt x="469" y="285"/>
                  </a:lnTo>
                  <a:lnTo>
                    <a:pt x="469" y="279"/>
                  </a:lnTo>
                  <a:lnTo>
                    <a:pt x="471" y="272"/>
                  </a:lnTo>
                  <a:lnTo>
                    <a:pt x="472" y="266"/>
                  </a:lnTo>
                  <a:lnTo>
                    <a:pt x="473" y="261"/>
                  </a:lnTo>
                  <a:lnTo>
                    <a:pt x="473" y="255"/>
                  </a:lnTo>
                  <a:lnTo>
                    <a:pt x="474" y="250"/>
                  </a:lnTo>
                  <a:lnTo>
                    <a:pt x="474" y="243"/>
                  </a:lnTo>
                  <a:lnTo>
                    <a:pt x="474" y="238"/>
                  </a:lnTo>
                  <a:lnTo>
                    <a:pt x="474" y="232"/>
                  </a:lnTo>
                  <a:lnTo>
                    <a:pt x="474" y="226"/>
                  </a:lnTo>
                  <a:lnTo>
                    <a:pt x="473" y="219"/>
                  </a:lnTo>
                  <a:lnTo>
                    <a:pt x="473" y="213"/>
                  </a:lnTo>
                  <a:lnTo>
                    <a:pt x="472" y="207"/>
                  </a:lnTo>
                  <a:lnTo>
                    <a:pt x="471" y="200"/>
                  </a:lnTo>
                  <a:lnTo>
                    <a:pt x="469" y="194"/>
                  </a:lnTo>
                  <a:lnTo>
                    <a:pt x="469" y="189"/>
                  </a:lnTo>
                  <a:lnTo>
                    <a:pt x="468" y="183"/>
                  </a:lnTo>
                  <a:lnTo>
                    <a:pt x="465" y="176"/>
                  </a:lnTo>
                  <a:lnTo>
                    <a:pt x="463" y="171"/>
                  </a:lnTo>
                  <a:lnTo>
                    <a:pt x="463" y="166"/>
                  </a:lnTo>
                  <a:lnTo>
                    <a:pt x="458" y="155"/>
                  </a:lnTo>
                  <a:lnTo>
                    <a:pt x="455" y="145"/>
                  </a:lnTo>
                  <a:lnTo>
                    <a:pt x="452" y="138"/>
                  </a:lnTo>
                  <a:lnTo>
                    <a:pt x="450" y="133"/>
                  </a:lnTo>
                  <a:lnTo>
                    <a:pt x="447" y="127"/>
                  </a:lnTo>
                  <a:lnTo>
                    <a:pt x="445" y="122"/>
                  </a:lnTo>
                  <a:lnTo>
                    <a:pt x="439" y="113"/>
                  </a:lnTo>
                  <a:lnTo>
                    <a:pt x="434" y="104"/>
                  </a:lnTo>
                  <a:lnTo>
                    <a:pt x="426" y="94"/>
                  </a:lnTo>
                  <a:lnTo>
                    <a:pt x="419" y="85"/>
                  </a:lnTo>
                  <a:lnTo>
                    <a:pt x="411" y="77"/>
                  </a:lnTo>
                  <a:lnTo>
                    <a:pt x="405" y="69"/>
                  </a:lnTo>
                  <a:lnTo>
                    <a:pt x="400" y="64"/>
                  </a:lnTo>
                  <a:lnTo>
                    <a:pt x="395" y="60"/>
                  </a:lnTo>
                  <a:lnTo>
                    <a:pt x="391" y="56"/>
                  </a:lnTo>
                  <a:lnTo>
                    <a:pt x="387" y="53"/>
                  </a:lnTo>
                  <a:lnTo>
                    <a:pt x="377" y="46"/>
                  </a:lnTo>
                  <a:lnTo>
                    <a:pt x="368" y="40"/>
                  </a:lnTo>
                  <a:lnTo>
                    <a:pt x="363" y="36"/>
                  </a:lnTo>
                  <a:lnTo>
                    <a:pt x="358" y="34"/>
                  </a:lnTo>
                  <a:lnTo>
                    <a:pt x="353" y="30"/>
                  </a:lnTo>
                  <a:lnTo>
                    <a:pt x="348" y="27"/>
                  </a:lnTo>
                  <a:lnTo>
                    <a:pt x="338" y="22"/>
                  </a:lnTo>
                  <a:lnTo>
                    <a:pt x="329" y="17"/>
                  </a:lnTo>
                  <a:lnTo>
                    <a:pt x="323" y="15"/>
                  </a:lnTo>
                  <a:lnTo>
                    <a:pt x="318" y="12"/>
                  </a:lnTo>
                  <a:lnTo>
                    <a:pt x="312" y="11"/>
                  </a:lnTo>
                  <a:lnTo>
                    <a:pt x="307" y="10"/>
                  </a:lnTo>
                  <a:lnTo>
                    <a:pt x="300" y="7"/>
                  </a:lnTo>
                  <a:lnTo>
                    <a:pt x="295" y="6"/>
                  </a:lnTo>
                  <a:lnTo>
                    <a:pt x="289" y="5"/>
                  </a:lnTo>
                  <a:lnTo>
                    <a:pt x="284" y="5"/>
                  </a:lnTo>
                  <a:lnTo>
                    <a:pt x="278" y="2"/>
                  </a:lnTo>
                  <a:lnTo>
                    <a:pt x="271" y="1"/>
                  </a:lnTo>
                  <a:lnTo>
                    <a:pt x="265" y="0"/>
                  </a:lnTo>
                  <a:lnTo>
                    <a:pt x="260" y="0"/>
                  </a:lnTo>
                  <a:lnTo>
                    <a:pt x="254" y="0"/>
                  </a:lnTo>
                  <a:lnTo>
                    <a:pt x="249" y="0"/>
                  </a:lnTo>
                  <a:lnTo>
                    <a:pt x="242" y="0"/>
                  </a:lnTo>
                  <a:lnTo>
                    <a:pt x="237" y="0"/>
                  </a:lnTo>
                  <a:lnTo>
                    <a:pt x="231" y="0"/>
                  </a:lnTo>
                  <a:lnTo>
                    <a:pt x="225" y="0"/>
                  </a:lnTo>
                  <a:lnTo>
                    <a:pt x="218" y="0"/>
                  </a:lnTo>
                  <a:lnTo>
                    <a:pt x="212" y="0"/>
                  </a:lnTo>
                  <a:lnTo>
                    <a:pt x="206" y="0"/>
                  </a:lnTo>
                  <a:lnTo>
                    <a:pt x="199" y="1"/>
                  </a:lnTo>
                  <a:lnTo>
                    <a:pt x="193" y="2"/>
                  </a:lnTo>
                  <a:lnTo>
                    <a:pt x="188" y="5"/>
                  </a:lnTo>
                  <a:lnTo>
                    <a:pt x="182" y="5"/>
                  </a:lnTo>
                  <a:lnTo>
                    <a:pt x="175" y="6"/>
                  </a:lnTo>
                  <a:lnTo>
                    <a:pt x="170" y="7"/>
                  </a:lnTo>
                  <a:lnTo>
                    <a:pt x="165" y="10"/>
                  </a:lnTo>
                  <a:lnTo>
                    <a:pt x="154" y="12"/>
                  </a:lnTo>
                  <a:lnTo>
                    <a:pt x="144" y="17"/>
                  </a:lnTo>
                  <a:lnTo>
                    <a:pt x="132" y="22"/>
                  </a:lnTo>
                  <a:lnTo>
                    <a:pt x="122" y="27"/>
                  </a:lnTo>
                  <a:lnTo>
                    <a:pt x="112" y="34"/>
                  </a:lnTo>
                  <a:lnTo>
                    <a:pt x="103" y="40"/>
                  </a:lnTo>
                  <a:lnTo>
                    <a:pt x="93" y="46"/>
                  </a:lnTo>
                  <a:lnTo>
                    <a:pt x="85" y="53"/>
                  </a:lnTo>
                  <a:lnTo>
                    <a:pt x="77" y="60"/>
                  </a:lnTo>
                  <a:lnTo>
                    <a:pt x="69" y="69"/>
                  </a:lnTo>
                  <a:lnTo>
                    <a:pt x="59" y="77"/>
                  </a:lnTo>
                  <a:lnTo>
                    <a:pt x="53" y="85"/>
                  </a:lnTo>
                  <a:lnTo>
                    <a:pt x="45" y="94"/>
                  </a:lnTo>
                  <a:lnTo>
                    <a:pt x="39" y="104"/>
                  </a:lnTo>
                  <a:lnTo>
                    <a:pt x="33" y="113"/>
                  </a:lnTo>
                  <a:lnTo>
                    <a:pt x="26" y="122"/>
                  </a:lnTo>
                  <a:lnTo>
                    <a:pt x="21" y="133"/>
                  </a:lnTo>
                  <a:lnTo>
                    <a:pt x="18" y="145"/>
                  </a:lnTo>
                  <a:lnTo>
                    <a:pt x="13" y="155"/>
                  </a:lnTo>
                  <a:lnTo>
                    <a:pt x="9" y="166"/>
                  </a:lnTo>
                  <a:lnTo>
                    <a:pt x="8" y="171"/>
                  </a:lnTo>
                  <a:lnTo>
                    <a:pt x="6" y="176"/>
                  </a:lnTo>
                  <a:lnTo>
                    <a:pt x="4" y="183"/>
                  </a:lnTo>
                  <a:lnTo>
                    <a:pt x="4" y="189"/>
                  </a:lnTo>
                  <a:lnTo>
                    <a:pt x="1" y="194"/>
                  </a:lnTo>
                  <a:lnTo>
                    <a:pt x="1" y="200"/>
                  </a:lnTo>
                  <a:lnTo>
                    <a:pt x="0" y="207"/>
                  </a:lnTo>
                  <a:lnTo>
                    <a:pt x="0" y="213"/>
                  </a:lnTo>
                  <a:lnTo>
                    <a:pt x="0" y="219"/>
                  </a:lnTo>
                  <a:lnTo>
                    <a:pt x="0" y="226"/>
                  </a:lnTo>
                  <a:lnTo>
                    <a:pt x="0" y="232"/>
                  </a:lnTo>
                  <a:lnTo>
                    <a:pt x="0" y="238"/>
                  </a:lnTo>
                  <a:lnTo>
                    <a:pt x="0" y="243"/>
                  </a:lnTo>
                  <a:lnTo>
                    <a:pt x="0" y="250"/>
                  </a:lnTo>
                  <a:lnTo>
                    <a:pt x="0" y="255"/>
                  </a:lnTo>
                  <a:lnTo>
                    <a:pt x="0" y="261"/>
                  </a:lnTo>
                  <a:lnTo>
                    <a:pt x="0" y="266"/>
                  </a:lnTo>
                  <a:lnTo>
                    <a:pt x="1" y="272"/>
                  </a:lnTo>
                  <a:lnTo>
                    <a:pt x="1" y="279"/>
                  </a:lnTo>
                  <a:lnTo>
                    <a:pt x="4" y="285"/>
                  </a:lnTo>
                  <a:lnTo>
                    <a:pt x="4" y="290"/>
                  </a:lnTo>
                  <a:lnTo>
                    <a:pt x="6" y="296"/>
                  </a:lnTo>
                  <a:lnTo>
                    <a:pt x="8" y="301"/>
                  </a:lnTo>
                  <a:lnTo>
                    <a:pt x="9" y="308"/>
                  </a:lnTo>
                  <a:lnTo>
                    <a:pt x="10" y="313"/>
                  </a:lnTo>
                  <a:lnTo>
                    <a:pt x="13" y="319"/>
                  </a:lnTo>
                  <a:lnTo>
                    <a:pt x="14" y="324"/>
                  </a:lnTo>
                  <a:lnTo>
                    <a:pt x="18" y="330"/>
                  </a:lnTo>
                  <a:lnTo>
                    <a:pt x="21" y="339"/>
                  </a:lnTo>
                  <a:lnTo>
                    <a:pt x="26" y="349"/>
                  </a:lnTo>
                  <a:lnTo>
                    <a:pt x="30" y="354"/>
                  </a:lnTo>
                  <a:lnTo>
                    <a:pt x="33" y="360"/>
                  </a:lnTo>
                  <a:lnTo>
                    <a:pt x="37" y="365"/>
                  </a:lnTo>
                  <a:lnTo>
                    <a:pt x="39" y="370"/>
                  </a:lnTo>
                  <a:lnTo>
                    <a:pt x="45" y="378"/>
                  </a:lnTo>
                  <a:lnTo>
                    <a:pt x="53" y="389"/>
                  </a:lnTo>
                  <a:lnTo>
                    <a:pt x="56" y="392"/>
                  </a:lnTo>
                  <a:lnTo>
                    <a:pt x="59" y="396"/>
                  </a:lnTo>
                  <a:lnTo>
                    <a:pt x="64" y="401"/>
                  </a:lnTo>
                  <a:lnTo>
                    <a:pt x="69" y="406"/>
                  </a:lnTo>
                  <a:lnTo>
                    <a:pt x="77" y="413"/>
                  </a:lnTo>
                  <a:lnTo>
                    <a:pt x="85" y="420"/>
                  </a:lnTo>
                  <a:lnTo>
                    <a:pt x="93" y="428"/>
                  </a:lnTo>
                  <a:lnTo>
                    <a:pt x="103" y="435"/>
                  </a:lnTo>
                  <a:lnTo>
                    <a:pt x="112" y="440"/>
                  </a:lnTo>
                  <a:lnTo>
                    <a:pt x="122" y="447"/>
                  </a:lnTo>
                  <a:lnTo>
                    <a:pt x="127" y="448"/>
                  </a:lnTo>
                  <a:lnTo>
                    <a:pt x="132" y="452"/>
                  </a:lnTo>
                  <a:lnTo>
                    <a:pt x="138" y="453"/>
                  </a:lnTo>
                  <a:lnTo>
                    <a:pt x="144" y="457"/>
                  </a:lnTo>
                  <a:lnTo>
                    <a:pt x="154" y="459"/>
                  </a:lnTo>
                  <a:lnTo>
                    <a:pt x="165" y="464"/>
                  </a:lnTo>
                  <a:lnTo>
                    <a:pt x="170" y="464"/>
                  </a:lnTo>
                  <a:lnTo>
                    <a:pt x="175" y="467"/>
                  </a:lnTo>
                  <a:lnTo>
                    <a:pt x="182" y="469"/>
                  </a:lnTo>
                  <a:lnTo>
                    <a:pt x="188" y="471"/>
                  </a:lnTo>
                  <a:lnTo>
                    <a:pt x="193" y="471"/>
                  </a:lnTo>
                  <a:lnTo>
                    <a:pt x="199" y="472"/>
                  </a:lnTo>
                  <a:lnTo>
                    <a:pt x="206" y="473"/>
                  </a:lnTo>
                  <a:lnTo>
                    <a:pt x="212" y="474"/>
                  </a:lnTo>
                  <a:lnTo>
                    <a:pt x="218" y="474"/>
                  </a:lnTo>
                  <a:lnTo>
                    <a:pt x="225" y="476"/>
                  </a:lnTo>
                  <a:lnTo>
                    <a:pt x="231" y="476"/>
                  </a:lnTo>
                  <a:lnTo>
                    <a:pt x="237" y="477"/>
                  </a:lnTo>
                  <a:close/>
                </a:path>
              </a:pathLst>
            </a:custGeom>
            <a:solidFill>
              <a:srgbClr val="DEBFEB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92"/>
            <p:cNvSpPr>
              <a:spLocks/>
            </p:cNvSpPr>
            <p:nvPr/>
          </p:nvSpPr>
          <p:spPr bwMode="auto">
            <a:xfrm>
              <a:off x="2276475" y="4337051"/>
              <a:ext cx="188913" cy="190500"/>
            </a:xfrm>
            <a:custGeom>
              <a:avLst/>
              <a:gdLst>
                <a:gd name="T0" fmla="*/ 2147483647 w 476"/>
                <a:gd name="T1" fmla="*/ 2147483647 h 476"/>
                <a:gd name="T2" fmla="*/ 2147483647 w 476"/>
                <a:gd name="T3" fmla="*/ 2147483647 h 476"/>
                <a:gd name="T4" fmla="*/ 2147483647 w 476"/>
                <a:gd name="T5" fmla="*/ 2147483647 h 476"/>
                <a:gd name="T6" fmla="*/ 2147483647 w 476"/>
                <a:gd name="T7" fmla="*/ 2147483647 h 476"/>
                <a:gd name="T8" fmla="*/ 2147483647 w 476"/>
                <a:gd name="T9" fmla="*/ 2147483647 h 476"/>
                <a:gd name="T10" fmla="*/ 2147483647 w 476"/>
                <a:gd name="T11" fmla="*/ 2147483647 h 476"/>
                <a:gd name="T12" fmla="*/ 2147483647 w 476"/>
                <a:gd name="T13" fmla="*/ 2147483647 h 476"/>
                <a:gd name="T14" fmla="*/ 2147483647 w 476"/>
                <a:gd name="T15" fmla="*/ 2147483647 h 476"/>
                <a:gd name="T16" fmla="*/ 2147483647 w 476"/>
                <a:gd name="T17" fmla="*/ 2147483647 h 476"/>
                <a:gd name="T18" fmla="*/ 2147483647 w 476"/>
                <a:gd name="T19" fmla="*/ 2147483647 h 476"/>
                <a:gd name="T20" fmla="*/ 2147483647 w 476"/>
                <a:gd name="T21" fmla="*/ 2147483647 h 476"/>
                <a:gd name="T22" fmla="*/ 2147483647 w 476"/>
                <a:gd name="T23" fmla="*/ 2147483647 h 476"/>
                <a:gd name="T24" fmla="*/ 2147483647 w 476"/>
                <a:gd name="T25" fmla="*/ 2147483647 h 476"/>
                <a:gd name="T26" fmla="*/ 2147483647 w 476"/>
                <a:gd name="T27" fmla="*/ 2147483647 h 476"/>
                <a:gd name="T28" fmla="*/ 2147483647 w 476"/>
                <a:gd name="T29" fmla="*/ 2147483647 h 476"/>
                <a:gd name="T30" fmla="*/ 2147483647 w 476"/>
                <a:gd name="T31" fmla="*/ 2147483647 h 476"/>
                <a:gd name="T32" fmla="*/ 2147483647 w 476"/>
                <a:gd name="T33" fmla="*/ 2147483647 h 476"/>
                <a:gd name="T34" fmla="*/ 2147483647 w 476"/>
                <a:gd name="T35" fmla="*/ 2147483647 h 476"/>
                <a:gd name="T36" fmla="*/ 2147483647 w 476"/>
                <a:gd name="T37" fmla="*/ 2147483647 h 476"/>
                <a:gd name="T38" fmla="*/ 2147483647 w 476"/>
                <a:gd name="T39" fmla="*/ 2147483647 h 476"/>
                <a:gd name="T40" fmla="*/ 2147483647 w 476"/>
                <a:gd name="T41" fmla="*/ 2147483647 h 476"/>
                <a:gd name="T42" fmla="*/ 2147483647 w 476"/>
                <a:gd name="T43" fmla="*/ 2147483647 h 476"/>
                <a:gd name="T44" fmla="*/ 2147483647 w 476"/>
                <a:gd name="T45" fmla="*/ 2147483647 h 476"/>
                <a:gd name="T46" fmla="*/ 2147483647 w 476"/>
                <a:gd name="T47" fmla="*/ 0 h 476"/>
                <a:gd name="T48" fmla="*/ 2147483647 w 476"/>
                <a:gd name="T49" fmla="*/ 0 h 476"/>
                <a:gd name="T50" fmla="*/ 2147483647 w 476"/>
                <a:gd name="T51" fmla="*/ 0 h 476"/>
                <a:gd name="T52" fmla="*/ 2147483647 w 476"/>
                <a:gd name="T53" fmla="*/ 2147483647 h 476"/>
                <a:gd name="T54" fmla="*/ 2147483647 w 476"/>
                <a:gd name="T55" fmla="*/ 2147483647 h 476"/>
                <a:gd name="T56" fmla="*/ 2147483647 w 476"/>
                <a:gd name="T57" fmla="*/ 2147483647 h 476"/>
                <a:gd name="T58" fmla="*/ 2147483647 w 476"/>
                <a:gd name="T59" fmla="*/ 2147483647 h 476"/>
                <a:gd name="T60" fmla="*/ 2147483647 w 476"/>
                <a:gd name="T61" fmla="*/ 2147483647 h 476"/>
                <a:gd name="T62" fmla="*/ 2147483647 w 476"/>
                <a:gd name="T63" fmla="*/ 2147483647 h 476"/>
                <a:gd name="T64" fmla="*/ 2147483647 w 476"/>
                <a:gd name="T65" fmla="*/ 2147483647 h 476"/>
                <a:gd name="T66" fmla="*/ 2147483647 w 476"/>
                <a:gd name="T67" fmla="*/ 2147483647 h 476"/>
                <a:gd name="T68" fmla="*/ 2147483647 w 476"/>
                <a:gd name="T69" fmla="*/ 2147483647 h 476"/>
                <a:gd name="T70" fmla="*/ 0 w 476"/>
                <a:gd name="T71" fmla="*/ 2147483647 h 476"/>
                <a:gd name="T72" fmla="*/ 0 w 476"/>
                <a:gd name="T73" fmla="*/ 2147483647 h 476"/>
                <a:gd name="T74" fmla="*/ 0 w 476"/>
                <a:gd name="T75" fmla="*/ 2147483647 h 476"/>
                <a:gd name="T76" fmla="*/ 2147483647 w 476"/>
                <a:gd name="T77" fmla="*/ 2147483647 h 476"/>
                <a:gd name="T78" fmla="*/ 2147483647 w 476"/>
                <a:gd name="T79" fmla="*/ 2147483647 h 476"/>
                <a:gd name="T80" fmla="*/ 2147483647 w 476"/>
                <a:gd name="T81" fmla="*/ 2147483647 h 476"/>
                <a:gd name="T82" fmla="*/ 2147483647 w 476"/>
                <a:gd name="T83" fmla="*/ 2147483647 h 476"/>
                <a:gd name="T84" fmla="*/ 2147483647 w 476"/>
                <a:gd name="T85" fmla="*/ 2147483647 h 476"/>
                <a:gd name="T86" fmla="*/ 2147483647 w 476"/>
                <a:gd name="T87" fmla="*/ 2147483647 h 476"/>
                <a:gd name="T88" fmla="*/ 2147483647 w 476"/>
                <a:gd name="T89" fmla="*/ 2147483647 h 476"/>
                <a:gd name="T90" fmla="*/ 2147483647 w 476"/>
                <a:gd name="T91" fmla="*/ 2147483647 h 476"/>
                <a:gd name="T92" fmla="*/ 2147483647 w 476"/>
                <a:gd name="T93" fmla="*/ 2147483647 h 476"/>
                <a:gd name="T94" fmla="*/ 2147483647 w 476"/>
                <a:gd name="T95" fmla="*/ 2147483647 h 476"/>
                <a:gd name="T96" fmla="*/ 2147483647 w 476"/>
                <a:gd name="T97" fmla="*/ 2147483647 h 4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6"/>
                <a:gd name="T148" fmla="*/ 0 h 476"/>
                <a:gd name="T149" fmla="*/ 476 w 476"/>
                <a:gd name="T150" fmla="*/ 476 h 4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6" h="476">
                  <a:moveTo>
                    <a:pt x="237" y="476"/>
                  </a:moveTo>
                  <a:lnTo>
                    <a:pt x="242" y="476"/>
                  </a:lnTo>
                  <a:lnTo>
                    <a:pt x="249" y="476"/>
                  </a:lnTo>
                  <a:lnTo>
                    <a:pt x="254" y="475"/>
                  </a:lnTo>
                  <a:lnTo>
                    <a:pt x="260" y="475"/>
                  </a:lnTo>
                  <a:lnTo>
                    <a:pt x="265" y="474"/>
                  </a:lnTo>
                  <a:lnTo>
                    <a:pt x="271" y="472"/>
                  </a:lnTo>
                  <a:lnTo>
                    <a:pt x="278" y="471"/>
                  </a:lnTo>
                  <a:lnTo>
                    <a:pt x="284" y="471"/>
                  </a:lnTo>
                  <a:lnTo>
                    <a:pt x="289" y="470"/>
                  </a:lnTo>
                  <a:lnTo>
                    <a:pt x="295" y="467"/>
                  </a:lnTo>
                  <a:lnTo>
                    <a:pt x="300" y="465"/>
                  </a:lnTo>
                  <a:lnTo>
                    <a:pt x="307" y="465"/>
                  </a:lnTo>
                  <a:lnTo>
                    <a:pt x="312" y="462"/>
                  </a:lnTo>
                  <a:lnTo>
                    <a:pt x="318" y="460"/>
                  </a:lnTo>
                  <a:lnTo>
                    <a:pt x="323" y="458"/>
                  </a:lnTo>
                  <a:lnTo>
                    <a:pt x="329" y="457"/>
                  </a:lnTo>
                  <a:lnTo>
                    <a:pt x="334" y="453"/>
                  </a:lnTo>
                  <a:lnTo>
                    <a:pt x="339" y="452"/>
                  </a:lnTo>
                  <a:lnTo>
                    <a:pt x="345" y="448"/>
                  </a:lnTo>
                  <a:lnTo>
                    <a:pt x="350" y="447"/>
                  </a:lnTo>
                  <a:lnTo>
                    <a:pt x="358" y="441"/>
                  </a:lnTo>
                  <a:lnTo>
                    <a:pt x="370" y="436"/>
                  </a:lnTo>
                  <a:lnTo>
                    <a:pt x="379" y="428"/>
                  </a:lnTo>
                  <a:lnTo>
                    <a:pt x="387" y="421"/>
                  </a:lnTo>
                  <a:lnTo>
                    <a:pt x="396" y="413"/>
                  </a:lnTo>
                  <a:lnTo>
                    <a:pt x="405" y="407"/>
                  </a:lnTo>
                  <a:lnTo>
                    <a:pt x="413" y="397"/>
                  </a:lnTo>
                  <a:lnTo>
                    <a:pt x="420" y="389"/>
                  </a:lnTo>
                  <a:lnTo>
                    <a:pt x="427" y="379"/>
                  </a:lnTo>
                  <a:lnTo>
                    <a:pt x="434" y="371"/>
                  </a:lnTo>
                  <a:lnTo>
                    <a:pt x="439" y="360"/>
                  </a:lnTo>
                  <a:lnTo>
                    <a:pt x="445" y="351"/>
                  </a:lnTo>
                  <a:lnTo>
                    <a:pt x="450" y="341"/>
                  </a:lnTo>
                  <a:lnTo>
                    <a:pt x="456" y="331"/>
                  </a:lnTo>
                  <a:lnTo>
                    <a:pt x="457" y="325"/>
                  </a:lnTo>
                  <a:lnTo>
                    <a:pt x="459" y="319"/>
                  </a:lnTo>
                  <a:lnTo>
                    <a:pt x="462" y="313"/>
                  </a:lnTo>
                  <a:lnTo>
                    <a:pt x="463" y="308"/>
                  </a:lnTo>
                  <a:lnTo>
                    <a:pt x="467" y="297"/>
                  </a:lnTo>
                  <a:lnTo>
                    <a:pt x="471" y="285"/>
                  </a:lnTo>
                  <a:lnTo>
                    <a:pt x="471" y="279"/>
                  </a:lnTo>
                  <a:lnTo>
                    <a:pt x="472" y="273"/>
                  </a:lnTo>
                  <a:lnTo>
                    <a:pt x="473" y="268"/>
                  </a:lnTo>
                  <a:lnTo>
                    <a:pt x="473" y="261"/>
                  </a:lnTo>
                  <a:lnTo>
                    <a:pt x="473" y="255"/>
                  </a:lnTo>
                  <a:lnTo>
                    <a:pt x="474" y="250"/>
                  </a:lnTo>
                  <a:lnTo>
                    <a:pt x="474" y="244"/>
                  </a:lnTo>
                  <a:lnTo>
                    <a:pt x="476" y="239"/>
                  </a:lnTo>
                  <a:lnTo>
                    <a:pt x="474" y="232"/>
                  </a:lnTo>
                  <a:lnTo>
                    <a:pt x="474" y="226"/>
                  </a:lnTo>
                  <a:lnTo>
                    <a:pt x="473" y="221"/>
                  </a:lnTo>
                  <a:lnTo>
                    <a:pt x="473" y="215"/>
                  </a:lnTo>
                  <a:lnTo>
                    <a:pt x="473" y="208"/>
                  </a:lnTo>
                  <a:lnTo>
                    <a:pt x="472" y="202"/>
                  </a:lnTo>
                  <a:lnTo>
                    <a:pt x="471" y="196"/>
                  </a:lnTo>
                  <a:lnTo>
                    <a:pt x="471" y="191"/>
                  </a:lnTo>
                  <a:lnTo>
                    <a:pt x="468" y="184"/>
                  </a:lnTo>
                  <a:lnTo>
                    <a:pt x="467" y="178"/>
                  </a:lnTo>
                  <a:lnTo>
                    <a:pt x="464" y="172"/>
                  </a:lnTo>
                  <a:lnTo>
                    <a:pt x="463" y="167"/>
                  </a:lnTo>
                  <a:lnTo>
                    <a:pt x="459" y="155"/>
                  </a:lnTo>
                  <a:lnTo>
                    <a:pt x="456" y="145"/>
                  </a:lnTo>
                  <a:lnTo>
                    <a:pt x="453" y="139"/>
                  </a:lnTo>
                  <a:lnTo>
                    <a:pt x="450" y="134"/>
                  </a:lnTo>
                  <a:lnTo>
                    <a:pt x="448" y="129"/>
                  </a:lnTo>
                  <a:lnTo>
                    <a:pt x="445" y="124"/>
                  </a:lnTo>
                  <a:lnTo>
                    <a:pt x="439" y="114"/>
                  </a:lnTo>
                  <a:lnTo>
                    <a:pt x="434" y="105"/>
                  </a:lnTo>
                  <a:lnTo>
                    <a:pt x="427" y="95"/>
                  </a:lnTo>
                  <a:lnTo>
                    <a:pt x="420" y="86"/>
                  </a:lnTo>
                  <a:lnTo>
                    <a:pt x="413" y="77"/>
                  </a:lnTo>
                  <a:lnTo>
                    <a:pt x="405" y="69"/>
                  </a:lnTo>
                  <a:lnTo>
                    <a:pt x="400" y="64"/>
                  </a:lnTo>
                  <a:lnTo>
                    <a:pt x="396" y="61"/>
                  </a:lnTo>
                  <a:lnTo>
                    <a:pt x="392" y="57"/>
                  </a:lnTo>
                  <a:lnTo>
                    <a:pt x="387" y="53"/>
                  </a:lnTo>
                  <a:lnTo>
                    <a:pt x="379" y="45"/>
                  </a:lnTo>
                  <a:lnTo>
                    <a:pt x="370" y="40"/>
                  </a:lnTo>
                  <a:lnTo>
                    <a:pt x="363" y="37"/>
                  </a:lnTo>
                  <a:lnTo>
                    <a:pt x="358" y="34"/>
                  </a:lnTo>
                  <a:lnTo>
                    <a:pt x="353" y="30"/>
                  </a:lnTo>
                  <a:lnTo>
                    <a:pt x="350" y="28"/>
                  </a:lnTo>
                  <a:lnTo>
                    <a:pt x="339" y="23"/>
                  </a:lnTo>
                  <a:lnTo>
                    <a:pt x="329" y="18"/>
                  </a:lnTo>
                  <a:lnTo>
                    <a:pt x="323" y="15"/>
                  </a:lnTo>
                  <a:lnTo>
                    <a:pt x="318" y="13"/>
                  </a:lnTo>
                  <a:lnTo>
                    <a:pt x="312" y="11"/>
                  </a:lnTo>
                  <a:lnTo>
                    <a:pt x="307" y="10"/>
                  </a:lnTo>
                  <a:lnTo>
                    <a:pt x="300" y="7"/>
                  </a:lnTo>
                  <a:lnTo>
                    <a:pt x="295" y="6"/>
                  </a:lnTo>
                  <a:lnTo>
                    <a:pt x="289" y="5"/>
                  </a:lnTo>
                  <a:lnTo>
                    <a:pt x="284" y="5"/>
                  </a:lnTo>
                  <a:lnTo>
                    <a:pt x="278" y="2"/>
                  </a:lnTo>
                  <a:lnTo>
                    <a:pt x="271" y="1"/>
                  </a:lnTo>
                  <a:lnTo>
                    <a:pt x="265" y="0"/>
                  </a:lnTo>
                  <a:lnTo>
                    <a:pt x="260" y="0"/>
                  </a:lnTo>
                  <a:lnTo>
                    <a:pt x="254" y="0"/>
                  </a:lnTo>
                  <a:lnTo>
                    <a:pt x="249" y="0"/>
                  </a:lnTo>
                  <a:lnTo>
                    <a:pt x="242" y="0"/>
                  </a:lnTo>
                  <a:lnTo>
                    <a:pt x="237" y="0"/>
                  </a:lnTo>
                  <a:lnTo>
                    <a:pt x="231" y="0"/>
                  </a:lnTo>
                  <a:lnTo>
                    <a:pt x="225" y="0"/>
                  </a:lnTo>
                  <a:lnTo>
                    <a:pt x="220" y="0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1"/>
                  </a:lnTo>
                  <a:lnTo>
                    <a:pt x="194" y="2"/>
                  </a:lnTo>
                  <a:lnTo>
                    <a:pt x="189" y="5"/>
                  </a:lnTo>
                  <a:lnTo>
                    <a:pt x="183" y="5"/>
                  </a:lnTo>
                  <a:lnTo>
                    <a:pt x="177" y="6"/>
                  </a:lnTo>
                  <a:lnTo>
                    <a:pt x="172" y="7"/>
                  </a:lnTo>
                  <a:lnTo>
                    <a:pt x="167" y="10"/>
                  </a:lnTo>
                  <a:lnTo>
                    <a:pt x="155" y="13"/>
                  </a:lnTo>
                  <a:lnTo>
                    <a:pt x="144" y="18"/>
                  </a:lnTo>
                  <a:lnTo>
                    <a:pt x="133" y="23"/>
                  </a:lnTo>
                  <a:lnTo>
                    <a:pt x="122" y="28"/>
                  </a:lnTo>
                  <a:lnTo>
                    <a:pt x="114" y="34"/>
                  </a:lnTo>
                  <a:lnTo>
                    <a:pt x="104" y="40"/>
                  </a:lnTo>
                  <a:lnTo>
                    <a:pt x="95" y="45"/>
                  </a:lnTo>
                  <a:lnTo>
                    <a:pt x="86" y="53"/>
                  </a:lnTo>
                  <a:lnTo>
                    <a:pt x="77" y="61"/>
                  </a:lnTo>
                  <a:lnTo>
                    <a:pt x="70" y="69"/>
                  </a:lnTo>
                  <a:lnTo>
                    <a:pt x="61" y="77"/>
                  </a:lnTo>
                  <a:lnTo>
                    <a:pt x="53" y="86"/>
                  </a:lnTo>
                  <a:lnTo>
                    <a:pt x="46" y="95"/>
                  </a:lnTo>
                  <a:lnTo>
                    <a:pt x="40" y="105"/>
                  </a:lnTo>
                  <a:lnTo>
                    <a:pt x="37" y="109"/>
                  </a:lnTo>
                  <a:lnTo>
                    <a:pt x="34" y="114"/>
                  </a:lnTo>
                  <a:lnTo>
                    <a:pt x="30" y="119"/>
                  </a:lnTo>
                  <a:lnTo>
                    <a:pt x="28" y="124"/>
                  </a:lnTo>
                  <a:lnTo>
                    <a:pt x="23" y="134"/>
                  </a:lnTo>
                  <a:lnTo>
                    <a:pt x="18" y="145"/>
                  </a:lnTo>
                  <a:lnTo>
                    <a:pt x="13" y="155"/>
                  </a:lnTo>
                  <a:lnTo>
                    <a:pt x="10" y="167"/>
                  </a:lnTo>
                  <a:lnTo>
                    <a:pt x="8" y="172"/>
                  </a:lnTo>
                  <a:lnTo>
                    <a:pt x="6" y="178"/>
                  </a:lnTo>
                  <a:lnTo>
                    <a:pt x="5" y="184"/>
                  </a:lnTo>
                  <a:lnTo>
                    <a:pt x="5" y="191"/>
                  </a:lnTo>
                  <a:lnTo>
                    <a:pt x="3" y="196"/>
                  </a:lnTo>
                  <a:lnTo>
                    <a:pt x="1" y="202"/>
                  </a:lnTo>
                  <a:lnTo>
                    <a:pt x="0" y="208"/>
                  </a:lnTo>
                  <a:lnTo>
                    <a:pt x="0" y="215"/>
                  </a:lnTo>
                  <a:lnTo>
                    <a:pt x="0" y="221"/>
                  </a:lnTo>
                  <a:lnTo>
                    <a:pt x="0" y="226"/>
                  </a:lnTo>
                  <a:lnTo>
                    <a:pt x="0" y="232"/>
                  </a:lnTo>
                  <a:lnTo>
                    <a:pt x="0" y="239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5"/>
                  </a:lnTo>
                  <a:lnTo>
                    <a:pt x="0" y="261"/>
                  </a:lnTo>
                  <a:lnTo>
                    <a:pt x="0" y="268"/>
                  </a:lnTo>
                  <a:lnTo>
                    <a:pt x="1" y="273"/>
                  </a:lnTo>
                  <a:lnTo>
                    <a:pt x="3" y="279"/>
                  </a:lnTo>
                  <a:lnTo>
                    <a:pt x="5" y="285"/>
                  </a:lnTo>
                  <a:lnTo>
                    <a:pt x="6" y="297"/>
                  </a:lnTo>
                  <a:lnTo>
                    <a:pt x="10" y="308"/>
                  </a:lnTo>
                  <a:lnTo>
                    <a:pt x="11" y="313"/>
                  </a:lnTo>
                  <a:lnTo>
                    <a:pt x="13" y="319"/>
                  </a:lnTo>
                  <a:lnTo>
                    <a:pt x="15" y="325"/>
                  </a:lnTo>
                  <a:lnTo>
                    <a:pt x="18" y="331"/>
                  </a:lnTo>
                  <a:lnTo>
                    <a:pt x="23" y="341"/>
                  </a:lnTo>
                  <a:lnTo>
                    <a:pt x="28" y="351"/>
                  </a:lnTo>
                  <a:lnTo>
                    <a:pt x="30" y="355"/>
                  </a:lnTo>
                  <a:lnTo>
                    <a:pt x="34" y="360"/>
                  </a:lnTo>
                  <a:lnTo>
                    <a:pt x="37" y="366"/>
                  </a:lnTo>
                  <a:lnTo>
                    <a:pt x="40" y="371"/>
                  </a:lnTo>
                  <a:lnTo>
                    <a:pt x="46" y="379"/>
                  </a:lnTo>
                  <a:lnTo>
                    <a:pt x="53" y="389"/>
                  </a:lnTo>
                  <a:lnTo>
                    <a:pt x="57" y="393"/>
                  </a:lnTo>
                  <a:lnTo>
                    <a:pt x="61" y="397"/>
                  </a:lnTo>
                  <a:lnTo>
                    <a:pt x="64" y="400"/>
                  </a:lnTo>
                  <a:lnTo>
                    <a:pt x="70" y="407"/>
                  </a:lnTo>
                  <a:lnTo>
                    <a:pt x="77" y="413"/>
                  </a:lnTo>
                  <a:lnTo>
                    <a:pt x="86" y="421"/>
                  </a:lnTo>
                  <a:lnTo>
                    <a:pt x="95" y="428"/>
                  </a:lnTo>
                  <a:lnTo>
                    <a:pt x="104" y="436"/>
                  </a:lnTo>
                  <a:lnTo>
                    <a:pt x="114" y="441"/>
                  </a:lnTo>
                  <a:lnTo>
                    <a:pt x="122" y="447"/>
                  </a:lnTo>
                  <a:lnTo>
                    <a:pt x="128" y="448"/>
                  </a:lnTo>
                  <a:lnTo>
                    <a:pt x="133" y="452"/>
                  </a:lnTo>
                  <a:lnTo>
                    <a:pt x="138" y="453"/>
                  </a:lnTo>
                  <a:lnTo>
                    <a:pt x="144" y="457"/>
                  </a:lnTo>
                  <a:lnTo>
                    <a:pt x="155" y="460"/>
                  </a:lnTo>
                  <a:lnTo>
                    <a:pt x="167" y="465"/>
                  </a:lnTo>
                  <a:lnTo>
                    <a:pt x="172" y="465"/>
                  </a:lnTo>
                  <a:lnTo>
                    <a:pt x="177" y="467"/>
                  </a:lnTo>
                  <a:lnTo>
                    <a:pt x="183" y="470"/>
                  </a:lnTo>
                  <a:lnTo>
                    <a:pt x="189" y="471"/>
                  </a:lnTo>
                  <a:lnTo>
                    <a:pt x="194" y="471"/>
                  </a:lnTo>
                  <a:lnTo>
                    <a:pt x="201" y="472"/>
                  </a:lnTo>
                  <a:lnTo>
                    <a:pt x="207" y="474"/>
                  </a:lnTo>
                  <a:lnTo>
                    <a:pt x="213" y="475"/>
                  </a:lnTo>
                  <a:lnTo>
                    <a:pt x="220" y="475"/>
                  </a:lnTo>
                  <a:lnTo>
                    <a:pt x="225" y="476"/>
                  </a:lnTo>
                  <a:lnTo>
                    <a:pt x="231" y="476"/>
                  </a:lnTo>
                  <a:lnTo>
                    <a:pt x="237" y="476"/>
                  </a:lnTo>
                  <a:close/>
                </a:path>
              </a:pathLst>
            </a:custGeom>
            <a:solidFill>
              <a:srgbClr val="DEBFEB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93"/>
            <p:cNvSpPr>
              <a:spLocks/>
            </p:cNvSpPr>
            <p:nvPr/>
          </p:nvSpPr>
          <p:spPr bwMode="auto">
            <a:xfrm>
              <a:off x="2540000" y="4327526"/>
              <a:ext cx="188913" cy="190500"/>
            </a:xfrm>
            <a:custGeom>
              <a:avLst/>
              <a:gdLst>
                <a:gd name="T0" fmla="*/ 2147483647 w 475"/>
                <a:gd name="T1" fmla="*/ 2147483647 h 476"/>
                <a:gd name="T2" fmla="*/ 2147483647 w 475"/>
                <a:gd name="T3" fmla="*/ 2147483647 h 476"/>
                <a:gd name="T4" fmla="*/ 2147483647 w 475"/>
                <a:gd name="T5" fmla="*/ 2147483647 h 476"/>
                <a:gd name="T6" fmla="*/ 2147483647 w 475"/>
                <a:gd name="T7" fmla="*/ 2147483647 h 476"/>
                <a:gd name="T8" fmla="*/ 2147483647 w 475"/>
                <a:gd name="T9" fmla="*/ 2147483647 h 476"/>
                <a:gd name="T10" fmla="*/ 2147483647 w 475"/>
                <a:gd name="T11" fmla="*/ 2147483647 h 476"/>
                <a:gd name="T12" fmla="*/ 2147483647 w 475"/>
                <a:gd name="T13" fmla="*/ 2147483647 h 476"/>
                <a:gd name="T14" fmla="*/ 2147483647 w 475"/>
                <a:gd name="T15" fmla="*/ 2147483647 h 476"/>
                <a:gd name="T16" fmla="*/ 2147483647 w 475"/>
                <a:gd name="T17" fmla="*/ 2147483647 h 476"/>
                <a:gd name="T18" fmla="*/ 2147483647 w 475"/>
                <a:gd name="T19" fmla="*/ 2147483647 h 476"/>
                <a:gd name="T20" fmla="*/ 2147483647 w 475"/>
                <a:gd name="T21" fmla="*/ 2147483647 h 476"/>
                <a:gd name="T22" fmla="*/ 2147483647 w 475"/>
                <a:gd name="T23" fmla="*/ 2147483647 h 476"/>
                <a:gd name="T24" fmla="*/ 2147483647 w 475"/>
                <a:gd name="T25" fmla="*/ 2147483647 h 476"/>
                <a:gd name="T26" fmla="*/ 2147483647 w 475"/>
                <a:gd name="T27" fmla="*/ 2147483647 h 476"/>
                <a:gd name="T28" fmla="*/ 2147483647 w 475"/>
                <a:gd name="T29" fmla="*/ 2147483647 h 476"/>
                <a:gd name="T30" fmla="*/ 2147483647 w 475"/>
                <a:gd name="T31" fmla="*/ 2147483647 h 476"/>
                <a:gd name="T32" fmla="*/ 2147483647 w 475"/>
                <a:gd name="T33" fmla="*/ 2147483647 h 476"/>
                <a:gd name="T34" fmla="*/ 2147483647 w 475"/>
                <a:gd name="T35" fmla="*/ 2147483647 h 476"/>
                <a:gd name="T36" fmla="*/ 2147483647 w 475"/>
                <a:gd name="T37" fmla="*/ 2147483647 h 476"/>
                <a:gd name="T38" fmla="*/ 2147483647 w 475"/>
                <a:gd name="T39" fmla="*/ 2147483647 h 476"/>
                <a:gd name="T40" fmla="*/ 2147483647 w 475"/>
                <a:gd name="T41" fmla="*/ 2147483647 h 476"/>
                <a:gd name="T42" fmla="*/ 2147483647 w 475"/>
                <a:gd name="T43" fmla="*/ 2147483647 h 476"/>
                <a:gd name="T44" fmla="*/ 2147483647 w 475"/>
                <a:gd name="T45" fmla="*/ 2147483647 h 476"/>
                <a:gd name="T46" fmla="*/ 2147483647 w 475"/>
                <a:gd name="T47" fmla="*/ 0 h 476"/>
                <a:gd name="T48" fmla="*/ 2147483647 w 475"/>
                <a:gd name="T49" fmla="*/ 0 h 476"/>
                <a:gd name="T50" fmla="*/ 2147483647 w 475"/>
                <a:gd name="T51" fmla="*/ 0 h 476"/>
                <a:gd name="T52" fmla="*/ 2147483647 w 475"/>
                <a:gd name="T53" fmla="*/ 2147483647 h 476"/>
                <a:gd name="T54" fmla="*/ 2147483647 w 475"/>
                <a:gd name="T55" fmla="*/ 2147483647 h 476"/>
                <a:gd name="T56" fmla="*/ 2147483647 w 475"/>
                <a:gd name="T57" fmla="*/ 2147483647 h 476"/>
                <a:gd name="T58" fmla="*/ 2147483647 w 475"/>
                <a:gd name="T59" fmla="*/ 2147483647 h 476"/>
                <a:gd name="T60" fmla="*/ 2147483647 w 475"/>
                <a:gd name="T61" fmla="*/ 2147483647 h 476"/>
                <a:gd name="T62" fmla="*/ 2147483647 w 475"/>
                <a:gd name="T63" fmla="*/ 2147483647 h 476"/>
                <a:gd name="T64" fmla="*/ 2147483647 w 475"/>
                <a:gd name="T65" fmla="*/ 2147483647 h 476"/>
                <a:gd name="T66" fmla="*/ 2147483647 w 475"/>
                <a:gd name="T67" fmla="*/ 2147483647 h 476"/>
                <a:gd name="T68" fmla="*/ 2147483647 w 475"/>
                <a:gd name="T69" fmla="*/ 2147483647 h 476"/>
                <a:gd name="T70" fmla="*/ 0 w 475"/>
                <a:gd name="T71" fmla="*/ 2147483647 h 476"/>
                <a:gd name="T72" fmla="*/ 0 w 475"/>
                <a:gd name="T73" fmla="*/ 2147483647 h 476"/>
                <a:gd name="T74" fmla="*/ 0 w 475"/>
                <a:gd name="T75" fmla="*/ 2147483647 h 476"/>
                <a:gd name="T76" fmla="*/ 2147483647 w 475"/>
                <a:gd name="T77" fmla="*/ 2147483647 h 476"/>
                <a:gd name="T78" fmla="*/ 2147483647 w 475"/>
                <a:gd name="T79" fmla="*/ 2147483647 h 476"/>
                <a:gd name="T80" fmla="*/ 2147483647 w 475"/>
                <a:gd name="T81" fmla="*/ 2147483647 h 476"/>
                <a:gd name="T82" fmla="*/ 2147483647 w 475"/>
                <a:gd name="T83" fmla="*/ 2147483647 h 476"/>
                <a:gd name="T84" fmla="*/ 2147483647 w 475"/>
                <a:gd name="T85" fmla="*/ 2147483647 h 476"/>
                <a:gd name="T86" fmla="*/ 2147483647 w 475"/>
                <a:gd name="T87" fmla="*/ 2147483647 h 476"/>
                <a:gd name="T88" fmla="*/ 2147483647 w 475"/>
                <a:gd name="T89" fmla="*/ 2147483647 h 476"/>
                <a:gd name="T90" fmla="*/ 2147483647 w 475"/>
                <a:gd name="T91" fmla="*/ 2147483647 h 476"/>
                <a:gd name="T92" fmla="*/ 2147483647 w 475"/>
                <a:gd name="T93" fmla="*/ 2147483647 h 476"/>
                <a:gd name="T94" fmla="*/ 2147483647 w 475"/>
                <a:gd name="T95" fmla="*/ 2147483647 h 476"/>
                <a:gd name="T96" fmla="*/ 2147483647 w 475"/>
                <a:gd name="T97" fmla="*/ 2147483647 h 4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5"/>
                <a:gd name="T148" fmla="*/ 0 h 476"/>
                <a:gd name="T149" fmla="*/ 475 w 475"/>
                <a:gd name="T150" fmla="*/ 476 h 4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5" h="476">
                  <a:moveTo>
                    <a:pt x="237" y="476"/>
                  </a:moveTo>
                  <a:lnTo>
                    <a:pt x="242" y="475"/>
                  </a:lnTo>
                  <a:lnTo>
                    <a:pt x="248" y="475"/>
                  </a:lnTo>
                  <a:lnTo>
                    <a:pt x="253" y="474"/>
                  </a:lnTo>
                  <a:lnTo>
                    <a:pt x="260" y="474"/>
                  </a:lnTo>
                  <a:lnTo>
                    <a:pt x="265" y="472"/>
                  </a:lnTo>
                  <a:lnTo>
                    <a:pt x="271" y="471"/>
                  </a:lnTo>
                  <a:lnTo>
                    <a:pt x="277" y="471"/>
                  </a:lnTo>
                  <a:lnTo>
                    <a:pt x="283" y="471"/>
                  </a:lnTo>
                  <a:lnTo>
                    <a:pt x="289" y="469"/>
                  </a:lnTo>
                  <a:lnTo>
                    <a:pt x="295" y="466"/>
                  </a:lnTo>
                  <a:lnTo>
                    <a:pt x="300" y="465"/>
                  </a:lnTo>
                  <a:lnTo>
                    <a:pt x="306" y="463"/>
                  </a:lnTo>
                  <a:lnTo>
                    <a:pt x="311" y="461"/>
                  </a:lnTo>
                  <a:lnTo>
                    <a:pt x="318" y="460"/>
                  </a:lnTo>
                  <a:lnTo>
                    <a:pt x="323" y="457"/>
                  </a:lnTo>
                  <a:lnTo>
                    <a:pt x="329" y="456"/>
                  </a:lnTo>
                  <a:lnTo>
                    <a:pt x="334" y="453"/>
                  </a:lnTo>
                  <a:lnTo>
                    <a:pt x="339" y="451"/>
                  </a:lnTo>
                  <a:lnTo>
                    <a:pt x="344" y="448"/>
                  </a:lnTo>
                  <a:lnTo>
                    <a:pt x="349" y="446"/>
                  </a:lnTo>
                  <a:lnTo>
                    <a:pt x="358" y="439"/>
                  </a:lnTo>
                  <a:lnTo>
                    <a:pt x="369" y="434"/>
                  </a:lnTo>
                  <a:lnTo>
                    <a:pt x="378" y="427"/>
                  </a:lnTo>
                  <a:lnTo>
                    <a:pt x="387" y="419"/>
                  </a:lnTo>
                  <a:lnTo>
                    <a:pt x="396" y="413"/>
                  </a:lnTo>
                  <a:lnTo>
                    <a:pt x="405" y="405"/>
                  </a:lnTo>
                  <a:lnTo>
                    <a:pt x="412" y="395"/>
                  </a:lnTo>
                  <a:lnTo>
                    <a:pt x="420" y="388"/>
                  </a:lnTo>
                  <a:lnTo>
                    <a:pt x="426" y="379"/>
                  </a:lnTo>
                  <a:lnTo>
                    <a:pt x="434" y="370"/>
                  </a:lnTo>
                  <a:lnTo>
                    <a:pt x="439" y="360"/>
                  </a:lnTo>
                  <a:lnTo>
                    <a:pt x="445" y="350"/>
                  </a:lnTo>
                  <a:lnTo>
                    <a:pt x="450" y="340"/>
                  </a:lnTo>
                  <a:lnTo>
                    <a:pt x="455" y="330"/>
                  </a:lnTo>
                  <a:lnTo>
                    <a:pt x="456" y="323"/>
                  </a:lnTo>
                  <a:lnTo>
                    <a:pt x="459" y="318"/>
                  </a:lnTo>
                  <a:lnTo>
                    <a:pt x="461" y="312"/>
                  </a:lnTo>
                  <a:lnTo>
                    <a:pt x="463" y="307"/>
                  </a:lnTo>
                  <a:lnTo>
                    <a:pt x="466" y="295"/>
                  </a:lnTo>
                  <a:lnTo>
                    <a:pt x="470" y="285"/>
                  </a:lnTo>
                  <a:lnTo>
                    <a:pt x="470" y="279"/>
                  </a:lnTo>
                  <a:lnTo>
                    <a:pt x="471" y="273"/>
                  </a:lnTo>
                  <a:lnTo>
                    <a:pt x="473" y="266"/>
                  </a:lnTo>
                  <a:lnTo>
                    <a:pt x="473" y="261"/>
                  </a:lnTo>
                  <a:lnTo>
                    <a:pt x="473" y="255"/>
                  </a:lnTo>
                  <a:lnTo>
                    <a:pt x="474" y="250"/>
                  </a:lnTo>
                  <a:lnTo>
                    <a:pt x="474" y="244"/>
                  </a:lnTo>
                  <a:lnTo>
                    <a:pt x="475" y="239"/>
                  </a:lnTo>
                  <a:lnTo>
                    <a:pt x="474" y="232"/>
                  </a:lnTo>
                  <a:lnTo>
                    <a:pt x="474" y="226"/>
                  </a:lnTo>
                  <a:lnTo>
                    <a:pt x="473" y="220"/>
                  </a:lnTo>
                  <a:lnTo>
                    <a:pt x="473" y="213"/>
                  </a:lnTo>
                  <a:lnTo>
                    <a:pt x="473" y="207"/>
                  </a:lnTo>
                  <a:lnTo>
                    <a:pt x="471" y="201"/>
                  </a:lnTo>
                  <a:lnTo>
                    <a:pt x="470" y="194"/>
                  </a:lnTo>
                  <a:lnTo>
                    <a:pt x="470" y="189"/>
                  </a:lnTo>
                  <a:lnTo>
                    <a:pt x="468" y="183"/>
                  </a:lnTo>
                  <a:lnTo>
                    <a:pt x="466" y="177"/>
                  </a:lnTo>
                  <a:lnTo>
                    <a:pt x="464" y="170"/>
                  </a:lnTo>
                  <a:lnTo>
                    <a:pt x="463" y="165"/>
                  </a:lnTo>
                  <a:lnTo>
                    <a:pt x="459" y="154"/>
                  </a:lnTo>
                  <a:lnTo>
                    <a:pt x="455" y="145"/>
                  </a:lnTo>
                  <a:lnTo>
                    <a:pt x="453" y="139"/>
                  </a:lnTo>
                  <a:lnTo>
                    <a:pt x="450" y="134"/>
                  </a:lnTo>
                  <a:lnTo>
                    <a:pt x="447" y="129"/>
                  </a:lnTo>
                  <a:lnTo>
                    <a:pt x="445" y="122"/>
                  </a:lnTo>
                  <a:lnTo>
                    <a:pt x="439" y="112"/>
                  </a:lnTo>
                  <a:lnTo>
                    <a:pt x="434" y="103"/>
                  </a:lnTo>
                  <a:lnTo>
                    <a:pt x="426" y="93"/>
                  </a:lnTo>
                  <a:lnTo>
                    <a:pt x="420" y="85"/>
                  </a:lnTo>
                  <a:lnTo>
                    <a:pt x="412" y="76"/>
                  </a:lnTo>
                  <a:lnTo>
                    <a:pt x="405" y="69"/>
                  </a:lnTo>
                  <a:lnTo>
                    <a:pt x="400" y="64"/>
                  </a:lnTo>
                  <a:lnTo>
                    <a:pt x="396" y="59"/>
                  </a:lnTo>
                  <a:lnTo>
                    <a:pt x="392" y="55"/>
                  </a:lnTo>
                  <a:lnTo>
                    <a:pt x="387" y="53"/>
                  </a:lnTo>
                  <a:lnTo>
                    <a:pt x="378" y="45"/>
                  </a:lnTo>
                  <a:lnTo>
                    <a:pt x="369" y="39"/>
                  </a:lnTo>
                  <a:lnTo>
                    <a:pt x="363" y="35"/>
                  </a:lnTo>
                  <a:lnTo>
                    <a:pt x="358" y="33"/>
                  </a:lnTo>
                  <a:lnTo>
                    <a:pt x="353" y="29"/>
                  </a:lnTo>
                  <a:lnTo>
                    <a:pt x="349" y="26"/>
                  </a:lnTo>
                  <a:lnTo>
                    <a:pt x="339" y="21"/>
                  </a:lnTo>
                  <a:lnTo>
                    <a:pt x="329" y="18"/>
                  </a:lnTo>
                  <a:lnTo>
                    <a:pt x="323" y="14"/>
                  </a:lnTo>
                  <a:lnTo>
                    <a:pt x="318" y="11"/>
                  </a:lnTo>
                  <a:lnTo>
                    <a:pt x="311" y="10"/>
                  </a:lnTo>
                  <a:lnTo>
                    <a:pt x="306" y="9"/>
                  </a:lnTo>
                  <a:lnTo>
                    <a:pt x="300" y="6"/>
                  </a:lnTo>
                  <a:lnTo>
                    <a:pt x="295" y="6"/>
                  </a:lnTo>
                  <a:lnTo>
                    <a:pt x="289" y="4"/>
                  </a:lnTo>
                  <a:lnTo>
                    <a:pt x="283" y="4"/>
                  </a:lnTo>
                  <a:lnTo>
                    <a:pt x="277" y="1"/>
                  </a:lnTo>
                  <a:lnTo>
                    <a:pt x="271" y="0"/>
                  </a:lnTo>
                  <a:lnTo>
                    <a:pt x="265" y="0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8" y="0"/>
                  </a:lnTo>
                  <a:lnTo>
                    <a:pt x="242" y="0"/>
                  </a:lnTo>
                  <a:lnTo>
                    <a:pt x="237" y="0"/>
                  </a:lnTo>
                  <a:lnTo>
                    <a:pt x="231" y="0"/>
                  </a:lnTo>
                  <a:lnTo>
                    <a:pt x="224" y="0"/>
                  </a:lnTo>
                  <a:lnTo>
                    <a:pt x="218" y="0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0" y="0"/>
                  </a:lnTo>
                  <a:lnTo>
                    <a:pt x="194" y="1"/>
                  </a:lnTo>
                  <a:lnTo>
                    <a:pt x="189" y="4"/>
                  </a:lnTo>
                  <a:lnTo>
                    <a:pt x="183" y="4"/>
                  </a:lnTo>
                  <a:lnTo>
                    <a:pt x="176" y="6"/>
                  </a:lnTo>
                  <a:lnTo>
                    <a:pt x="171" y="6"/>
                  </a:lnTo>
                  <a:lnTo>
                    <a:pt x="166" y="9"/>
                  </a:lnTo>
                  <a:lnTo>
                    <a:pt x="155" y="11"/>
                  </a:lnTo>
                  <a:lnTo>
                    <a:pt x="143" y="18"/>
                  </a:lnTo>
                  <a:lnTo>
                    <a:pt x="132" y="21"/>
                  </a:lnTo>
                  <a:lnTo>
                    <a:pt x="122" y="26"/>
                  </a:lnTo>
                  <a:lnTo>
                    <a:pt x="113" y="33"/>
                  </a:lnTo>
                  <a:lnTo>
                    <a:pt x="103" y="39"/>
                  </a:lnTo>
                  <a:lnTo>
                    <a:pt x="94" y="45"/>
                  </a:lnTo>
                  <a:lnTo>
                    <a:pt x="85" y="53"/>
                  </a:lnTo>
                  <a:lnTo>
                    <a:pt x="77" y="59"/>
                  </a:lnTo>
                  <a:lnTo>
                    <a:pt x="69" y="69"/>
                  </a:lnTo>
                  <a:lnTo>
                    <a:pt x="60" y="76"/>
                  </a:lnTo>
                  <a:lnTo>
                    <a:pt x="53" y="85"/>
                  </a:lnTo>
                  <a:lnTo>
                    <a:pt x="46" y="93"/>
                  </a:lnTo>
                  <a:lnTo>
                    <a:pt x="40" y="103"/>
                  </a:lnTo>
                  <a:lnTo>
                    <a:pt x="36" y="107"/>
                  </a:lnTo>
                  <a:lnTo>
                    <a:pt x="34" y="112"/>
                  </a:lnTo>
                  <a:lnTo>
                    <a:pt x="30" y="117"/>
                  </a:lnTo>
                  <a:lnTo>
                    <a:pt x="27" y="122"/>
                  </a:lnTo>
                  <a:lnTo>
                    <a:pt x="22" y="134"/>
                  </a:lnTo>
                  <a:lnTo>
                    <a:pt x="17" y="145"/>
                  </a:lnTo>
                  <a:lnTo>
                    <a:pt x="12" y="154"/>
                  </a:lnTo>
                  <a:lnTo>
                    <a:pt x="10" y="165"/>
                  </a:lnTo>
                  <a:lnTo>
                    <a:pt x="7" y="170"/>
                  </a:lnTo>
                  <a:lnTo>
                    <a:pt x="6" y="177"/>
                  </a:lnTo>
                  <a:lnTo>
                    <a:pt x="5" y="183"/>
                  </a:lnTo>
                  <a:lnTo>
                    <a:pt x="5" y="189"/>
                  </a:lnTo>
                  <a:lnTo>
                    <a:pt x="2" y="194"/>
                  </a:lnTo>
                  <a:lnTo>
                    <a:pt x="1" y="201"/>
                  </a:lnTo>
                  <a:lnTo>
                    <a:pt x="0" y="207"/>
                  </a:lnTo>
                  <a:lnTo>
                    <a:pt x="0" y="213"/>
                  </a:lnTo>
                  <a:lnTo>
                    <a:pt x="0" y="220"/>
                  </a:lnTo>
                  <a:lnTo>
                    <a:pt x="0" y="226"/>
                  </a:lnTo>
                  <a:lnTo>
                    <a:pt x="0" y="232"/>
                  </a:lnTo>
                  <a:lnTo>
                    <a:pt x="0" y="239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5"/>
                  </a:lnTo>
                  <a:lnTo>
                    <a:pt x="0" y="261"/>
                  </a:lnTo>
                  <a:lnTo>
                    <a:pt x="0" y="266"/>
                  </a:lnTo>
                  <a:lnTo>
                    <a:pt x="1" y="273"/>
                  </a:lnTo>
                  <a:lnTo>
                    <a:pt x="2" y="279"/>
                  </a:lnTo>
                  <a:lnTo>
                    <a:pt x="5" y="285"/>
                  </a:lnTo>
                  <a:lnTo>
                    <a:pt x="6" y="295"/>
                  </a:lnTo>
                  <a:lnTo>
                    <a:pt x="10" y="307"/>
                  </a:lnTo>
                  <a:lnTo>
                    <a:pt x="11" y="312"/>
                  </a:lnTo>
                  <a:lnTo>
                    <a:pt x="12" y="318"/>
                  </a:lnTo>
                  <a:lnTo>
                    <a:pt x="15" y="323"/>
                  </a:lnTo>
                  <a:lnTo>
                    <a:pt x="17" y="330"/>
                  </a:lnTo>
                  <a:lnTo>
                    <a:pt x="22" y="340"/>
                  </a:lnTo>
                  <a:lnTo>
                    <a:pt x="27" y="350"/>
                  </a:lnTo>
                  <a:lnTo>
                    <a:pt x="30" y="355"/>
                  </a:lnTo>
                  <a:lnTo>
                    <a:pt x="34" y="360"/>
                  </a:lnTo>
                  <a:lnTo>
                    <a:pt x="36" y="365"/>
                  </a:lnTo>
                  <a:lnTo>
                    <a:pt x="40" y="370"/>
                  </a:lnTo>
                  <a:lnTo>
                    <a:pt x="46" y="379"/>
                  </a:lnTo>
                  <a:lnTo>
                    <a:pt x="53" y="388"/>
                  </a:lnTo>
                  <a:lnTo>
                    <a:pt x="56" y="391"/>
                  </a:lnTo>
                  <a:lnTo>
                    <a:pt x="60" y="395"/>
                  </a:lnTo>
                  <a:lnTo>
                    <a:pt x="64" y="400"/>
                  </a:lnTo>
                  <a:lnTo>
                    <a:pt x="69" y="405"/>
                  </a:lnTo>
                  <a:lnTo>
                    <a:pt x="77" y="413"/>
                  </a:lnTo>
                  <a:lnTo>
                    <a:pt x="85" y="419"/>
                  </a:lnTo>
                  <a:lnTo>
                    <a:pt x="94" y="427"/>
                  </a:lnTo>
                  <a:lnTo>
                    <a:pt x="103" y="434"/>
                  </a:lnTo>
                  <a:lnTo>
                    <a:pt x="113" y="439"/>
                  </a:lnTo>
                  <a:lnTo>
                    <a:pt x="122" y="446"/>
                  </a:lnTo>
                  <a:lnTo>
                    <a:pt x="127" y="448"/>
                  </a:lnTo>
                  <a:lnTo>
                    <a:pt x="132" y="451"/>
                  </a:lnTo>
                  <a:lnTo>
                    <a:pt x="137" y="453"/>
                  </a:lnTo>
                  <a:lnTo>
                    <a:pt x="143" y="456"/>
                  </a:lnTo>
                  <a:lnTo>
                    <a:pt x="155" y="460"/>
                  </a:lnTo>
                  <a:lnTo>
                    <a:pt x="166" y="463"/>
                  </a:lnTo>
                  <a:lnTo>
                    <a:pt x="171" y="465"/>
                  </a:lnTo>
                  <a:lnTo>
                    <a:pt x="176" y="466"/>
                  </a:lnTo>
                  <a:lnTo>
                    <a:pt x="183" y="469"/>
                  </a:lnTo>
                  <a:lnTo>
                    <a:pt x="189" y="471"/>
                  </a:lnTo>
                  <a:lnTo>
                    <a:pt x="194" y="471"/>
                  </a:lnTo>
                  <a:lnTo>
                    <a:pt x="200" y="471"/>
                  </a:lnTo>
                  <a:lnTo>
                    <a:pt x="207" y="472"/>
                  </a:lnTo>
                  <a:lnTo>
                    <a:pt x="213" y="474"/>
                  </a:lnTo>
                  <a:lnTo>
                    <a:pt x="218" y="474"/>
                  </a:lnTo>
                  <a:lnTo>
                    <a:pt x="224" y="475"/>
                  </a:lnTo>
                  <a:lnTo>
                    <a:pt x="231" y="475"/>
                  </a:lnTo>
                  <a:lnTo>
                    <a:pt x="237" y="476"/>
                  </a:lnTo>
                  <a:close/>
                </a:path>
              </a:pathLst>
            </a:custGeom>
            <a:solidFill>
              <a:srgbClr val="DEBFEB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94"/>
            <p:cNvSpPr>
              <a:spLocks/>
            </p:cNvSpPr>
            <p:nvPr/>
          </p:nvSpPr>
          <p:spPr bwMode="auto">
            <a:xfrm>
              <a:off x="2222500" y="4556126"/>
              <a:ext cx="898525" cy="42863"/>
            </a:xfrm>
            <a:custGeom>
              <a:avLst/>
              <a:gdLst>
                <a:gd name="T0" fmla="*/ 2147483647 w 2263"/>
                <a:gd name="T1" fmla="*/ 0 h 111"/>
                <a:gd name="T2" fmla="*/ 0 w 2263"/>
                <a:gd name="T3" fmla="*/ 2147483647 h 111"/>
                <a:gd name="T4" fmla="*/ 2147483647 w 2263"/>
                <a:gd name="T5" fmla="*/ 2147483647 h 111"/>
                <a:gd name="T6" fmla="*/ 2147483647 w 2263"/>
                <a:gd name="T7" fmla="*/ 2147483647 h 111"/>
                <a:gd name="T8" fmla="*/ 2147483647 w 2263"/>
                <a:gd name="T9" fmla="*/ 0 h 111"/>
                <a:gd name="T10" fmla="*/ 2147483647 w 2263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63"/>
                <a:gd name="T19" fmla="*/ 0 h 111"/>
                <a:gd name="T20" fmla="*/ 2263 w 2263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63" h="111">
                  <a:moveTo>
                    <a:pt x="2" y="0"/>
                  </a:moveTo>
                  <a:lnTo>
                    <a:pt x="0" y="101"/>
                  </a:lnTo>
                  <a:lnTo>
                    <a:pt x="2263" y="111"/>
                  </a:lnTo>
                  <a:lnTo>
                    <a:pt x="2263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95"/>
            <p:cNvSpPr>
              <a:spLocks/>
            </p:cNvSpPr>
            <p:nvPr/>
          </p:nvSpPr>
          <p:spPr bwMode="auto">
            <a:xfrm>
              <a:off x="2271713" y="4398963"/>
              <a:ext cx="646113" cy="73025"/>
            </a:xfrm>
            <a:custGeom>
              <a:avLst/>
              <a:gdLst>
                <a:gd name="T0" fmla="*/ 0 w 1627"/>
                <a:gd name="T1" fmla="*/ 2147483647 h 186"/>
                <a:gd name="T2" fmla="*/ 2147483647 w 1627"/>
                <a:gd name="T3" fmla="*/ 2147483647 h 186"/>
                <a:gd name="T4" fmla="*/ 2147483647 w 1627"/>
                <a:gd name="T5" fmla="*/ 2147483647 h 186"/>
                <a:gd name="T6" fmla="*/ 2147483647 w 1627"/>
                <a:gd name="T7" fmla="*/ 2147483647 h 186"/>
                <a:gd name="T8" fmla="*/ 2147483647 w 1627"/>
                <a:gd name="T9" fmla="*/ 2147483647 h 186"/>
                <a:gd name="T10" fmla="*/ 2147483647 w 1627"/>
                <a:gd name="T11" fmla="*/ 2147483647 h 186"/>
                <a:gd name="T12" fmla="*/ 2147483647 w 1627"/>
                <a:gd name="T13" fmla="*/ 2147483647 h 186"/>
                <a:gd name="T14" fmla="*/ 2147483647 w 1627"/>
                <a:gd name="T15" fmla="*/ 2147483647 h 186"/>
                <a:gd name="T16" fmla="*/ 2147483647 w 1627"/>
                <a:gd name="T17" fmla="*/ 2147483647 h 186"/>
                <a:gd name="T18" fmla="*/ 2147483647 w 1627"/>
                <a:gd name="T19" fmla="*/ 2147483647 h 186"/>
                <a:gd name="T20" fmla="*/ 2147483647 w 1627"/>
                <a:gd name="T21" fmla="*/ 2147483647 h 186"/>
                <a:gd name="T22" fmla="*/ 2147483647 w 1627"/>
                <a:gd name="T23" fmla="*/ 2147483647 h 186"/>
                <a:gd name="T24" fmla="*/ 2147483647 w 1627"/>
                <a:gd name="T25" fmla="*/ 2147483647 h 186"/>
                <a:gd name="T26" fmla="*/ 2147483647 w 1627"/>
                <a:gd name="T27" fmla="*/ 2147483647 h 186"/>
                <a:gd name="T28" fmla="*/ 2147483647 w 1627"/>
                <a:gd name="T29" fmla="*/ 2147483647 h 186"/>
                <a:gd name="T30" fmla="*/ 2147483647 w 1627"/>
                <a:gd name="T31" fmla="*/ 2147483647 h 186"/>
                <a:gd name="T32" fmla="*/ 2147483647 w 1627"/>
                <a:gd name="T33" fmla="*/ 2147483647 h 186"/>
                <a:gd name="T34" fmla="*/ 2147483647 w 1627"/>
                <a:gd name="T35" fmla="*/ 2147483647 h 186"/>
                <a:gd name="T36" fmla="*/ 2147483647 w 1627"/>
                <a:gd name="T37" fmla="*/ 2147483647 h 186"/>
                <a:gd name="T38" fmla="*/ 2147483647 w 1627"/>
                <a:gd name="T39" fmla="*/ 2147483647 h 186"/>
                <a:gd name="T40" fmla="*/ 2147483647 w 1627"/>
                <a:gd name="T41" fmla="*/ 2147483647 h 186"/>
                <a:gd name="T42" fmla="*/ 2147483647 w 1627"/>
                <a:gd name="T43" fmla="*/ 2147483647 h 186"/>
                <a:gd name="T44" fmla="*/ 2147483647 w 1627"/>
                <a:gd name="T45" fmla="*/ 2147483647 h 186"/>
                <a:gd name="T46" fmla="*/ 2147483647 w 1627"/>
                <a:gd name="T47" fmla="*/ 2147483647 h 186"/>
                <a:gd name="T48" fmla="*/ 2147483647 w 1627"/>
                <a:gd name="T49" fmla="*/ 2147483647 h 186"/>
                <a:gd name="T50" fmla="*/ 2147483647 w 1627"/>
                <a:gd name="T51" fmla="*/ 2147483647 h 186"/>
                <a:gd name="T52" fmla="*/ 2147483647 w 1627"/>
                <a:gd name="T53" fmla="*/ 2147483647 h 186"/>
                <a:gd name="T54" fmla="*/ 2147483647 w 1627"/>
                <a:gd name="T55" fmla="*/ 2147483647 h 186"/>
                <a:gd name="T56" fmla="*/ 2147483647 w 1627"/>
                <a:gd name="T57" fmla="*/ 2147483647 h 186"/>
                <a:gd name="T58" fmla="*/ 2147483647 w 1627"/>
                <a:gd name="T59" fmla="*/ 2147483647 h 186"/>
                <a:gd name="T60" fmla="*/ 2147483647 w 1627"/>
                <a:gd name="T61" fmla="*/ 2147483647 h 186"/>
                <a:gd name="T62" fmla="*/ 2147483647 w 1627"/>
                <a:gd name="T63" fmla="*/ 2147483647 h 186"/>
                <a:gd name="T64" fmla="*/ 2147483647 w 1627"/>
                <a:gd name="T65" fmla="*/ 2147483647 h 186"/>
                <a:gd name="T66" fmla="*/ 2147483647 w 1627"/>
                <a:gd name="T67" fmla="*/ 2147483647 h 186"/>
                <a:gd name="T68" fmla="*/ 2147483647 w 1627"/>
                <a:gd name="T69" fmla="*/ 2147483647 h 186"/>
                <a:gd name="T70" fmla="*/ 2147483647 w 1627"/>
                <a:gd name="T71" fmla="*/ 2147483647 h 186"/>
                <a:gd name="T72" fmla="*/ 2147483647 w 1627"/>
                <a:gd name="T73" fmla="*/ 2147483647 h 186"/>
                <a:gd name="T74" fmla="*/ 2147483647 w 1627"/>
                <a:gd name="T75" fmla="*/ 2147483647 h 186"/>
                <a:gd name="T76" fmla="*/ 2147483647 w 1627"/>
                <a:gd name="T77" fmla="*/ 2147483647 h 186"/>
                <a:gd name="T78" fmla="*/ 2147483647 w 1627"/>
                <a:gd name="T79" fmla="*/ 2147483647 h 186"/>
                <a:gd name="T80" fmla="*/ 2147483647 w 1627"/>
                <a:gd name="T81" fmla="*/ 2147483647 h 186"/>
                <a:gd name="T82" fmla="*/ 2147483647 w 1627"/>
                <a:gd name="T83" fmla="*/ 2147483647 h 186"/>
                <a:gd name="T84" fmla="*/ 2147483647 w 1627"/>
                <a:gd name="T85" fmla="*/ 2147483647 h 186"/>
                <a:gd name="T86" fmla="*/ 2147483647 w 1627"/>
                <a:gd name="T87" fmla="*/ 2147483647 h 18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27"/>
                <a:gd name="T133" fmla="*/ 0 h 186"/>
                <a:gd name="T134" fmla="*/ 1627 w 1627"/>
                <a:gd name="T135" fmla="*/ 186 h 18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27" h="186">
                  <a:moveTo>
                    <a:pt x="1616" y="0"/>
                  </a:moveTo>
                  <a:lnTo>
                    <a:pt x="813" y="90"/>
                  </a:lnTo>
                  <a:lnTo>
                    <a:pt x="0" y="85"/>
                  </a:lnTo>
                  <a:lnTo>
                    <a:pt x="0" y="186"/>
                  </a:lnTo>
                  <a:lnTo>
                    <a:pt x="11" y="186"/>
                  </a:lnTo>
                  <a:lnTo>
                    <a:pt x="24" y="186"/>
                  </a:lnTo>
                  <a:lnTo>
                    <a:pt x="36" y="186"/>
                  </a:lnTo>
                  <a:lnTo>
                    <a:pt x="49" y="186"/>
                  </a:lnTo>
                  <a:lnTo>
                    <a:pt x="62" y="186"/>
                  </a:lnTo>
                  <a:lnTo>
                    <a:pt x="74" y="186"/>
                  </a:lnTo>
                  <a:lnTo>
                    <a:pt x="87" y="186"/>
                  </a:lnTo>
                  <a:lnTo>
                    <a:pt x="101" y="186"/>
                  </a:lnTo>
                  <a:lnTo>
                    <a:pt x="113" y="186"/>
                  </a:lnTo>
                  <a:lnTo>
                    <a:pt x="126" y="186"/>
                  </a:lnTo>
                  <a:lnTo>
                    <a:pt x="137" y="186"/>
                  </a:lnTo>
                  <a:lnTo>
                    <a:pt x="151" y="186"/>
                  </a:lnTo>
                  <a:lnTo>
                    <a:pt x="164" y="186"/>
                  </a:lnTo>
                  <a:lnTo>
                    <a:pt x="178" y="186"/>
                  </a:lnTo>
                  <a:lnTo>
                    <a:pt x="190" y="186"/>
                  </a:lnTo>
                  <a:lnTo>
                    <a:pt x="203" y="186"/>
                  </a:lnTo>
                  <a:lnTo>
                    <a:pt x="215" y="186"/>
                  </a:lnTo>
                  <a:lnTo>
                    <a:pt x="228" y="186"/>
                  </a:lnTo>
                  <a:lnTo>
                    <a:pt x="241" y="186"/>
                  </a:lnTo>
                  <a:lnTo>
                    <a:pt x="253" y="186"/>
                  </a:lnTo>
                  <a:lnTo>
                    <a:pt x="266" y="186"/>
                  </a:lnTo>
                  <a:lnTo>
                    <a:pt x="280" y="186"/>
                  </a:lnTo>
                  <a:lnTo>
                    <a:pt x="292" y="186"/>
                  </a:lnTo>
                  <a:lnTo>
                    <a:pt x="305" y="186"/>
                  </a:lnTo>
                  <a:lnTo>
                    <a:pt x="318" y="186"/>
                  </a:lnTo>
                  <a:lnTo>
                    <a:pt x="330" y="186"/>
                  </a:lnTo>
                  <a:lnTo>
                    <a:pt x="343" y="186"/>
                  </a:lnTo>
                  <a:lnTo>
                    <a:pt x="357" y="186"/>
                  </a:lnTo>
                  <a:lnTo>
                    <a:pt x="369" y="186"/>
                  </a:lnTo>
                  <a:lnTo>
                    <a:pt x="382" y="186"/>
                  </a:lnTo>
                  <a:lnTo>
                    <a:pt x="395" y="186"/>
                  </a:lnTo>
                  <a:lnTo>
                    <a:pt x="408" y="186"/>
                  </a:lnTo>
                  <a:lnTo>
                    <a:pt x="421" y="186"/>
                  </a:lnTo>
                  <a:lnTo>
                    <a:pt x="432" y="186"/>
                  </a:lnTo>
                  <a:lnTo>
                    <a:pt x="445" y="186"/>
                  </a:lnTo>
                  <a:lnTo>
                    <a:pt x="459" y="186"/>
                  </a:lnTo>
                  <a:lnTo>
                    <a:pt x="472" y="186"/>
                  </a:lnTo>
                  <a:lnTo>
                    <a:pt x="484" y="186"/>
                  </a:lnTo>
                  <a:lnTo>
                    <a:pt x="497" y="186"/>
                  </a:lnTo>
                  <a:lnTo>
                    <a:pt x="511" y="186"/>
                  </a:lnTo>
                  <a:lnTo>
                    <a:pt x="523" y="186"/>
                  </a:lnTo>
                  <a:lnTo>
                    <a:pt x="536" y="186"/>
                  </a:lnTo>
                  <a:lnTo>
                    <a:pt x="547" y="186"/>
                  </a:lnTo>
                  <a:lnTo>
                    <a:pt x="561" y="186"/>
                  </a:lnTo>
                  <a:lnTo>
                    <a:pt x="574" y="186"/>
                  </a:lnTo>
                  <a:lnTo>
                    <a:pt x="588" y="186"/>
                  </a:lnTo>
                  <a:lnTo>
                    <a:pt x="599" y="186"/>
                  </a:lnTo>
                  <a:lnTo>
                    <a:pt x="613" y="186"/>
                  </a:lnTo>
                  <a:lnTo>
                    <a:pt x="625" y="186"/>
                  </a:lnTo>
                  <a:lnTo>
                    <a:pt x="638" y="186"/>
                  </a:lnTo>
                  <a:lnTo>
                    <a:pt x="651" y="186"/>
                  </a:lnTo>
                  <a:lnTo>
                    <a:pt x="663" y="186"/>
                  </a:lnTo>
                  <a:lnTo>
                    <a:pt x="676" y="186"/>
                  </a:lnTo>
                  <a:lnTo>
                    <a:pt x="690" y="186"/>
                  </a:lnTo>
                  <a:lnTo>
                    <a:pt x="702" y="186"/>
                  </a:lnTo>
                  <a:lnTo>
                    <a:pt x="715" y="186"/>
                  </a:lnTo>
                  <a:lnTo>
                    <a:pt x="728" y="186"/>
                  </a:lnTo>
                  <a:lnTo>
                    <a:pt x="740" y="186"/>
                  </a:lnTo>
                  <a:lnTo>
                    <a:pt x="753" y="186"/>
                  </a:lnTo>
                  <a:lnTo>
                    <a:pt x="767" y="186"/>
                  </a:lnTo>
                  <a:lnTo>
                    <a:pt x="778" y="186"/>
                  </a:lnTo>
                  <a:lnTo>
                    <a:pt x="792" y="186"/>
                  </a:lnTo>
                  <a:lnTo>
                    <a:pt x="805" y="186"/>
                  </a:lnTo>
                  <a:lnTo>
                    <a:pt x="818" y="186"/>
                  </a:lnTo>
                  <a:lnTo>
                    <a:pt x="830" y="183"/>
                  </a:lnTo>
                  <a:lnTo>
                    <a:pt x="842" y="183"/>
                  </a:lnTo>
                  <a:lnTo>
                    <a:pt x="855" y="181"/>
                  </a:lnTo>
                  <a:lnTo>
                    <a:pt x="868" y="179"/>
                  </a:lnTo>
                  <a:lnTo>
                    <a:pt x="880" y="177"/>
                  </a:lnTo>
                  <a:lnTo>
                    <a:pt x="893" y="177"/>
                  </a:lnTo>
                  <a:lnTo>
                    <a:pt x="906" y="176"/>
                  </a:lnTo>
                  <a:lnTo>
                    <a:pt x="918" y="174"/>
                  </a:lnTo>
                  <a:lnTo>
                    <a:pt x="931" y="172"/>
                  </a:lnTo>
                  <a:lnTo>
                    <a:pt x="943" y="172"/>
                  </a:lnTo>
                  <a:lnTo>
                    <a:pt x="956" y="169"/>
                  </a:lnTo>
                  <a:lnTo>
                    <a:pt x="969" y="169"/>
                  </a:lnTo>
                  <a:lnTo>
                    <a:pt x="981" y="167"/>
                  </a:lnTo>
                  <a:lnTo>
                    <a:pt x="994" y="165"/>
                  </a:lnTo>
                  <a:lnTo>
                    <a:pt x="1006" y="164"/>
                  </a:lnTo>
                  <a:lnTo>
                    <a:pt x="1020" y="164"/>
                  </a:lnTo>
                  <a:lnTo>
                    <a:pt x="1033" y="162"/>
                  </a:lnTo>
                  <a:lnTo>
                    <a:pt x="1044" y="160"/>
                  </a:lnTo>
                  <a:lnTo>
                    <a:pt x="1057" y="159"/>
                  </a:lnTo>
                  <a:lnTo>
                    <a:pt x="1070" y="158"/>
                  </a:lnTo>
                  <a:lnTo>
                    <a:pt x="1082" y="155"/>
                  </a:lnTo>
                  <a:lnTo>
                    <a:pt x="1096" y="154"/>
                  </a:lnTo>
                  <a:lnTo>
                    <a:pt x="1107" y="154"/>
                  </a:lnTo>
                  <a:lnTo>
                    <a:pt x="1121" y="153"/>
                  </a:lnTo>
                  <a:lnTo>
                    <a:pt x="1134" y="150"/>
                  </a:lnTo>
                  <a:lnTo>
                    <a:pt x="1146" y="149"/>
                  </a:lnTo>
                  <a:lnTo>
                    <a:pt x="1159" y="148"/>
                  </a:lnTo>
                  <a:lnTo>
                    <a:pt x="1170" y="148"/>
                  </a:lnTo>
                  <a:lnTo>
                    <a:pt x="1183" y="145"/>
                  </a:lnTo>
                  <a:lnTo>
                    <a:pt x="1197" y="145"/>
                  </a:lnTo>
                  <a:lnTo>
                    <a:pt x="1210" y="143"/>
                  </a:lnTo>
                  <a:lnTo>
                    <a:pt x="1223" y="143"/>
                  </a:lnTo>
                  <a:lnTo>
                    <a:pt x="1235" y="141"/>
                  </a:lnTo>
                  <a:lnTo>
                    <a:pt x="1247" y="140"/>
                  </a:lnTo>
                  <a:lnTo>
                    <a:pt x="1260" y="138"/>
                  </a:lnTo>
                  <a:lnTo>
                    <a:pt x="1273" y="136"/>
                  </a:lnTo>
                  <a:lnTo>
                    <a:pt x="1285" y="135"/>
                  </a:lnTo>
                  <a:lnTo>
                    <a:pt x="1298" y="134"/>
                  </a:lnTo>
                  <a:lnTo>
                    <a:pt x="1309" y="133"/>
                  </a:lnTo>
                  <a:lnTo>
                    <a:pt x="1323" y="131"/>
                  </a:lnTo>
                  <a:lnTo>
                    <a:pt x="1336" y="130"/>
                  </a:lnTo>
                  <a:lnTo>
                    <a:pt x="1348" y="129"/>
                  </a:lnTo>
                  <a:lnTo>
                    <a:pt x="1361" y="126"/>
                  </a:lnTo>
                  <a:lnTo>
                    <a:pt x="1374" y="126"/>
                  </a:lnTo>
                  <a:lnTo>
                    <a:pt x="1386" y="125"/>
                  </a:lnTo>
                  <a:lnTo>
                    <a:pt x="1399" y="124"/>
                  </a:lnTo>
                  <a:lnTo>
                    <a:pt x="1411" y="121"/>
                  </a:lnTo>
                  <a:lnTo>
                    <a:pt x="1424" y="121"/>
                  </a:lnTo>
                  <a:lnTo>
                    <a:pt x="1437" y="119"/>
                  </a:lnTo>
                  <a:lnTo>
                    <a:pt x="1449" y="119"/>
                  </a:lnTo>
                  <a:lnTo>
                    <a:pt x="1462" y="116"/>
                  </a:lnTo>
                  <a:lnTo>
                    <a:pt x="1474" y="115"/>
                  </a:lnTo>
                  <a:lnTo>
                    <a:pt x="1487" y="114"/>
                  </a:lnTo>
                  <a:lnTo>
                    <a:pt x="1500" y="112"/>
                  </a:lnTo>
                  <a:lnTo>
                    <a:pt x="1512" y="111"/>
                  </a:lnTo>
                  <a:lnTo>
                    <a:pt x="1526" y="110"/>
                  </a:lnTo>
                  <a:lnTo>
                    <a:pt x="1539" y="107"/>
                  </a:lnTo>
                  <a:lnTo>
                    <a:pt x="1551" y="107"/>
                  </a:lnTo>
                  <a:lnTo>
                    <a:pt x="1563" y="106"/>
                  </a:lnTo>
                  <a:lnTo>
                    <a:pt x="1575" y="105"/>
                  </a:lnTo>
                  <a:lnTo>
                    <a:pt x="1588" y="102"/>
                  </a:lnTo>
                  <a:lnTo>
                    <a:pt x="1602" y="102"/>
                  </a:lnTo>
                  <a:lnTo>
                    <a:pt x="1614" y="101"/>
                  </a:lnTo>
                  <a:lnTo>
                    <a:pt x="1627" y="101"/>
                  </a:lnTo>
                  <a:lnTo>
                    <a:pt x="16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96"/>
            <p:cNvSpPr>
              <a:spLocks/>
            </p:cNvSpPr>
            <p:nvPr/>
          </p:nvSpPr>
          <p:spPr bwMode="auto">
            <a:xfrm>
              <a:off x="2273300" y="4365626"/>
              <a:ext cx="646113" cy="73025"/>
            </a:xfrm>
            <a:custGeom>
              <a:avLst/>
              <a:gdLst>
                <a:gd name="T0" fmla="*/ 0 w 1629"/>
                <a:gd name="T1" fmla="*/ 2147483647 h 186"/>
                <a:gd name="T2" fmla="*/ 2147483647 w 1629"/>
                <a:gd name="T3" fmla="*/ 2147483647 h 186"/>
                <a:gd name="T4" fmla="*/ 2147483647 w 1629"/>
                <a:gd name="T5" fmla="*/ 2147483647 h 186"/>
                <a:gd name="T6" fmla="*/ 2147483647 w 1629"/>
                <a:gd name="T7" fmla="*/ 2147483647 h 186"/>
                <a:gd name="T8" fmla="*/ 2147483647 w 1629"/>
                <a:gd name="T9" fmla="*/ 2147483647 h 186"/>
                <a:gd name="T10" fmla="*/ 2147483647 w 1629"/>
                <a:gd name="T11" fmla="*/ 2147483647 h 186"/>
                <a:gd name="T12" fmla="*/ 2147483647 w 1629"/>
                <a:gd name="T13" fmla="*/ 2147483647 h 186"/>
                <a:gd name="T14" fmla="*/ 2147483647 w 1629"/>
                <a:gd name="T15" fmla="*/ 2147483647 h 186"/>
                <a:gd name="T16" fmla="*/ 2147483647 w 1629"/>
                <a:gd name="T17" fmla="*/ 2147483647 h 186"/>
                <a:gd name="T18" fmla="*/ 2147483647 w 1629"/>
                <a:gd name="T19" fmla="*/ 2147483647 h 186"/>
                <a:gd name="T20" fmla="*/ 2147483647 w 1629"/>
                <a:gd name="T21" fmla="*/ 2147483647 h 186"/>
                <a:gd name="T22" fmla="*/ 2147483647 w 1629"/>
                <a:gd name="T23" fmla="*/ 2147483647 h 186"/>
                <a:gd name="T24" fmla="*/ 2147483647 w 1629"/>
                <a:gd name="T25" fmla="*/ 2147483647 h 186"/>
                <a:gd name="T26" fmla="*/ 2147483647 w 1629"/>
                <a:gd name="T27" fmla="*/ 2147483647 h 186"/>
                <a:gd name="T28" fmla="*/ 2147483647 w 1629"/>
                <a:gd name="T29" fmla="*/ 2147483647 h 186"/>
                <a:gd name="T30" fmla="*/ 2147483647 w 1629"/>
                <a:gd name="T31" fmla="*/ 2147483647 h 186"/>
                <a:gd name="T32" fmla="*/ 2147483647 w 1629"/>
                <a:gd name="T33" fmla="*/ 2147483647 h 186"/>
                <a:gd name="T34" fmla="*/ 2147483647 w 1629"/>
                <a:gd name="T35" fmla="*/ 2147483647 h 186"/>
                <a:gd name="T36" fmla="*/ 2147483647 w 1629"/>
                <a:gd name="T37" fmla="*/ 2147483647 h 186"/>
                <a:gd name="T38" fmla="*/ 2147483647 w 1629"/>
                <a:gd name="T39" fmla="*/ 2147483647 h 186"/>
                <a:gd name="T40" fmla="*/ 2147483647 w 1629"/>
                <a:gd name="T41" fmla="*/ 2147483647 h 186"/>
                <a:gd name="T42" fmla="*/ 2147483647 w 1629"/>
                <a:gd name="T43" fmla="*/ 2147483647 h 186"/>
                <a:gd name="T44" fmla="*/ 2147483647 w 1629"/>
                <a:gd name="T45" fmla="*/ 2147483647 h 186"/>
                <a:gd name="T46" fmla="*/ 2147483647 w 1629"/>
                <a:gd name="T47" fmla="*/ 2147483647 h 186"/>
                <a:gd name="T48" fmla="*/ 2147483647 w 1629"/>
                <a:gd name="T49" fmla="*/ 2147483647 h 186"/>
                <a:gd name="T50" fmla="*/ 2147483647 w 1629"/>
                <a:gd name="T51" fmla="*/ 2147483647 h 186"/>
                <a:gd name="T52" fmla="*/ 2147483647 w 1629"/>
                <a:gd name="T53" fmla="*/ 2147483647 h 186"/>
                <a:gd name="T54" fmla="*/ 2147483647 w 1629"/>
                <a:gd name="T55" fmla="*/ 2147483647 h 186"/>
                <a:gd name="T56" fmla="*/ 2147483647 w 1629"/>
                <a:gd name="T57" fmla="*/ 2147483647 h 186"/>
                <a:gd name="T58" fmla="*/ 2147483647 w 1629"/>
                <a:gd name="T59" fmla="*/ 2147483647 h 186"/>
                <a:gd name="T60" fmla="*/ 2147483647 w 1629"/>
                <a:gd name="T61" fmla="*/ 2147483647 h 186"/>
                <a:gd name="T62" fmla="*/ 2147483647 w 1629"/>
                <a:gd name="T63" fmla="*/ 2147483647 h 186"/>
                <a:gd name="T64" fmla="*/ 2147483647 w 1629"/>
                <a:gd name="T65" fmla="*/ 2147483647 h 186"/>
                <a:gd name="T66" fmla="*/ 2147483647 w 1629"/>
                <a:gd name="T67" fmla="*/ 2147483647 h 186"/>
                <a:gd name="T68" fmla="*/ 2147483647 w 1629"/>
                <a:gd name="T69" fmla="*/ 2147483647 h 186"/>
                <a:gd name="T70" fmla="*/ 2147483647 w 1629"/>
                <a:gd name="T71" fmla="*/ 2147483647 h 186"/>
                <a:gd name="T72" fmla="*/ 2147483647 w 1629"/>
                <a:gd name="T73" fmla="*/ 2147483647 h 186"/>
                <a:gd name="T74" fmla="*/ 2147483647 w 1629"/>
                <a:gd name="T75" fmla="*/ 2147483647 h 186"/>
                <a:gd name="T76" fmla="*/ 2147483647 w 1629"/>
                <a:gd name="T77" fmla="*/ 2147483647 h 186"/>
                <a:gd name="T78" fmla="*/ 2147483647 w 1629"/>
                <a:gd name="T79" fmla="*/ 2147483647 h 186"/>
                <a:gd name="T80" fmla="*/ 2147483647 w 1629"/>
                <a:gd name="T81" fmla="*/ 2147483647 h 186"/>
                <a:gd name="T82" fmla="*/ 2147483647 w 1629"/>
                <a:gd name="T83" fmla="*/ 2147483647 h 186"/>
                <a:gd name="T84" fmla="*/ 2147483647 w 1629"/>
                <a:gd name="T85" fmla="*/ 2147483647 h 186"/>
                <a:gd name="T86" fmla="*/ 2147483647 w 1629"/>
                <a:gd name="T87" fmla="*/ 2147483647 h 18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29"/>
                <a:gd name="T133" fmla="*/ 0 h 186"/>
                <a:gd name="T134" fmla="*/ 1629 w 1629"/>
                <a:gd name="T135" fmla="*/ 186 h 18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29" h="186">
                  <a:moveTo>
                    <a:pt x="1618" y="0"/>
                  </a:moveTo>
                  <a:lnTo>
                    <a:pt x="815" y="89"/>
                  </a:lnTo>
                  <a:lnTo>
                    <a:pt x="0" y="85"/>
                  </a:lnTo>
                  <a:lnTo>
                    <a:pt x="0" y="186"/>
                  </a:lnTo>
                  <a:lnTo>
                    <a:pt x="13" y="186"/>
                  </a:lnTo>
                  <a:lnTo>
                    <a:pt x="26" y="186"/>
                  </a:lnTo>
                  <a:lnTo>
                    <a:pt x="38" y="186"/>
                  </a:lnTo>
                  <a:lnTo>
                    <a:pt x="49" y="186"/>
                  </a:lnTo>
                  <a:lnTo>
                    <a:pt x="62" y="186"/>
                  </a:lnTo>
                  <a:lnTo>
                    <a:pt x="76" y="186"/>
                  </a:lnTo>
                  <a:lnTo>
                    <a:pt x="89" y="186"/>
                  </a:lnTo>
                  <a:lnTo>
                    <a:pt x="101" y="186"/>
                  </a:lnTo>
                  <a:lnTo>
                    <a:pt x="114" y="186"/>
                  </a:lnTo>
                  <a:lnTo>
                    <a:pt x="126" y="186"/>
                  </a:lnTo>
                  <a:lnTo>
                    <a:pt x="139" y="186"/>
                  </a:lnTo>
                  <a:lnTo>
                    <a:pt x="153" y="186"/>
                  </a:lnTo>
                  <a:lnTo>
                    <a:pt x="164" y="186"/>
                  </a:lnTo>
                  <a:lnTo>
                    <a:pt x="178" y="186"/>
                  </a:lnTo>
                  <a:lnTo>
                    <a:pt x="191" y="186"/>
                  </a:lnTo>
                  <a:lnTo>
                    <a:pt x="205" y="186"/>
                  </a:lnTo>
                  <a:lnTo>
                    <a:pt x="216" y="186"/>
                  </a:lnTo>
                  <a:lnTo>
                    <a:pt x="229" y="186"/>
                  </a:lnTo>
                  <a:lnTo>
                    <a:pt x="241" y="186"/>
                  </a:lnTo>
                  <a:lnTo>
                    <a:pt x="255" y="186"/>
                  </a:lnTo>
                  <a:lnTo>
                    <a:pt x="268" y="186"/>
                  </a:lnTo>
                  <a:lnTo>
                    <a:pt x="280" y="186"/>
                  </a:lnTo>
                  <a:lnTo>
                    <a:pt x="293" y="186"/>
                  </a:lnTo>
                  <a:lnTo>
                    <a:pt x="307" y="186"/>
                  </a:lnTo>
                  <a:lnTo>
                    <a:pt x="319" y="186"/>
                  </a:lnTo>
                  <a:lnTo>
                    <a:pt x="332" y="186"/>
                  </a:lnTo>
                  <a:lnTo>
                    <a:pt x="343" y="186"/>
                  </a:lnTo>
                  <a:lnTo>
                    <a:pt x="357" y="186"/>
                  </a:lnTo>
                  <a:lnTo>
                    <a:pt x="370" y="186"/>
                  </a:lnTo>
                  <a:lnTo>
                    <a:pt x="384" y="186"/>
                  </a:lnTo>
                  <a:lnTo>
                    <a:pt x="395" y="186"/>
                  </a:lnTo>
                  <a:lnTo>
                    <a:pt x="409" y="186"/>
                  </a:lnTo>
                  <a:lnTo>
                    <a:pt x="422" y="186"/>
                  </a:lnTo>
                  <a:lnTo>
                    <a:pt x="434" y="186"/>
                  </a:lnTo>
                  <a:lnTo>
                    <a:pt x="447" y="186"/>
                  </a:lnTo>
                  <a:lnTo>
                    <a:pt x="459" y="186"/>
                  </a:lnTo>
                  <a:lnTo>
                    <a:pt x="472" y="186"/>
                  </a:lnTo>
                  <a:lnTo>
                    <a:pt x="486" y="186"/>
                  </a:lnTo>
                  <a:lnTo>
                    <a:pt x="499" y="186"/>
                  </a:lnTo>
                  <a:lnTo>
                    <a:pt x="511" y="186"/>
                  </a:lnTo>
                  <a:lnTo>
                    <a:pt x="524" y="186"/>
                  </a:lnTo>
                  <a:lnTo>
                    <a:pt x="536" y="186"/>
                  </a:lnTo>
                  <a:lnTo>
                    <a:pt x="549" y="186"/>
                  </a:lnTo>
                  <a:lnTo>
                    <a:pt x="563" y="186"/>
                  </a:lnTo>
                  <a:lnTo>
                    <a:pt x="574" y="186"/>
                  </a:lnTo>
                  <a:lnTo>
                    <a:pt x="588" y="186"/>
                  </a:lnTo>
                  <a:lnTo>
                    <a:pt x="601" y="186"/>
                  </a:lnTo>
                  <a:lnTo>
                    <a:pt x="615" y="186"/>
                  </a:lnTo>
                  <a:lnTo>
                    <a:pt x="626" y="186"/>
                  </a:lnTo>
                  <a:lnTo>
                    <a:pt x="639" y="186"/>
                  </a:lnTo>
                  <a:lnTo>
                    <a:pt x="651" y="186"/>
                  </a:lnTo>
                  <a:lnTo>
                    <a:pt x="665" y="186"/>
                  </a:lnTo>
                  <a:lnTo>
                    <a:pt x="678" y="186"/>
                  </a:lnTo>
                  <a:lnTo>
                    <a:pt x="690" y="186"/>
                  </a:lnTo>
                  <a:lnTo>
                    <a:pt x="703" y="186"/>
                  </a:lnTo>
                  <a:lnTo>
                    <a:pt x="717" y="186"/>
                  </a:lnTo>
                  <a:lnTo>
                    <a:pt x="729" y="186"/>
                  </a:lnTo>
                  <a:lnTo>
                    <a:pt x="742" y="186"/>
                  </a:lnTo>
                  <a:lnTo>
                    <a:pt x="753" y="186"/>
                  </a:lnTo>
                  <a:lnTo>
                    <a:pt x="767" y="186"/>
                  </a:lnTo>
                  <a:lnTo>
                    <a:pt x="780" y="186"/>
                  </a:lnTo>
                  <a:lnTo>
                    <a:pt x="794" y="186"/>
                  </a:lnTo>
                  <a:lnTo>
                    <a:pt x="805" y="186"/>
                  </a:lnTo>
                  <a:lnTo>
                    <a:pt x="819" y="186"/>
                  </a:lnTo>
                  <a:lnTo>
                    <a:pt x="832" y="183"/>
                  </a:lnTo>
                  <a:lnTo>
                    <a:pt x="844" y="182"/>
                  </a:lnTo>
                  <a:lnTo>
                    <a:pt x="857" y="181"/>
                  </a:lnTo>
                  <a:lnTo>
                    <a:pt x="868" y="179"/>
                  </a:lnTo>
                  <a:lnTo>
                    <a:pt x="881" y="177"/>
                  </a:lnTo>
                  <a:lnTo>
                    <a:pt x="893" y="176"/>
                  </a:lnTo>
                  <a:lnTo>
                    <a:pt x="906" y="176"/>
                  </a:lnTo>
                  <a:lnTo>
                    <a:pt x="920" y="174"/>
                  </a:lnTo>
                  <a:lnTo>
                    <a:pt x="933" y="172"/>
                  </a:lnTo>
                  <a:lnTo>
                    <a:pt x="944" y="171"/>
                  </a:lnTo>
                  <a:lnTo>
                    <a:pt x="956" y="169"/>
                  </a:lnTo>
                  <a:lnTo>
                    <a:pt x="970" y="169"/>
                  </a:lnTo>
                  <a:lnTo>
                    <a:pt x="983" y="167"/>
                  </a:lnTo>
                  <a:lnTo>
                    <a:pt x="996" y="166"/>
                  </a:lnTo>
                  <a:lnTo>
                    <a:pt x="1007" y="164"/>
                  </a:lnTo>
                  <a:lnTo>
                    <a:pt x="1021" y="164"/>
                  </a:lnTo>
                  <a:lnTo>
                    <a:pt x="1033" y="162"/>
                  </a:lnTo>
                  <a:lnTo>
                    <a:pt x="1046" y="161"/>
                  </a:lnTo>
                  <a:lnTo>
                    <a:pt x="1059" y="158"/>
                  </a:lnTo>
                  <a:lnTo>
                    <a:pt x="1070" y="158"/>
                  </a:lnTo>
                  <a:lnTo>
                    <a:pt x="1083" y="155"/>
                  </a:lnTo>
                  <a:lnTo>
                    <a:pt x="1097" y="154"/>
                  </a:lnTo>
                  <a:lnTo>
                    <a:pt x="1109" y="153"/>
                  </a:lnTo>
                  <a:lnTo>
                    <a:pt x="1123" y="153"/>
                  </a:lnTo>
                  <a:lnTo>
                    <a:pt x="1134" y="150"/>
                  </a:lnTo>
                  <a:lnTo>
                    <a:pt x="1147" y="149"/>
                  </a:lnTo>
                  <a:lnTo>
                    <a:pt x="1160" y="148"/>
                  </a:lnTo>
                  <a:lnTo>
                    <a:pt x="1172" y="147"/>
                  </a:lnTo>
                  <a:lnTo>
                    <a:pt x="1185" y="145"/>
                  </a:lnTo>
                  <a:lnTo>
                    <a:pt x="1197" y="145"/>
                  </a:lnTo>
                  <a:lnTo>
                    <a:pt x="1210" y="143"/>
                  </a:lnTo>
                  <a:lnTo>
                    <a:pt x="1224" y="143"/>
                  </a:lnTo>
                  <a:lnTo>
                    <a:pt x="1237" y="140"/>
                  </a:lnTo>
                  <a:lnTo>
                    <a:pt x="1249" y="140"/>
                  </a:lnTo>
                  <a:lnTo>
                    <a:pt x="1261" y="138"/>
                  </a:lnTo>
                  <a:lnTo>
                    <a:pt x="1273" y="137"/>
                  </a:lnTo>
                  <a:lnTo>
                    <a:pt x="1286" y="135"/>
                  </a:lnTo>
                  <a:lnTo>
                    <a:pt x="1298" y="134"/>
                  </a:lnTo>
                  <a:lnTo>
                    <a:pt x="1311" y="133"/>
                  </a:lnTo>
                  <a:lnTo>
                    <a:pt x="1325" y="131"/>
                  </a:lnTo>
                  <a:lnTo>
                    <a:pt x="1336" y="129"/>
                  </a:lnTo>
                  <a:lnTo>
                    <a:pt x="1349" y="129"/>
                  </a:lnTo>
                  <a:lnTo>
                    <a:pt x="1361" y="126"/>
                  </a:lnTo>
                  <a:lnTo>
                    <a:pt x="1375" y="126"/>
                  </a:lnTo>
                  <a:lnTo>
                    <a:pt x="1388" y="124"/>
                  </a:lnTo>
                  <a:lnTo>
                    <a:pt x="1399" y="124"/>
                  </a:lnTo>
                  <a:lnTo>
                    <a:pt x="1412" y="121"/>
                  </a:lnTo>
                  <a:lnTo>
                    <a:pt x="1426" y="121"/>
                  </a:lnTo>
                  <a:lnTo>
                    <a:pt x="1438" y="119"/>
                  </a:lnTo>
                  <a:lnTo>
                    <a:pt x="1451" y="118"/>
                  </a:lnTo>
                  <a:lnTo>
                    <a:pt x="1464" y="116"/>
                  </a:lnTo>
                  <a:lnTo>
                    <a:pt x="1475" y="115"/>
                  </a:lnTo>
                  <a:lnTo>
                    <a:pt x="1488" y="113"/>
                  </a:lnTo>
                  <a:lnTo>
                    <a:pt x="1501" y="111"/>
                  </a:lnTo>
                  <a:lnTo>
                    <a:pt x="1514" y="111"/>
                  </a:lnTo>
                  <a:lnTo>
                    <a:pt x="1527" y="110"/>
                  </a:lnTo>
                  <a:lnTo>
                    <a:pt x="1539" y="107"/>
                  </a:lnTo>
                  <a:lnTo>
                    <a:pt x="1552" y="106"/>
                  </a:lnTo>
                  <a:lnTo>
                    <a:pt x="1565" y="106"/>
                  </a:lnTo>
                  <a:lnTo>
                    <a:pt x="1577" y="105"/>
                  </a:lnTo>
                  <a:lnTo>
                    <a:pt x="1590" y="102"/>
                  </a:lnTo>
                  <a:lnTo>
                    <a:pt x="1602" y="102"/>
                  </a:lnTo>
                  <a:lnTo>
                    <a:pt x="1615" y="100"/>
                  </a:lnTo>
                  <a:lnTo>
                    <a:pt x="1629" y="100"/>
                  </a:lnTo>
                  <a:lnTo>
                    <a:pt x="16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97"/>
            <p:cNvSpPr>
              <a:spLocks/>
            </p:cNvSpPr>
            <p:nvPr/>
          </p:nvSpPr>
          <p:spPr bwMode="auto">
            <a:xfrm>
              <a:off x="2843213" y="3922713"/>
              <a:ext cx="134938" cy="157163"/>
            </a:xfrm>
            <a:custGeom>
              <a:avLst/>
              <a:gdLst>
                <a:gd name="T0" fmla="*/ 2147483647 w 336"/>
                <a:gd name="T1" fmla="*/ 2147483647 h 393"/>
                <a:gd name="T2" fmla="*/ 2147483647 w 336"/>
                <a:gd name="T3" fmla="*/ 2147483647 h 393"/>
                <a:gd name="T4" fmla="*/ 2147483647 w 336"/>
                <a:gd name="T5" fmla="*/ 2147483647 h 393"/>
                <a:gd name="T6" fmla="*/ 2147483647 w 336"/>
                <a:gd name="T7" fmla="*/ 2147483647 h 393"/>
                <a:gd name="T8" fmla="*/ 2147483647 w 336"/>
                <a:gd name="T9" fmla="*/ 2147483647 h 393"/>
                <a:gd name="T10" fmla="*/ 2147483647 w 336"/>
                <a:gd name="T11" fmla="*/ 2147483647 h 393"/>
                <a:gd name="T12" fmla="*/ 2147483647 w 336"/>
                <a:gd name="T13" fmla="*/ 2147483647 h 393"/>
                <a:gd name="T14" fmla="*/ 2147483647 w 336"/>
                <a:gd name="T15" fmla="*/ 2147483647 h 393"/>
                <a:gd name="T16" fmla="*/ 2147483647 w 336"/>
                <a:gd name="T17" fmla="*/ 2147483647 h 393"/>
                <a:gd name="T18" fmla="*/ 2147483647 w 336"/>
                <a:gd name="T19" fmla="*/ 2147483647 h 393"/>
                <a:gd name="T20" fmla="*/ 2147483647 w 336"/>
                <a:gd name="T21" fmla="*/ 2147483647 h 393"/>
                <a:gd name="T22" fmla="*/ 2147483647 w 336"/>
                <a:gd name="T23" fmla="*/ 2147483647 h 393"/>
                <a:gd name="T24" fmla="*/ 2147483647 w 336"/>
                <a:gd name="T25" fmla="*/ 2147483647 h 393"/>
                <a:gd name="T26" fmla="*/ 2147483647 w 336"/>
                <a:gd name="T27" fmla="*/ 2147483647 h 393"/>
                <a:gd name="T28" fmla="*/ 2147483647 w 336"/>
                <a:gd name="T29" fmla="*/ 2147483647 h 393"/>
                <a:gd name="T30" fmla="*/ 2147483647 w 336"/>
                <a:gd name="T31" fmla="*/ 2147483647 h 393"/>
                <a:gd name="T32" fmla="*/ 2147483647 w 336"/>
                <a:gd name="T33" fmla="*/ 2147483647 h 393"/>
                <a:gd name="T34" fmla="*/ 2147483647 w 336"/>
                <a:gd name="T35" fmla="*/ 2147483647 h 393"/>
                <a:gd name="T36" fmla="*/ 2147483647 w 336"/>
                <a:gd name="T37" fmla="*/ 2147483647 h 393"/>
                <a:gd name="T38" fmla="*/ 2147483647 w 336"/>
                <a:gd name="T39" fmla="*/ 2147483647 h 393"/>
                <a:gd name="T40" fmla="*/ 2147483647 w 336"/>
                <a:gd name="T41" fmla="*/ 2147483647 h 393"/>
                <a:gd name="T42" fmla="*/ 2147483647 w 336"/>
                <a:gd name="T43" fmla="*/ 2147483647 h 393"/>
                <a:gd name="T44" fmla="*/ 2147483647 w 336"/>
                <a:gd name="T45" fmla="*/ 2147483647 h 393"/>
                <a:gd name="T46" fmla="*/ 2147483647 w 336"/>
                <a:gd name="T47" fmla="*/ 2147483647 h 393"/>
                <a:gd name="T48" fmla="*/ 2147483647 w 336"/>
                <a:gd name="T49" fmla="*/ 2147483647 h 393"/>
                <a:gd name="T50" fmla="*/ 2147483647 w 336"/>
                <a:gd name="T51" fmla="*/ 2147483647 h 393"/>
                <a:gd name="T52" fmla="*/ 2147483647 w 336"/>
                <a:gd name="T53" fmla="*/ 2147483647 h 393"/>
                <a:gd name="T54" fmla="*/ 2147483647 w 336"/>
                <a:gd name="T55" fmla="*/ 2147483647 h 393"/>
                <a:gd name="T56" fmla="*/ 2147483647 w 336"/>
                <a:gd name="T57" fmla="*/ 2147483647 h 393"/>
                <a:gd name="T58" fmla="*/ 2147483647 w 336"/>
                <a:gd name="T59" fmla="*/ 2147483647 h 393"/>
                <a:gd name="T60" fmla="*/ 2147483647 w 336"/>
                <a:gd name="T61" fmla="*/ 2147483647 h 393"/>
                <a:gd name="T62" fmla="*/ 2147483647 w 336"/>
                <a:gd name="T63" fmla="*/ 2147483647 h 393"/>
                <a:gd name="T64" fmla="*/ 2147483647 w 336"/>
                <a:gd name="T65" fmla="*/ 2147483647 h 393"/>
                <a:gd name="T66" fmla="*/ 2147483647 w 336"/>
                <a:gd name="T67" fmla="*/ 2147483647 h 393"/>
                <a:gd name="T68" fmla="*/ 2147483647 w 336"/>
                <a:gd name="T69" fmla="*/ 2147483647 h 393"/>
                <a:gd name="T70" fmla="*/ 2147483647 w 336"/>
                <a:gd name="T71" fmla="*/ 2147483647 h 393"/>
                <a:gd name="T72" fmla="*/ 2147483647 w 336"/>
                <a:gd name="T73" fmla="*/ 2147483647 h 393"/>
                <a:gd name="T74" fmla="*/ 2147483647 w 336"/>
                <a:gd name="T75" fmla="*/ 2147483647 h 393"/>
                <a:gd name="T76" fmla="*/ 2147483647 w 336"/>
                <a:gd name="T77" fmla="*/ 2147483647 h 393"/>
                <a:gd name="T78" fmla="*/ 2147483647 w 336"/>
                <a:gd name="T79" fmla="*/ 2147483647 h 393"/>
                <a:gd name="T80" fmla="*/ 2147483647 w 336"/>
                <a:gd name="T81" fmla="*/ 2147483647 h 393"/>
                <a:gd name="T82" fmla="*/ 2147483647 w 336"/>
                <a:gd name="T83" fmla="*/ 2147483647 h 393"/>
                <a:gd name="T84" fmla="*/ 2147483647 w 336"/>
                <a:gd name="T85" fmla="*/ 2147483647 h 393"/>
                <a:gd name="T86" fmla="*/ 2147483647 w 336"/>
                <a:gd name="T87" fmla="*/ 2147483647 h 393"/>
                <a:gd name="T88" fmla="*/ 2147483647 w 336"/>
                <a:gd name="T89" fmla="*/ 2147483647 h 393"/>
                <a:gd name="T90" fmla="*/ 2147483647 w 336"/>
                <a:gd name="T91" fmla="*/ 2147483647 h 393"/>
                <a:gd name="T92" fmla="*/ 2147483647 w 336"/>
                <a:gd name="T93" fmla="*/ 2147483647 h 393"/>
                <a:gd name="T94" fmla="*/ 2147483647 w 336"/>
                <a:gd name="T95" fmla="*/ 2147483647 h 393"/>
                <a:gd name="T96" fmla="*/ 2147483647 w 336"/>
                <a:gd name="T97" fmla="*/ 2147483647 h 393"/>
                <a:gd name="T98" fmla="*/ 2147483647 w 336"/>
                <a:gd name="T99" fmla="*/ 2147483647 h 393"/>
                <a:gd name="T100" fmla="*/ 2147483647 w 336"/>
                <a:gd name="T101" fmla="*/ 2147483647 h 393"/>
                <a:gd name="T102" fmla="*/ 2147483647 w 336"/>
                <a:gd name="T103" fmla="*/ 2147483647 h 393"/>
                <a:gd name="T104" fmla="*/ 2147483647 w 336"/>
                <a:gd name="T105" fmla="*/ 2147483647 h 393"/>
                <a:gd name="T106" fmla="*/ 2147483647 w 336"/>
                <a:gd name="T107" fmla="*/ 2147483647 h 393"/>
                <a:gd name="T108" fmla="*/ 0 w 336"/>
                <a:gd name="T109" fmla="*/ 0 h 3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36"/>
                <a:gd name="T166" fmla="*/ 0 h 393"/>
                <a:gd name="T167" fmla="*/ 336 w 336"/>
                <a:gd name="T168" fmla="*/ 393 h 39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36" h="393">
                  <a:moveTo>
                    <a:pt x="0" y="0"/>
                  </a:moveTo>
                  <a:lnTo>
                    <a:pt x="3" y="7"/>
                  </a:lnTo>
                  <a:lnTo>
                    <a:pt x="8" y="13"/>
                  </a:lnTo>
                  <a:lnTo>
                    <a:pt x="14" y="20"/>
                  </a:lnTo>
                  <a:lnTo>
                    <a:pt x="19" y="27"/>
                  </a:lnTo>
                  <a:lnTo>
                    <a:pt x="24" y="34"/>
                  </a:lnTo>
                  <a:lnTo>
                    <a:pt x="27" y="43"/>
                  </a:lnTo>
                  <a:lnTo>
                    <a:pt x="31" y="50"/>
                  </a:lnTo>
                  <a:lnTo>
                    <a:pt x="35" y="58"/>
                  </a:lnTo>
                  <a:lnTo>
                    <a:pt x="37" y="66"/>
                  </a:lnTo>
                  <a:lnTo>
                    <a:pt x="40" y="74"/>
                  </a:lnTo>
                  <a:lnTo>
                    <a:pt x="44" y="81"/>
                  </a:lnTo>
                  <a:lnTo>
                    <a:pt x="46" y="90"/>
                  </a:lnTo>
                  <a:lnTo>
                    <a:pt x="49" y="96"/>
                  </a:lnTo>
                  <a:lnTo>
                    <a:pt x="51" y="106"/>
                  </a:lnTo>
                  <a:lnTo>
                    <a:pt x="53" y="114"/>
                  </a:lnTo>
                  <a:lnTo>
                    <a:pt x="56" y="123"/>
                  </a:lnTo>
                  <a:lnTo>
                    <a:pt x="58" y="130"/>
                  </a:lnTo>
                  <a:lnTo>
                    <a:pt x="59" y="138"/>
                  </a:lnTo>
                  <a:lnTo>
                    <a:pt x="60" y="147"/>
                  </a:lnTo>
                  <a:lnTo>
                    <a:pt x="63" y="154"/>
                  </a:lnTo>
                  <a:lnTo>
                    <a:pt x="63" y="162"/>
                  </a:lnTo>
                  <a:lnTo>
                    <a:pt x="63" y="172"/>
                  </a:lnTo>
                  <a:lnTo>
                    <a:pt x="64" y="178"/>
                  </a:lnTo>
                  <a:lnTo>
                    <a:pt x="65" y="188"/>
                  </a:lnTo>
                  <a:lnTo>
                    <a:pt x="65" y="195"/>
                  </a:lnTo>
                  <a:lnTo>
                    <a:pt x="65" y="204"/>
                  </a:lnTo>
                  <a:lnTo>
                    <a:pt x="65" y="211"/>
                  </a:lnTo>
                  <a:lnTo>
                    <a:pt x="66" y="219"/>
                  </a:lnTo>
                  <a:lnTo>
                    <a:pt x="66" y="226"/>
                  </a:lnTo>
                  <a:lnTo>
                    <a:pt x="66" y="235"/>
                  </a:lnTo>
                  <a:lnTo>
                    <a:pt x="66" y="243"/>
                  </a:lnTo>
                  <a:lnTo>
                    <a:pt x="68" y="252"/>
                  </a:lnTo>
                  <a:lnTo>
                    <a:pt x="66" y="258"/>
                  </a:lnTo>
                  <a:lnTo>
                    <a:pt x="65" y="264"/>
                  </a:lnTo>
                  <a:lnTo>
                    <a:pt x="64" y="272"/>
                  </a:lnTo>
                  <a:lnTo>
                    <a:pt x="64" y="279"/>
                  </a:lnTo>
                  <a:lnTo>
                    <a:pt x="63" y="286"/>
                  </a:lnTo>
                  <a:lnTo>
                    <a:pt x="63" y="293"/>
                  </a:lnTo>
                  <a:lnTo>
                    <a:pt x="61" y="300"/>
                  </a:lnTo>
                  <a:lnTo>
                    <a:pt x="61" y="306"/>
                  </a:lnTo>
                  <a:lnTo>
                    <a:pt x="60" y="311"/>
                  </a:lnTo>
                  <a:lnTo>
                    <a:pt x="59" y="317"/>
                  </a:lnTo>
                  <a:lnTo>
                    <a:pt x="58" y="324"/>
                  </a:lnTo>
                  <a:lnTo>
                    <a:pt x="58" y="330"/>
                  </a:lnTo>
                  <a:lnTo>
                    <a:pt x="56" y="340"/>
                  </a:lnTo>
                  <a:lnTo>
                    <a:pt x="55" y="351"/>
                  </a:lnTo>
                  <a:lnTo>
                    <a:pt x="51" y="359"/>
                  </a:lnTo>
                  <a:lnTo>
                    <a:pt x="51" y="368"/>
                  </a:lnTo>
                  <a:lnTo>
                    <a:pt x="49" y="374"/>
                  </a:lnTo>
                  <a:lnTo>
                    <a:pt x="48" y="382"/>
                  </a:lnTo>
                  <a:lnTo>
                    <a:pt x="46" y="389"/>
                  </a:lnTo>
                  <a:lnTo>
                    <a:pt x="46" y="393"/>
                  </a:lnTo>
                  <a:lnTo>
                    <a:pt x="307" y="382"/>
                  </a:lnTo>
                  <a:lnTo>
                    <a:pt x="306" y="379"/>
                  </a:lnTo>
                  <a:lnTo>
                    <a:pt x="305" y="375"/>
                  </a:lnTo>
                  <a:lnTo>
                    <a:pt x="301" y="369"/>
                  </a:lnTo>
                  <a:lnTo>
                    <a:pt x="299" y="360"/>
                  </a:lnTo>
                  <a:lnTo>
                    <a:pt x="295" y="355"/>
                  </a:lnTo>
                  <a:lnTo>
                    <a:pt x="294" y="350"/>
                  </a:lnTo>
                  <a:lnTo>
                    <a:pt x="291" y="344"/>
                  </a:lnTo>
                  <a:lnTo>
                    <a:pt x="289" y="339"/>
                  </a:lnTo>
                  <a:lnTo>
                    <a:pt x="287" y="331"/>
                  </a:lnTo>
                  <a:lnTo>
                    <a:pt x="285" y="325"/>
                  </a:lnTo>
                  <a:lnTo>
                    <a:pt x="282" y="317"/>
                  </a:lnTo>
                  <a:lnTo>
                    <a:pt x="281" y="311"/>
                  </a:lnTo>
                  <a:lnTo>
                    <a:pt x="277" y="303"/>
                  </a:lnTo>
                  <a:lnTo>
                    <a:pt x="276" y="295"/>
                  </a:lnTo>
                  <a:lnTo>
                    <a:pt x="273" y="287"/>
                  </a:lnTo>
                  <a:lnTo>
                    <a:pt x="271" y="279"/>
                  </a:lnTo>
                  <a:lnTo>
                    <a:pt x="270" y="271"/>
                  </a:lnTo>
                  <a:lnTo>
                    <a:pt x="268" y="263"/>
                  </a:lnTo>
                  <a:lnTo>
                    <a:pt x="266" y="254"/>
                  </a:lnTo>
                  <a:lnTo>
                    <a:pt x="266" y="248"/>
                  </a:lnTo>
                  <a:lnTo>
                    <a:pt x="265" y="238"/>
                  </a:lnTo>
                  <a:lnTo>
                    <a:pt x="263" y="230"/>
                  </a:lnTo>
                  <a:lnTo>
                    <a:pt x="263" y="221"/>
                  </a:lnTo>
                  <a:lnTo>
                    <a:pt x="265" y="214"/>
                  </a:lnTo>
                  <a:lnTo>
                    <a:pt x="265" y="206"/>
                  </a:lnTo>
                  <a:lnTo>
                    <a:pt x="265" y="199"/>
                  </a:lnTo>
                  <a:lnTo>
                    <a:pt x="266" y="191"/>
                  </a:lnTo>
                  <a:lnTo>
                    <a:pt x="268" y="185"/>
                  </a:lnTo>
                  <a:lnTo>
                    <a:pt x="270" y="177"/>
                  </a:lnTo>
                  <a:lnTo>
                    <a:pt x="271" y="170"/>
                  </a:lnTo>
                  <a:lnTo>
                    <a:pt x="272" y="161"/>
                  </a:lnTo>
                  <a:lnTo>
                    <a:pt x="276" y="154"/>
                  </a:lnTo>
                  <a:lnTo>
                    <a:pt x="277" y="147"/>
                  </a:lnTo>
                  <a:lnTo>
                    <a:pt x="281" y="139"/>
                  </a:lnTo>
                  <a:lnTo>
                    <a:pt x="283" y="132"/>
                  </a:lnTo>
                  <a:lnTo>
                    <a:pt x="287" y="125"/>
                  </a:lnTo>
                  <a:lnTo>
                    <a:pt x="289" y="116"/>
                  </a:lnTo>
                  <a:lnTo>
                    <a:pt x="292" y="109"/>
                  </a:lnTo>
                  <a:lnTo>
                    <a:pt x="295" y="103"/>
                  </a:lnTo>
                  <a:lnTo>
                    <a:pt x="299" y="96"/>
                  </a:lnTo>
                  <a:lnTo>
                    <a:pt x="300" y="89"/>
                  </a:lnTo>
                  <a:lnTo>
                    <a:pt x="304" y="82"/>
                  </a:lnTo>
                  <a:lnTo>
                    <a:pt x="306" y="76"/>
                  </a:lnTo>
                  <a:lnTo>
                    <a:pt x="310" y="71"/>
                  </a:lnTo>
                  <a:lnTo>
                    <a:pt x="311" y="65"/>
                  </a:lnTo>
                  <a:lnTo>
                    <a:pt x="314" y="58"/>
                  </a:lnTo>
                  <a:lnTo>
                    <a:pt x="316" y="52"/>
                  </a:lnTo>
                  <a:lnTo>
                    <a:pt x="319" y="48"/>
                  </a:lnTo>
                  <a:lnTo>
                    <a:pt x="323" y="38"/>
                  </a:lnTo>
                  <a:lnTo>
                    <a:pt x="329" y="31"/>
                  </a:lnTo>
                  <a:lnTo>
                    <a:pt x="330" y="23"/>
                  </a:lnTo>
                  <a:lnTo>
                    <a:pt x="334" y="19"/>
                  </a:lnTo>
                  <a:lnTo>
                    <a:pt x="335" y="15"/>
                  </a:lnTo>
                  <a:lnTo>
                    <a:pt x="33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DE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98"/>
            <p:cNvSpPr>
              <a:spLocks/>
            </p:cNvSpPr>
            <p:nvPr/>
          </p:nvSpPr>
          <p:spPr bwMode="auto">
            <a:xfrm>
              <a:off x="2500313" y="3579813"/>
              <a:ext cx="446088" cy="255588"/>
            </a:xfrm>
            <a:custGeom>
              <a:avLst/>
              <a:gdLst>
                <a:gd name="T0" fmla="*/ 2147483647 w 1126"/>
                <a:gd name="T1" fmla="*/ 2147483647 h 645"/>
                <a:gd name="T2" fmla="*/ 2147483647 w 1126"/>
                <a:gd name="T3" fmla="*/ 2147483647 h 645"/>
                <a:gd name="T4" fmla="*/ 0 w 1126"/>
                <a:gd name="T5" fmla="*/ 2147483647 h 645"/>
                <a:gd name="T6" fmla="*/ 0 w 1126"/>
                <a:gd name="T7" fmla="*/ 2147483647 h 645"/>
                <a:gd name="T8" fmla="*/ 2147483647 w 1126"/>
                <a:gd name="T9" fmla="*/ 2147483647 h 645"/>
                <a:gd name="T10" fmla="*/ 2147483647 w 1126"/>
                <a:gd name="T11" fmla="*/ 2147483647 h 645"/>
                <a:gd name="T12" fmla="*/ 2147483647 w 1126"/>
                <a:gd name="T13" fmla="*/ 2147483647 h 645"/>
                <a:gd name="T14" fmla="*/ 2147483647 w 1126"/>
                <a:gd name="T15" fmla="*/ 2147483647 h 645"/>
                <a:gd name="T16" fmla="*/ 2147483647 w 1126"/>
                <a:gd name="T17" fmla="*/ 2147483647 h 645"/>
                <a:gd name="T18" fmla="*/ 2147483647 w 1126"/>
                <a:gd name="T19" fmla="*/ 2147483647 h 645"/>
                <a:gd name="T20" fmla="*/ 2147483647 w 1126"/>
                <a:gd name="T21" fmla="*/ 2147483647 h 645"/>
                <a:gd name="T22" fmla="*/ 2147483647 w 1126"/>
                <a:gd name="T23" fmla="*/ 2147483647 h 645"/>
                <a:gd name="T24" fmla="*/ 2147483647 w 1126"/>
                <a:gd name="T25" fmla="*/ 2147483647 h 645"/>
                <a:gd name="T26" fmla="*/ 2147483647 w 1126"/>
                <a:gd name="T27" fmla="*/ 0 h 645"/>
                <a:gd name="T28" fmla="*/ 2147483647 w 1126"/>
                <a:gd name="T29" fmla="*/ 2147483647 h 645"/>
                <a:gd name="T30" fmla="*/ 2147483647 w 1126"/>
                <a:gd name="T31" fmla="*/ 2147483647 h 645"/>
                <a:gd name="T32" fmla="*/ 2147483647 w 1126"/>
                <a:gd name="T33" fmla="*/ 2147483647 h 645"/>
                <a:gd name="T34" fmla="*/ 2147483647 w 1126"/>
                <a:gd name="T35" fmla="*/ 2147483647 h 645"/>
                <a:gd name="T36" fmla="*/ 2147483647 w 1126"/>
                <a:gd name="T37" fmla="*/ 2147483647 h 645"/>
                <a:gd name="T38" fmla="*/ 2147483647 w 1126"/>
                <a:gd name="T39" fmla="*/ 2147483647 h 645"/>
                <a:gd name="T40" fmla="*/ 2147483647 w 1126"/>
                <a:gd name="T41" fmla="*/ 2147483647 h 645"/>
                <a:gd name="T42" fmla="*/ 2147483647 w 1126"/>
                <a:gd name="T43" fmla="*/ 2147483647 h 645"/>
                <a:gd name="T44" fmla="*/ 2147483647 w 1126"/>
                <a:gd name="T45" fmla="*/ 2147483647 h 645"/>
                <a:gd name="T46" fmla="*/ 2147483647 w 1126"/>
                <a:gd name="T47" fmla="*/ 2147483647 h 645"/>
                <a:gd name="T48" fmla="*/ 2147483647 w 1126"/>
                <a:gd name="T49" fmla="*/ 2147483647 h 645"/>
                <a:gd name="T50" fmla="*/ 2147483647 w 1126"/>
                <a:gd name="T51" fmla="*/ 2147483647 h 645"/>
                <a:gd name="T52" fmla="*/ 2147483647 w 1126"/>
                <a:gd name="T53" fmla="*/ 2147483647 h 645"/>
                <a:gd name="T54" fmla="*/ 2147483647 w 1126"/>
                <a:gd name="T55" fmla="*/ 2147483647 h 645"/>
                <a:gd name="T56" fmla="*/ 2147483647 w 1126"/>
                <a:gd name="T57" fmla="*/ 2147483647 h 645"/>
                <a:gd name="T58" fmla="*/ 2147483647 w 1126"/>
                <a:gd name="T59" fmla="*/ 2147483647 h 645"/>
                <a:gd name="T60" fmla="*/ 2147483647 w 1126"/>
                <a:gd name="T61" fmla="*/ 2147483647 h 645"/>
                <a:gd name="T62" fmla="*/ 2147483647 w 1126"/>
                <a:gd name="T63" fmla="*/ 2147483647 h 645"/>
                <a:gd name="T64" fmla="*/ 2147483647 w 1126"/>
                <a:gd name="T65" fmla="*/ 2147483647 h 645"/>
                <a:gd name="T66" fmla="*/ 2147483647 w 1126"/>
                <a:gd name="T67" fmla="*/ 2147483647 h 645"/>
                <a:gd name="T68" fmla="*/ 2147483647 w 1126"/>
                <a:gd name="T69" fmla="*/ 2147483647 h 645"/>
                <a:gd name="T70" fmla="*/ 2147483647 w 1126"/>
                <a:gd name="T71" fmla="*/ 2147483647 h 645"/>
                <a:gd name="T72" fmla="*/ 2147483647 w 1126"/>
                <a:gd name="T73" fmla="*/ 2147483647 h 645"/>
                <a:gd name="T74" fmla="*/ 2147483647 w 1126"/>
                <a:gd name="T75" fmla="*/ 2147483647 h 645"/>
                <a:gd name="T76" fmla="*/ 2147483647 w 1126"/>
                <a:gd name="T77" fmla="*/ 2147483647 h 645"/>
                <a:gd name="T78" fmla="*/ 2147483647 w 1126"/>
                <a:gd name="T79" fmla="*/ 2147483647 h 645"/>
                <a:gd name="T80" fmla="*/ 2147483647 w 1126"/>
                <a:gd name="T81" fmla="*/ 2147483647 h 645"/>
                <a:gd name="T82" fmla="*/ 2147483647 w 1126"/>
                <a:gd name="T83" fmla="*/ 2147483647 h 645"/>
                <a:gd name="T84" fmla="*/ 2147483647 w 1126"/>
                <a:gd name="T85" fmla="*/ 2147483647 h 645"/>
                <a:gd name="T86" fmla="*/ 2147483647 w 1126"/>
                <a:gd name="T87" fmla="*/ 2147483647 h 645"/>
                <a:gd name="T88" fmla="*/ 2147483647 w 1126"/>
                <a:gd name="T89" fmla="*/ 2147483647 h 645"/>
                <a:gd name="T90" fmla="*/ 2147483647 w 1126"/>
                <a:gd name="T91" fmla="*/ 2147483647 h 645"/>
                <a:gd name="T92" fmla="*/ 2147483647 w 1126"/>
                <a:gd name="T93" fmla="*/ 2147483647 h 645"/>
                <a:gd name="T94" fmla="*/ 2147483647 w 1126"/>
                <a:gd name="T95" fmla="*/ 2147483647 h 645"/>
                <a:gd name="T96" fmla="*/ 2147483647 w 1126"/>
                <a:gd name="T97" fmla="*/ 2147483647 h 645"/>
                <a:gd name="T98" fmla="*/ 2147483647 w 1126"/>
                <a:gd name="T99" fmla="*/ 2147483647 h 645"/>
                <a:gd name="T100" fmla="*/ 2147483647 w 1126"/>
                <a:gd name="T101" fmla="*/ 2147483647 h 645"/>
                <a:gd name="T102" fmla="*/ 2147483647 w 1126"/>
                <a:gd name="T103" fmla="*/ 2147483647 h 645"/>
                <a:gd name="T104" fmla="*/ 2147483647 w 1126"/>
                <a:gd name="T105" fmla="*/ 2147483647 h 645"/>
                <a:gd name="T106" fmla="*/ 2147483647 w 1126"/>
                <a:gd name="T107" fmla="*/ 2147483647 h 645"/>
                <a:gd name="T108" fmla="*/ 2147483647 w 1126"/>
                <a:gd name="T109" fmla="*/ 2147483647 h 645"/>
                <a:gd name="T110" fmla="*/ 2147483647 w 1126"/>
                <a:gd name="T111" fmla="*/ 2147483647 h 645"/>
                <a:gd name="T112" fmla="*/ 2147483647 w 1126"/>
                <a:gd name="T113" fmla="*/ 2147483647 h 645"/>
                <a:gd name="T114" fmla="*/ 2147483647 w 1126"/>
                <a:gd name="T115" fmla="*/ 2147483647 h 645"/>
                <a:gd name="T116" fmla="*/ 2147483647 w 1126"/>
                <a:gd name="T117" fmla="*/ 2147483647 h 645"/>
                <a:gd name="T118" fmla="*/ 2147483647 w 1126"/>
                <a:gd name="T119" fmla="*/ 2147483647 h 645"/>
                <a:gd name="T120" fmla="*/ 2147483647 w 1126"/>
                <a:gd name="T121" fmla="*/ 2147483647 h 645"/>
                <a:gd name="T122" fmla="*/ 2147483647 w 1126"/>
                <a:gd name="T123" fmla="*/ 2147483647 h 645"/>
                <a:gd name="T124" fmla="*/ 2147483647 w 1126"/>
                <a:gd name="T125" fmla="*/ 2147483647 h 6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26"/>
                <a:gd name="T190" fmla="*/ 0 h 645"/>
                <a:gd name="T191" fmla="*/ 1126 w 1126"/>
                <a:gd name="T192" fmla="*/ 645 h 6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26" h="645">
                  <a:moveTo>
                    <a:pt x="14" y="645"/>
                  </a:moveTo>
                  <a:lnTo>
                    <a:pt x="13" y="643"/>
                  </a:lnTo>
                  <a:lnTo>
                    <a:pt x="12" y="640"/>
                  </a:lnTo>
                  <a:lnTo>
                    <a:pt x="12" y="634"/>
                  </a:lnTo>
                  <a:lnTo>
                    <a:pt x="12" y="626"/>
                  </a:lnTo>
                  <a:lnTo>
                    <a:pt x="10" y="621"/>
                  </a:lnTo>
                  <a:lnTo>
                    <a:pt x="9" y="616"/>
                  </a:lnTo>
                  <a:lnTo>
                    <a:pt x="8" y="610"/>
                  </a:lnTo>
                  <a:lnTo>
                    <a:pt x="8" y="605"/>
                  </a:lnTo>
                  <a:lnTo>
                    <a:pt x="7" y="597"/>
                  </a:lnTo>
                  <a:lnTo>
                    <a:pt x="7" y="591"/>
                  </a:lnTo>
                  <a:lnTo>
                    <a:pt x="5" y="585"/>
                  </a:lnTo>
                  <a:lnTo>
                    <a:pt x="5" y="577"/>
                  </a:lnTo>
                  <a:lnTo>
                    <a:pt x="4" y="567"/>
                  </a:lnTo>
                  <a:lnTo>
                    <a:pt x="3" y="559"/>
                  </a:lnTo>
                  <a:lnTo>
                    <a:pt x="2" y="549"/>
                  </a:lnTo>
                  <a:lnTo>
                    <a:pt x="2" y="542"/>
                  </a:lnTo>
                  <a:lnTo>
                    <a:pt x="0" y="532"/>
                  </a:lnTo>
                  <a:lnTo>
                    <a:pt x="0" y="521"/>
                  </a:lnTo>
                  <a:lnTo>
                    <a:pt x="0" y="513"/>
                  </a:lnTo>
                  <a:lnTo>
                    <a:pt x="0" y="502"/>
                  </a:lnTo>
                  <a:lnTo>
                    <a:pt x="0" y="491"/>
                  </a:lnTo>
                  <a:lnTo>
                    <a:pt x="0" y="481"/>
                  </a:lnTo>
                  <a:lnTo>
                    <a:pt x="0" y="470"/>
                  </a:lnTo>
                  <a:lnTo>
                    <a:pt x="0" y="460"/>
                  </a:lnTo>
                  <a:lnTo>
                    <a:pt x="0" y="448"/>
                  </a:lnTo>
                  <a:lnTo>
                    <a:pt x="0" y="437"/>
                  </a:lnTo>
                  <a:lnTo>
                    <a:pt x="2" y="425"/>
                  </a:lnTo>
                  <a:lnTo>
                    <a:pt x="4" y="415"/>
                  </a:lnTo>
                  <a:lnTo>
                    <a:pt x="4" y="403"/>
                  </a:lnTo>
                  <a:lnTo>
                    <a:pt x="5" y="391"/>
                  </a:lnTo>
                  <a:lnTo>
                    <a:pt x="7" y="379"/>
                  </a:lnTo>
                  <a:lnTo>
                    <a:pt x="8" y="367"/>
                  </a:lnTo>
                  <a:lnTo>
                    <a:pt x="9" y="355"/>
                  </a:lnTo>
                  <a:lnTo>
                    <a:pt x="12" y="343"/>
                  </a:lnTo>
                  <a:lnTo>
                    <a:pt x="14" y="331"/>
                  </a:lnTo>
                  <a:lnTo>
                    <a:pt x="18" y="319"/>
                  </a:lnTo>
                  <a:lnTo>
                    <a:pt x="19" y="307"/>
                  </a:lnTo>
                  <a:lnTo>
                    <a:pt x="23" y="294"/>
                  </a:lnTo>
                  <a:lnTo>
                    <a:pt x="25" y="283"/>
                  </a:lnTo>
                  <a:lnTo>
                    <a:pt x="29" y="271"/>
                  </a:lnTo>
                  <a:lnTo>
                    <a:pt x="33" y="259"/>
                  </a:lnTo>
                  <a:lnTo>
                    <a:pt x="38" y="247"/>
                  </a:lnTo>
                  <a:lnTo>
                    <a:pt x="42" y="236"/>
                  </a:lnTo>
                  <a:lnTo>
                    <a:pt x="48" y="226"/>
                  </a:lnTo>
                  <a:lnTo>
                    <a:pt x="52" y="213"/>
                  </a:lnTo>
                  <a:lnTo>
                    <a:pt x="58" y="203"/>
                  </a:lnTo>
                  <a:lnTo>
                    <a:pt x="65" y="192"/>
                  </a:lnTo>
                  <a:lnTo>
                    <a:pt x="70" y="182"/>
                  </a:lnTo>
                  <a:lnTo>
                    <a:pt x="76" y="170"/>
                  </a:lnTo>
                  <a:lnTo>
                    <a:pt x="82" y="160"/>
                  </a:lnTo>
                  <a:lnTo>
                    <a:pt x="90" y="150"/>
                  </a:lnTo>
                  <a:lnTo>
                    <a:pt x="99" y="141"/>
                  </a:lnTo>
                  <a:lnTo>
                    <a:pt x="106" y="131"/>
                  </a:lnTo>
                  <a:lnTo>
                    <a:pt x="115" y="122"/>
                  </a:lnTo>
                  <a:lnTo>
                    <a:pt x="124" y="113"/>
                  </a:lnTo>
                  <a:lnTo>
                    <a:pt x="133" y="105"/>
                  </a:lnTo>
                  <a:lnTo>
                    <a:pt x="143" y="96"/>
                  </a:lnTo>
                  <a:lnTo>
                    <a:pt x="154" y="89"/>
                  </a:lnTo>
                  <a:lnTo>
                    <a:pt x="164" y="82"/>
                  </a:lnTo>
                  <a:lnTo>
                    <a:pt x="177" y="76"/>
                  </a:lnTo>
                  <a:lnTo>
                    <a:pt x="187" y="68"/>
                  </a:lnTo>
                  <a:lnTo>
                    <a:pt x="198" y="62"/>
                  </a:lnTo>
                  <a:lnTo>
                    <a:pt x="208" y="55"/>
                  </a:lnTo>
                  <a:lnTo>
                    <a:pt x="220" y="49"/>
                  </a:lnTo>
                  <a:lnTo>
                    <a:pt x="231" y="44"/>
                  </a:lnTo>
                  <a:lnTo>
                    <a:pt x="241" y="39"/>
                  </a:lnTo>
                  <a:lnTo>
                    <a:pt x="251" y="34"/>
                  </a:lnTo>
                  <a:lnTo>
                    <a:pt x="263" y="31"/>
                  </a:lnTo>
                  <a:lnTo>
                    <a:pt x="271" y="26"/>
                  </a:lnTo>
                  <a:lnTo>
                    <a:pt x="283" y="22"/>
                  </a:lnTo>
                  <a:lnTo>
                    <a:pt x="292" y="20"/>
                  </a:lnTo>
                  <a:lnTo>
                    <a:pt x="302" y="16"/>
                  </a:lnTo>
                  <a:lnTo>
                    <a:pt x="312" y="14"/>
                  </a:lnTo>
                  <a:lnTo>
                    <a:pt x="321" y="10"/>
                  </a:lnTo>
                  <a:lnTo>
                    <a:pt x="330" y="9"/>
                  </a:lnTo>
                  <a:lnTo>
                    <a:pt x="341" y="7"/>
                  </a:lnTo>
                  <a:lnTo>
                    <a:pt x="348" y="4"/>
                  </a:lnTo>
                  <a:lnTo>
                    <a:pt x="357" y="2"/>
                  </a:lnTo>
                  <a:lnTo>
                    <a:pt x="365" y="1"/>
                  </a:lnTo>
                  <a:lnTo>
                    <a:pt x="375" y="1"/>
                  </a:lnTo>
                  <a:lnTo>
                    <a:pt x="382" y="0"/>
                  </a:lnTo>
                  <a:lnTo>
                    <a:pt x="391" y="0"/>
                  </a:lnTo>
                  <a:lnTo>
                    <a:pt x="399" y="0"/>
                  </a:lnTo>
                  <a:lnTo>
                    <a:pt x="409" y="0"/>
                  </a:lnTo>
                  <a:lnTo>
                    <a:pt x="415" y="0"/>
                  </a:lnTo>
                  <a:lnTo>
                    <a:pt x="424" y="0"/>
                  </a:lnTo>
                  <a:lnTo>
                    <a:pt x="432" y="0"/>
                  </a:lnTo>
                  <a:lnTo>
                    <a:pt x="439" y="2"/>
                  </a:lnTo>
                  <a:lnTo>
                    <a:pt x="447" y="2"/>
                  </a:lnTo>
                  <a:lnTo>
                    <a:pt x="456" y="4"/>
                  </a:lnTo>
                  <a:lnTo>
                    <a:pt x="462" y="5"/>
                  </a:lnTo>
                  <a:lnTo>
                    <a:pt x="471" y="7"/>
                  </a:lnTo>
                  <a:lnTo>
                    <a:pt x="477" y="7"/>
                  </a:lnTo>
                  <a:lnTo>
                    <a:pt x="485" y="9"/>
                  </a:lnTo>
                  <a:lnTo>
                    <a:pt x="491" y="10"/>
                  </a:lnTo>
                  <a:lnTo>
                    <a:pt x="497" y="12"/>
                  </a:lnTo>
                  <a:lnTo>
                    <a:pt x="504" y="15"/>
                  </a:lnTo>
                  <a:lnTo>
                    <a:pt x="511" y="16"/>
                  </a:lnTo>
                  <a:lnTo>
                    <a:pt x="517" y="19"/>
                  </a:lnTo>
                  <a:lnTo>
                    <a:pt x="525" y="21"/>
                  </a:lnTo>
                  <a:lnTo>
                    <a:pt x="531" y="24"/>
                  </a:lnTo>
                  <a:lnTo>
                    <a:pt x="538" y="26"/>
                  </a:lnTo>
                  <a:lnTo>
                    <a:pt x="543" y="28"/>
                  </a:lnTo>
                  <a:lnTo>
                    <a:pt x="549" y="31"/>
                  </a:lnTo>
                  <a:lnTo>
                    <a:pt x="555" y="34"/>
                  </a:lnTo>
                  <a:lnTo>
                    <a:pt x="562" y="38"/>
                  </a:lnTo>
                  <a:lnTo>
                    <a:pt x="568" y="40"/>
                  </a:lnTo>
                  <a:lnTo>
                    <a:pt x="574" y="44"/>
                  </a:lnTo>
                  <a:lnTo>
                    <a:pt x="579" y="45"/>
                  </a:lnTo>
                  <a:lnTo>
                    <a:pt x="584" y="49"/>
                  </a:lnTo>
                  <a:lnTo>
                    <a:pt x="589" y="50"/>
                  </a:lnTo>
                  <a:lnTo>
                    <a:pt x="596" y="54"/>
                  </a:lnTo>
                  <a:lnTo>
                    <a:pt x="601" y="55"/>
                  </a:lnTo>
                  <a:lnTo>
                    <a:pt x="606" y="59"/>
                  </a:lnTo>
                  <a:lnTo>
                    <a:pt x="612" y="62"/>
                  </a:lnTo>
                  <a:lnTo>
                    <a:pt x="618" y="65"/>
                  </a:lnTo>
                  <a:lnTo>
                    <a:pt x="622" y="67"/>
                  </a:lnTo>
                  <a:lnTo>
                    <a:pt x="628" y="70"/>
                  </a:lnTo>
                  <a:lnTo>
                    <a:pt x="632" y="73"/>
                  </a:lnTo>
                  <a:lnTo>
                    <a:pt x="639" y="77"/>
                  </a:lnTo>
                  <a:lnTo>
                    <a:pt x="642" y="78"/>
                  </a:lnTo>
                  <a:lnTo>
                    <a:pt x="649" y="82"/>
                  </a:lnTo>
                  <a:lnTo>
                    <a:pt x="652" y="84"/>
                  </a:lnTo>
                  <a:lnTo>
                    <a:pt x="659" y="88"/>
                  </a:lnTo>
                  <a:lnTo>
                    <a:pt x="669" y="91"/>
                  </a:lnTo>
                  <a:lnTo>
                    <a:pt x="678" y="96"/>
                  </a:lnTo>
                  <a:lnTo>
                    <a:pt x="687" y="97"/>
                  </a:lnTo>
                  <a:lnTo>
                    <a:pt x="697" y="101"/>
                  </a:lnTo>
                  <a:lnTo>
                    <a:pt x="705" y="102"/>
                  </a:lnTo>
                  <a:lnTo>
                    <a:pt x="716" y="103"/>
                  </a:lnTo>
                  <a:lnTo>
                    <a:pt x="726" y="103"/>
                  </a:lnTo>
                  <a:lnTo>
                    <a:pt x="736" y="105"/>
                  </a:lnTo>
                  <a:lnTo>
                    <a:pt x="745" y="103"/>
                  </a:lnTo>
                  <a:lnTo>
                    <a:pt x="755" y="102"/>
                  </a:lnTo>
                  <a:lnTo>
                    <a:pt x="763" y="102"/>
                  </a:lnTo>
                  <a:lnTo>
                    <a:pt x="774" y="101"/>
                  </a:lnTo>
                  <a:lnTo>
                    <a:pt x="784" y="98"/>
                  </a:lnTo>
                  <a:lnTo>
                    <a:pt x="794" y="96"/>
                  </a:lnTo>
                  <a:lnTo>
                    <a:pt x="803" y="94"/>
                  </a:lnTo>
                  <a:lnTo>
                    <a:pt x="814" y="93"/>
                  </a:lnTo>
                  <a:lnTo>
                    <a:pt x="821" y="89"/>
                  </a:lnTo>
                  <a:lnTo>
                    <a:pt x="832" y="87"/>
                  </a:lnTo>
                  <a:lnTo>
                    <a:pt x="839" y="84"/>
                  </a:lnTo>
                  <a:lnTo>
                    <a:pt x="848" y="81"/>
                  </a:lnTo>
                  <a:lnTo>
                    <a:pt x="857" y="78"/>
                  </a:lnTo>
                  <a:lnTo>
                    <a:pt x="866" y="74"/>
                  </a:lnTo>
                  <a:lnTo>
                    <a:pt x="873" y="72"/>
                  </a:lnTo>
                  <a:lnTo>
                    <a:pt x="883" y="69"/>
                  </a:lnTo>
                  <a:lnTo>
                    <a:pt x="890" y="67"/>
                  </a:lnTo>
                  <a:lnTo>
                    <a:pt x="897" y="63"/>
                  </a:lnTo>
                  <a:lnTo>
                    <a:pt x="905" y="60"/>
                  </a:lnTo>
                  <a:lnTo>
                    <a:pt x="912" y="59"/>
                  </a:lnTo>
                  <a:lnTo>
                    <a:pt x="917" y="55"/>
                  </a:lnTo>
                  <a:lnTo>
                    <a:pt x="925" y="55"/>
                  </a:lnTo>
                  <a:lnTo>
                    <a:pt x="931" y="53"/>
                  </a:lnTo>
                  <a:lnTo>
                    <a:pt x="939" y="53"/>
                  </a:lnTo>
                  <a:lnTo>
                    <a:pt x="944" y="50"/>
                  </a:lnTo>
                  <a:lnTo>
                    <a:pt x="950" y="49"/>
                  </a:lnTo>
                  <a:lnTo>
                    <a:pt x="956" y="48"/>
                  </a:lnTo>
                  <a:lnTo>
                    <a:pt x="964" y="46"/>
                  </a:lnTo>
                  <a:lnTo>
                    <a:pt x="970" y="44"/>
                  </a:lnTo>
                  <a:lnTo>
                    <a:pt x="978" y="44"/>
                  </a:lnTo>
                  <a:lnTo>
                    <a:pt x="985" y="41"/>
                  </a:lnTo>
                  <a:lnTo>
                    <a:pt x="993" y="40"/>
                  </a:lnTo>
                  <a:lnTo>
                    <a:pt x="1001" y="38"/>
                  </a:lnTo>
                  <a:lnTo>
                    <a:pt x="1008" y="36"/>
                  </a:lnTo>
                  <a:lnTo>
                    <a:pt x="1016" y="34"/>
                  </a:lnTo>
                  <a:lnTo>
                    <a:pt x="1023" y="33"/>
                  </a:lnTo>
                  <a:lnTo>
                    <a:pt x="1031" y="31"/>
                  </a:lnTo>
                  <a:lnTo>
                    <a:pt x="1038" y="30"/>
                  </a:lnTo>
                  <a:lnTo>
                    <a:pt x="1046" y="28"/>
                  </a:lnTo>
                  <a:lnTo>
                    <a:pt x="1055" y="26"/>
                  </a:lnTo>
                  <a:lnTo>
                    <a:pt x="1061" y="24"/>
                  </a:lnTo>
                  <a:lnTo>
                    <a:pt x="1067" y="22"/>
                  </a:lnTo>
                  <a:lnTo>
                    <a:pt x="1074" y="20"/>
                  </a:lnTo>
                  <a:lnTo>
                    <a:pt x="1081" y="20"/>
                  </a:lnTo>
                  <a:lnTo>
                    <a:pt x="1086" y="17"/>
                  </a:lnTo>
                  <a:lnTo>
                    <a:pt x="1093" y="16"/>
                  </a:lnTo>
                  <a:lnTo>
                    <a:pt x="1098" y="15"/>
                  </a:lnTo>
                  <a:lnTo>
                    <a:pt x="1104" y="15"/>
                  </a:lnTo>
                  <a:lnTo>
                    <a:pt x="1113" y="11"/>
                  </a:lnTo>
                  <a:lnTo>
                    <a:pt x="1119" y="10"/>
                  </a:lnTo>
                  <a:lnTo>
                    <a:pt x="1123" y="10"/>
                  </a:lnTo>
                  <a:lnTo>
                    <a:pt x="1126" y="10"/>
                  </a:lnTo>
                  <a:lnTo>
                    <a:pt x="1123" y="12"/>
                  </a:lnTo>
                  <a:lnTo>
                    <a:pt x="1120" y="21"/>
                  </a:lnTo>
                  <a:lnTo>
                    <a:pt x="1118" y="26"/>
                  </a:lnTo>
                  <a:lnTo>
                    <a:pt x="1115" y="34"/>
                  </a:lnTo>
                  <a:lnTo>
                    <a:pt x="1113" y="43"/>
                  </a:lnTo>
                  <a:lnTo>
                    <a:pt x="1109" y="53"/>
                  </a:lnTo>
                  <a:lnTo>
                    <a:pt x="1107" y="57"/>
                  </a:lnTo>
                  <a:lnTo>
                    <a:pt x="1104" y="62"/>
                  </a:lnTo>
                  <a:lnTo>
                    <a:pt x="1103" y="68"/>
                  </a:lnTo>
                  <a:lnTo>
                    <a:pt x="1100" y="74"/>
                  </a:lnTo>
                  <a:lnTo>
                    <a:pt x="1098" y="79"/>
                  </a:lnTo>
                  <a:lnTo>
                    <a:pt x="1096" y="86"/>
                  </a:lnTo>
                  <a:lnTo>
                    <a:pt x="1094" y="92"/>
                  </a:lnTo>
                  <a:lnTo>
                    <a:pt x="1091" y="100"/>
                  </a:lnTo>
                  <a:lnTo>
                    <a:pt x="1089" y="106"/>
                  </a:lnTo>
                  <a:lnTo>
                    <a:pt x="1085" y="112"/>
                  </a:lnTo>
                  <a:lnTo>
                    <a:pt x="1083" y="120"/>
                  </a:lnTo>
                  <a:lnTo>
                    <a:pt x="1079" y="126"/>
                  </a:lnTo>
                  <a:lnTo>
                    <a:pt x="1076" y="134"/>
                  </a:lnTo>
                  <a:lnTo>
                    <a:pt x="1074" y="141"/>
                  </a:lnTo>
                  <a:lnTo>
                    <a:pt x="1070" y="149"/>
                  </a:lnTo>
                  <a:lnTo>
                    <a:pt x="1067" y="158"/>
                  </a:lnTo>
                  <a:lnTo>
                    <a:pt x="1064" y="164"/>
                  </a:lnTo>
                  <a:lnTo>
                    <a:pt x="1061" y="172"/>
                  </a:lnTo>
                  <a:lnTo>
                    <a:pt x="1056" y="179"/>
                  </a:lnTo>
                  <a:lnTo>
                    <a:pt x="1054" y="188"/>
                  </a:lnTo>
                  <a:lnTo>
                    <a:pt x="1050" y="194"/>
                  </a:lnTo>
                  <a:lnTo>
                    <a:pt x="1045" y="203"/>
                  </a:lnTo>
                  <a:lnTo>
                    <a:pt x="1041" y="211"/>
                  </a:lnTo>
                  <a:lnTo>
                    <a:pt x="1038" y="220"/>
                  </a:lnTo>
                  <a:lnTo>
                    <a:pt x="1033" y="227"/>
                  </a:lnTo>
                  <a:lnTo>
                    <a:pt x="1030" y="236"/>
                  </a:lnTo>
                  <a:lnTo>
                    <a:pt x="1025" y="242"/>
                  </a:lnTo>
                  <a:lnTo>
                    <a:pt x="1022" y="251"/>
                  </a:lnTo>
                  <a:lnTo>
                    <a:pt x="1016" y="259"/>
                  </a:lnTo>
                  <a:lnTo>
                    <a:pt x="1012" y="266"/>
                  </a:lnTo>
                  <a:lnTo>
                    <a:pt x="1008" y="275"/>
                  </a:lnTo>
                  <a:lnTo>
                    <a:pt x="1004" y="283"/>
                  </a:lnTo>
                  <a:lnTo>
                    <a:pt x="998" y="290"/>
                  </a:lnTo>
                  <a:lnTo>
                    <a:pt x="993" y="298"/>
                  </a:lnTo>
                  <a:lnTo>
                    <a:pt x="988" y="304"/>
                  </a:lnTo>
                  <a:lnTo>
                    <a:pt x="984" y="313"/>
                  </a:lnTo>
                  <a:lnTo>
                    <a:pt x="979" y="319"/>
                  </a:lnTo>
                  <a:lnTo>
                    <a:pt x="974" y="328"/>
                  </a:lnTo>
                  <a:lnTo>
                    <a:pt x="969" y="333"/>
                  </a:lnTo>
                  <a:lnTo>
                    <a:pt x="964" y="342"/>
                  </a:lnTo>
                  <a:lnTo>
                    <a:pt x="958" y="348"/>
                  </a:lnTo>
                  <a:lnTo>
                    <a:pt x="953" y="355"/>
                  </a:lnTo>
                  <a:lnTo>
                    <a:pt x="948" y="361"/>
                  </a:lnTo>
                  <a:lnTo>
                    <a:pt x="943" y="369"/>
                  </a:lnTo>
                  <a:lnTo>
                    <a:pt x="938" y="375"/>
                  </a:lnTo>
                  <a:lnTo>
                    <a:pt x="932" y="380"/>
                  </a:lnTo>
                  <a:lnTo>
                    <a:pt x="927" y="386"/>
                  </a:lnTo>
                  <a:lnTo>
                    <a:pt x="922" y="393"/>
                  </a:lnTo>
                  <a:lnTo>
                    <a:pt x="916" y="398"/>
                  </a:lnTo>
                  <a:lnTo>
                    <a:pt x="910" y="403"/>
                  </a:lnTo>
                  <a:lnTo>
                    <a:pt x="903" y="408"/>
                  </a:lnTo>
                  <a:lnTo>
                    <a:pt x="898" y="413"/>
                  </a:lnTo>
                  <a:lnTo>
                    <a:pt x="892" y="417"/>
                  </a:lnTo>
                  <a:lnTo>
                    <a:pt x="887" y="422"/>
                  </a:lnTo>
                  <a:lnTo>
                    <a:pt x="881" y="427"/>
                  </a:lnTo>
                  <a:lnTo>
                    <a:pt x="876" y="432"/>
                  </a:lnTo>
                  <a:lnTo>
                    <a:pt x="869" y="434"/>
                  </a:lnTo>
                  <a:lnTo>
                    <a:pt x="864" y="438"/>
                  </a:lnTo>
                  <a:lnTo>
                    <a:pt x="858" y="443"/>
                  </a:lnTo>
                  <a:lnTo>
                    <a:pt x="853" y="447"/>
                  </a:lnTo>
                  <a:lnTo>
                    <a:pt x="847" y="451"/>
                  </a:lnTo>
                  <a:lnTo>
                    <a:pt x="842" y="454"/>
                  </a:lnTo>
                  <a:lnTo>
                    <a:pt x="835" y="457"/>
                  </a:lnTo>
                  <a:lnTo>
                    <a:pt x="830" y="462"/>
                  </a:lnTo>
                  <a:lnTo>
                    <a:pt x="824" y="463"/>
                  </a:lnTo>
                  <a:lnTo>
                    <a:pt x="818" y="467"/>
                  </a:lnTo>
                  <a:lnTo>
                    <a:pt x="811" y="468"/>
                  </a:lnTo>
                  <a:lnTo>
                    <a:pt x="806" y="472"/>
                  </a:lnTo>
                  <a:lnTo>
                    <a:pt x="800" y="473"/>
                  </a:lnTo>
                  <a:lnTo>
                    <a:pt x="795" y="476"/>
                  </a:lnTo>
                  <a:lnTo>
                    <a:pt x="789" y="478"/>
                  </a:lnTo>
                  <a:lnTo>
                    <a:pt x="784" y="481"/>
                  </a:lnTo>
                  <a:lnTo>
                    <a:pt x="777" y="482"/>
                  </a:lnTo>
                  <a:lnTo>
                    <a:pt x="771" y="485"/>
                  </a:lnTo>
                  <a:lnTo>
                    <a:pt x="765" y="485"/>
                  </a:lnTo>
                  <a:lnTo>
                    <a:pt x="760" y="487"/>
                  </a:lnTo>
                  <a:lnTo>
                    <a:pt x="753" y="489"/>
                  </a:lnTo>
                  <a:lnTo>
                    <a:pt x="747" y="491"/>
                  </a:lnTo>
                  <a:lnTo>
                    <a:pt x="741" y="491"/>
                  </a:lnTo>
                  <a:lnTo>
                    <a:pt x="736" y="494"/>
                  </a:lnTo>
                  <a:lnTo>
                    <a:pt x="729" y="494"/>
                  </a:lnTo>
                  <a:lnTo>
                    <a:pt x="723" y="495"/>
                  </a:lnTo>
                  <a:lnTo>
                    <a:pt x="717" y="495"/>
                  </a:lnTo>
                  <a:lnTo>
                    <a:pt x="710" y="496"/>
                  </a:lnTo>
                  <a:lnTo>
                    <a:pt x="704" y="496"/>
                  </a:lnTo>
                  <a:lnTo>
                    <a:pt x="699" y="496"/>
                  </a:lnTo>
                  <a:lnTo>
                    <a:pt x="693" y="496"/>
                  </a:lnTo>
                  <a:lnTo>
                    <a:pt x="687" y="496"/>
                  </a:lnTo>
                  <a:lnTo>
                    <a:pt x="679" y="496"/>
                  </a:lnTo>
                  <a:lnTo>
                    <a:pt x="673" y="496"/>
                  </a:lnTo>
                  <a:lnTo>
                    <a:pt x="666" y="495"/>
                  </a:lnTo>
                  <a:lnTo>
                    <a:pt x="660" y="495"/>
                  </a:lnTo>
                  <a:lnTo>
                    <a:pt x="654" y="494"/>
                  </a:lnTo>
                  <a:lnTo>
                    <a:pt x="647" y="492"/>
                  </a:lnTo>
                  <a:lnTo>
                    <a:pt x="641" y="491"/>
                  </a:lnTo>
                  <a:lnTo>
                    <a:pt x="635" y="491"/>
                  </a:lnTo>
                  <a:lnTo>
                    <a:pt x="628" y="490"/>
                  </a:lnTo>
                  <a:lnTo>
                    <a:pt x="622" y="489"/>
                  </a:lnTo>
                  <a:lnTo>
                    <a:pt x="615" y="486"/>
                  </a:lnTo>
                  <a:lnTo>
                    <a:pt x="608" y="485"/>
                  </a:lnTo>
                  <a:lnTo>
                    <a:pt x="601" y="482"/>
                  </a:lnTo>
                  <a:lnTo>
                    <a:pt x="594" y="481"/>
                  </a:lnTo>
                  <a:lnTo>
                    <a:pt x="589" y="478"/>
                  </a:lnTo>
                  <a:lnTo>
                    <a:pt x="583" y="477"/>
                  </a:lnTo>
                  <a:lnTo>
                    <a:pt x="575" y="473"/>
                  </a:lnTo>
                  <a:lnTo>
                    <a:pt x="569" y="472"/>
                  </a:lnTo>
                  <a:lnTo>
                    <a:pt x="562" y="470"/>
                  </a:lnTo>
                  <a:lnTo>
                    <a:pt x="555" y="467"/>
                  </a:lnTo>
                  <a:lnTo>
                    <a:pt x="549" y="465"/>
                  </a:lnTo>
                  <a:lnTo>
                    <a:pt x="543" y="462"/>
                  </a:lnTo>
                  <a:lnTo>
                    <a:pt x="536" y="458"/>
                  </a:lnTo>
                  <a:lnTo>
                    <a:pt x="530" y="456"/>
                  </a:lnTo>
                  <a:lnTo>
                    <a:pt x="521" y="452"/>
                  </a:lnTo>
                  <a:lnTo>
                    <a:pt x="515" y="449"/>
                  </a:lnTo>
                  <a:lnTo>
                    <a:pt x="507" y="446"/>
                  </a:lnTo>
                  <a:lnTo>
                    <a:pt x="501" y="444"/>
                  </a:lnTo>
                  <a:lnTo>
                    <a:pt x="494" y="441"/>
                  </a:lnTo>
                  <a:lnTo>
                    <a:pt x="486" y="438"/>
                  </a:lnTo>
                  <a:lnTo>
                    <a:pt x="480" y="437"/>
                  </a:lnTo>
                  <a:lnTo>
                    <a:pt x="473" y="436"/>
                  </a:lnTo>
                  <a:lnTo>
                    <a:pt x="464" y="433"/>
                  </a:lnTo>
                  <a:lnTo>
                    <a:pt x="458" y="432"/>
                  </a:lnTo>
                  <a:lnTo>
                    <a:pt x="451" y="429"/>
                  </a:lnTo>
                  <a:lnTo>
                    <a:pt x="444" y="429"/>
                  </a:lnTo>
                  <a:lnTo>
                    <a:pt x="437" y="427"/>
                  </a:lnTo>
                  <a:lnTo>
                    <a:pt x="429" y="427"/>
                  </a:lnTo>
                  <a:lnTo>
                    <a:pt x="422" y="427"/>
                  </a:lnTo>
                  <a:lnTo>
                    <a:pt x="415" y="427"/>
                  </a:lnTo>
                  <a:lnTo>
                    <a:pt x="408" y="425"/>
                  </a:lnTo>
                  <a:lnTo>
                    <a:pt x="400" y="424"/>
                  </a:lnTo>
                  <a:lnTo>
                    <a:pt x="393" y="424"/>
                  </a:lnTo>
                  <a:lnTo>
                    <a:pt x="388" y="424"/>
                  </a:lnTo>
                  <a:lnTo>
                    <a:pt x="380" y="424"/>
                  </a:lnTo>
                  <a:lnTo>
                    <a:pt x="372" y="424"/>
                  </a:lnTo>
                  <a:lnTo>
                    <a:pt x="365" y="424"/>
                  </a:lnTo>
                  <a:lnTo>
                    <a:pt x="359" y="425"/>
                  </a:lnTo>
                  <a:lnTo>
                    <a:pt x="352" y="425"/>
                  </a:lnTo>
                  <a:lnTo>
                    <a:pt x="345" y="427"/>
                  </a:lnTo>
                  <a:lnTo>
                    <a:pt x="337" y="427"/>
                  </a:lnTo>
                  <a:lnTo>
                    <a:pt x="331" y="428"/>
                  </a:lnTo>
                  <a:lnTo>
                    <a:pt x="324" y="428"/>
                  </a:lnTo>
                  <a:lnTo>
                    <a:pt x="318" y="430"/>
                  </a:lnTo>
                  <a:lnTo>
                    <a:pt x="312" y="432"/>
                  </a:lnTo>
                  <a:lnTo>
                    <a:pt x="307" y="433"/>
                  </a:lnTo>
                  <a:lnTo>
                    <a:pt x="299" y="433"/>
                  </a:lnTo>
                  <a:lnTo>
                    <a:pt x="293" y="436"/>
                  </a:lnTo>
                  <a:lnTo>
                    <a:pt x="287" y="437"/>
                  </a:lnTo>
                  <a:lnTo>
                    <a:pt x="280" y="438"/>
                  </a:lnTo>
                  <a:lnTo>
                    <a:pt x="274" y="439"/>
                  </a:lnTo>
                  <a:lnTo>
                    <a:pt x="268" y="442"/>
                  </a:lnTo>
                  <a:lnTo>
                    <a:pt x="261" y="443"/>
                  </a:lnTo>
                  <a:lnTo>
                    <a:pt x="256" y="446"/>
                  </a:lnTo>
                  <a:lnTo>
                    <a:pt x="250" y="447"/>
                  </a:lnTo>
                  <a:lnTo>
                    <a:pt x="244" y="449"/>
                  </a:lnTo>
                  <a:lnTo>
                    <a:pt x="239" y="451"/>
                  </a:lnTo>
                  <a:lnTo>
                    <a:pt x="234" y="454"/>
                  </a:lnTo>
                  <a:lnTo>
                    <a:pt x="224" y="458"/>
                  </a:lnTo>
                  <a:lnTo>
                    <a:pt x="213" y="463"/>
                  </a:lnTo>
                  <a:lnTo>
                    <a:pt x="203" y="467"/>
                  </a:lnTo>
                  <a:lnTo>
                    <a:pt x="195" y="473"/>
                  </a:lnTo>
                  <a:lnTo>
                    <a:pt x="186" y="477"/>
                  </a:lnTo>
                  <a:lnTo>
                    <a:pt x="179" y="482"/>
                  </a:lnTo>
                  <a:lnTo>
                    <a:pt x="171" y="486"/>
                  </a:lnTo>
                  <a:lnTo>
                    <a:pt x="164" y="491"/>
                  </a:lnTo>
                  <a:lnTo>
                    <a:pt x="158" y="496"/>
                  </a:lnTo>
                  <a:lnTo>
                    <a:pt x="154" y="502"/>
                  </a:lnTo>
                  <a:lnTo>
                    <a:pt x="148" y="506"/>
                  </a:lnTo>
                  <a:lnTo>
                    <a:pt x="143" y="511"/>
                  </a:lnTo>
                  <a:lnTo>
                    <a:pt x="138" y="515"/>
                  </a:lnTo>
                  <a:lnTo>
                    <a:pt x="134" y="521"/>
                  </a:lnTo>
                  <a:lnTo>
                    <a:pt x="129" y="526"/>
                  </a:lnTo>
                  <a:lnTo>
                    <a:pt x="126" y="532"/>
                  </a:lnTo>
                  <a:lnTo>
                    <a:pt x="123" y="538"/>
                  </a:lnTo>
                  <a:lnTo>
                    <a:pt x="120" y="543"/>
                  </a:lnTo>
                  <a:lnTo>
                    <a:pt x="116" y="549"/>
                  </a:lnTo>
                  <a:lnTo>
                    <a:pt x="113" y="554"/>
                  </a:lnTo>
                  <a:lnTo>
                    <a:pt x="110" y="559"/>
                  </a:lnTo>
                  <a:lnTo>
                    <a:pt x="107" y="566"/>
                  </a:lnTo>
                  <a:lnTo>
                    <a:pt x="104" y="576"/>
                  </a:lnTo>
                  <a:lnTo>
                    <a:pt x="100" y="587"/>
                  </a:lnTo>
                  <a:lnTo>
                    <a:pt x="96" y="596"/>
                  </a:lnTo>
                  <a:lnTo>
                    <a:pt x="92" y="606"/>
                  </a:lnTo>
                  <a:lnTo>
                    <a:pt x="91" y="614"/>
                  </a:lnTo>
                  <a:lnTo>
                    <a:pt x="90" y="621"/>
                  </a:lnTo>
                  <a:lnTo>
                    <a:pt x="87" y="626"/>
                  </a:lnTo>
                  <a:lnTo>
                    <a:pt x="87" y="631"/>
                  </a:lnTo>
                  <a:lnTo>
                    <a:pt x="87" y="634"/>
                  </a:lnTo>
                  <a:lnTo>
                    <a:pt x="87" y="636"/>
                  </a:lnTo>
                  <a:lnTo>
                    <a:pt x="14" y="645"/>
                  </a:lnTo>
                  <a:close/>
                </a:path>
              </a:pathLst>
            </a:custGeom>
            <a:solidFill>
              <a:srgbClr val="B8FAF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99"/>
            <p:cNvSpPr>
              <a:spLocks/>
            </p:cNvSpPr>
            <p:nvPr/>
          </p:nvSpPr>
          <p:spPr bwMode="auto">
            <a:xfrm>
              <a:off x="2471738" y="3894138"/>
              <a:ext cx="103188" cy="171450"/>
            </a:xfrm>
            <a:custGeom>
              <a:avLst/>
              <a:gdLst>
                <a:gd name="T0" fmla="*/ 0 w 258"/>
                <a:gd name="T1" fmla="*/ 2147483647 h 431"/>
                <a:gd name="T2" fmla="*/ 2147483647 w 258"/>
                <a:gd name="T3" fmla="*/ 0 h 431"/>
                <a:gd name="T4" fmla="*/ 2147483647 w 258"/>
                <a:gd name="T5" fmla="*/ 0 h 431"/>
                <a:gd name="T6" fmla="*/ 2147483647 w 258"/>
                <a:gd name="T7" fmla="*/ 2147483647 h 431"/>
                <a:gd name="T8" fmla="*/ 0 w 258"/>
                <a:gd name="T9" fmla="*/ 2147483647 h 431"/>
                <a:gd name="T10" fmla="*/ 0 w 258"/>
                <a:gd name="T11" fmla="*/ 2147483647 h 4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8"/>
                <a:gd name="T19" fmla="*/ 0 h 431"/>
                <a:gd name="T20" fmla="*/ 258 w 258"/>
                <a:gd name="T21" fmla="*/ 431 h 4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8" h="431">
                  <a:moveTo>
                    <a:pt x="0" y="426"/>
                  </a:moveTo>
                  <a:lnTo>
                    <a:pt x="49" y="0"/>
                  </a:lnTo>
                  <a:lnTo>
                    <a:pt x="162" y="0"/>
                  </a:lnTo>
                  <a:lnTo>
                    <a:pt x="258" y="431"/>
                  </a:lnTo>
                  <a:lnTo>
                    <a:pt x="0" y="426"/>
                  </a:lnTo>
                  <a:close/>
                </a:path>
              </a:pathLst>
            </a:custGeom>
            <a:solidFill>
              <a:srgbClr val="9CB8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00"/>
            <p:cNvSpPr>
              <a:spLocks/>
            </p:cNvSpPr>
            <p:nvPr/>
          </p:nvSpPr>
          <p:spPr bwMode="auto">
            <a:xfrm>
              <a:off x="1981200" y="4344988"/>
              <a:ext cx="225425" cy="203200"/>
            </a:xfrm>
            <a:custGeom>
              <a:avLst/>
              <a:gdLst>
                <a:gd name="T0" fmla="*/ 2147483647 w 569"/>
                <a:gd name="T1" fmla="*/ 0 h 511"/>
                <a:gd name="T2" fmla="*/ 2147483647 w 569"/>
                <a:gd name="T3" fmla="*/ 0 h 511"/>
                <a:gd name="T4" fmla="*/ 2147483647 w 569"/>
                <a:gd name="T5" fmla="*/ 2147483647 h 511"/>
                <a:gd name="T6" fmla="*/ 2147483647 w 569"/>
                <a:gd name="T7" fmla="*/ 2147483647 h 511"/>
                <a:gd name="T8" fmla="*/ 2147483647 w 569"/>
                <a:gd name="T9" fmla="*/ 2147483647 h 511"/>
                <a:gd name="T10" fmla="*/ 2147483647 w 569"/>
                <a:gd name="T11" fmla="*/ 2147483647 h 511"/>
                <a:gd name="T12" fmla="*/ 2147483647 w 569"/>
                <a:gd name="T13" fmla="*/ 2147483647 h 511"/>
                <a:gd name="T14" fmla="*/ 2147483647 w 569"/>
                <a:gd name="T15" fmla="*/ 2147483647 h 511"/>
                <a:gd name="T16" fmla="*/ 2147483647 w 569"/>
                <a:gd name="T17" fmla="*/ 2147483647 h 511"/>
                <a:gd name="T18" fmla="*/ 2147483647 w 569"/>
                <a:gd name="T19" fmla="*/ 2147483647 h 511"/>
                <a:gd name="T20" fmla="*/ 2147483647 w 569"/>
                <a:gd name="T21" fmla="*/ 2147483647 h 511"/>
                <a:gd name="T22" fmla="*/ 2147483647 w 569"/>
                <a:gd name="T23" fmla="*/ 2147483647 h 511"/>
                <a:gd name="T24" fmla="*/ 2147483647 w 569"/>
                <a:gd name="T25" fmla="*/ 2147483647 h 511"/>
                <a:gd name="T26" fmla="*/ 2147483647 w 569"/>
                <a:gd name="T27" fmla="*/ 2147483647 h 511"/>
                <a:gd name="T28" fmla="*/ 2147483647 w 569"/>
                <a:gd name="T29" fmla="*/ 2147483647 h 511"/>
                <a:gd name="T30" fmla="*/ 2147483647 w 569"/>
                <a:gd name="T31" fmla="*/ 2147483647 h 511"/>
                <a:gd name="T32" fmla="*/ 2147483647 w 569"/>
                <a:gd name="T33" fmla="*/ 2147483647 h 511"/>
                <a:gd name="T34" fmla="*/ 2147483647 w 569"/>
                <a:gd name="T35" fmla="*/ 2147483647 h 511"/>
                <a:gd name="T36" fmla="*/ 2147483647 w 569"/>
                <a:gd name="T37" fmla="*/ 2147483647 h 511"/>
                <a:gd name="T38" fmla="*/ 2147483647 w 569"/>
                <a:gd name="T39" fmla="*/ 2147483647 h 511"/>
                <a:gd name="T40" fmla="*/ 2147483647 w 569"/>
                <a:gd name="T41" fmla="*/ 2147483647 h 511"/>
                <a:gd name="T42" fmla="*/ 2147483647 w 569"/>
                <a:gd name="T43" fmla="*/ 2147483647 h 511"/>
                <a:gd name="T44" fmla="*/ 2147483647 w 569"/>
                <a:gd name="T45" fmla="*/ 2147483647 h 511"/>
                <a:gd name="T46" fmla="*/ 2147483647 w 569"/>
                <a:gd name="T47" fmla="*/ 2147483647 h 511"/>
                <a:gd name="T48" fmla="*/ 2147483647 w 569"/>
                <a:gd name="T49" fmla="*/ 2147483647 h 511"/>
                <a:gd name="T50" fmla="*/ 2147483647 w 569"/>
                <a:gd name="T51" fmla="*/ 2147483647 h 511"/>
                <a:gd name="T52" fmla="*/ 2147483647 w 569"/>
                <a:gd name="T53" fmla="*/ 2147483647 h 511"/>
                <a:gd name="T54" fmla="*/ 2147483647 w 569"/>
                <a:gd name="T55" fmla="*/ 2147483647 h 511"/>
                <a:gd name="T56" fmla="*/ 2147483647 w 569"/>
                <a:gd name="T57" fmla="*/ 2147483647 h 511"/>
                <a:gd name="T58" fmla="*/ 2147483647 w 569"/>
                <a:gd name="T59" fmla="*/ 2147483647 h 511"/>
                <a:gd name="T60" fmla="*/ 2147483647 w 569"/>
                <a:gd name="T61" fmla="*/ 2147483647 h 511"/>
                <a:gd name="T62" fmla="*/ 2147483647 w 569"/>
                <a:gd name="T63" fmla="*/ 2147483647 h 511"/>
                <a:gd name="T64" fmla="*/ 2147483647 w 569"/>
                <a:gd name="T65" fmla="*/ 2147483647 h 511"/>
                <a:gd name="T66" fmla="*/ 2147483647 w 569"/>
                <a:gd name="T67" fmla="*/ 2147483647 h 511"/>
                <a:gd name="T68" fmla="*/ 2147483647 w 569"/>
                <a:gd name="T69" fmla="*/ 2147483647 h 511"/>
                <a:gd name="T70" fmla="*/ 2147483647 w 569"/>
                <a:gd name="T71" fmla="*/ 2147483647 h 511"/>
                <a:gd name="T72" fmla="*/ 2147483647 w 569"/>
                <a:gd name="T73" fmla="*/ 2147483647 h 511"/>
                <a:gd name="T74" fmla="*/ 2147483647 w 569"/>
                <a:gd name="T75" fmla="*/ 2147483647 h 511"/>
                <a:gd name="T76" fmla="*/ 2147483647 w 569"/>
                <a:gd name="T77" fmla="*/ 2147483647 h 511"/>
                <a:gd name="T78" fmla="*/ 2147483647 w 569"/>
                <a:gd name="T79" fmla="*/ 2147483647 h 511"/>
                <a:gd name="T80" fmla="*/ 2147483647 w 569"/>
                <a:gd name="T81" fmla="*/ 2147483647 h 511"/>
                <a:gd name="T82" fmla="*/ 2147483647 w 569"/>
                <a:gd name="T83" fmla="*/ 2147483647 h 511"/>
                <a:gd name="T84" fmla="*/ 2147483647 w 569"/>
                <a:gd name="T85" fmla="*/ 2147483647 h 511"/>
                <a:gd name="T86" fmla="*/ 2147483647 w 569"/>
                <a:gd name="T87" fmla="*/ 2147483647 h 511"/>
                <a:gd name="T88" fmla="*/ 2147483647 w 569"/>
                <a:gd name="T89" fmla="*/ 2147483647 h 511"/>
                <a:gd name="T90" fmla="*/ 2147483647 w 569"/>
                <a:gd name="T91" fmla="*/ 2147483647 h 511"/>
                <a:gd name="T92" fmla="*/ 2147483647 w 569"/>
                <a:gd name="T93" fmla="*/ 2147483647 h 511"/>
                <a:gd name="T94" fmla="*/ 2147483647 w 569"/>
                <a:gd name="T95" fmla="*/ 2147483647 h 511"/>
                <a:gd name="T96" fmla="*/ 2147483647 w 569"/>
                <a:gd name="T97" fmla="*/ 2147483647 h 511"/>
                <a:gd name="T98" fmla="*/ 2147483647 w 569"/>
                <a:gd name="T99" fmla="*/ 2147483647 h 511"/>
                <a:gd name="T100" fmla="*/ 2147483647 w 569"/>
                <a:gd name="T101" fmla="*/ 2147483647 h 511"/>
                <a:gd name="T102" fmla="*/ 2147483647 w 569"/>
                <a:gd name="T103" fmla="*/ 2147483647 h 511"/>
                <a:gd name="T104" fmla="*/ 2147483647 w 569"/>
                <a:gd name="T105" fmla="*/ 2147483647 h 511"/>
                <a:gd name="T106" fmla="*/ 2147483647 w 569"/>
                <a:gd name="T107" fmla="*/ 2147483647 h 511"/>
                <a:gd name="T108" fmla="*/ 2147483647 w 569"/>
                <a:gd name="T109" fmla="*/ 2147483647 h 511"/>
                <a:gd name="T110" fmla="*/ 0 w 569"/>
                <a:gd name="T111" fmla="*/ 2147483647 h 511"/>
                <a:gd name="T112" fmla="*/ 0 w 569"/>
                <a:gd name="T113" fmla="*/ 2147483647 h 511"/>
                <a:gd name="T114" fmla="*/ 2147483647 w 569"/>
                <a:gd name="T115" fmla="*/ 2147483647 h 511"/>
                <a:gd name="T116" fmla="*/ 2147483647 w 569"/>
                <a:gd name="T117" fmla="*/ 2147483647 h 511"/>
                <a:gd name="T118" fmla="*/ 2147483647 w 569"/>
                <a:gd name="T119" fmla="*/ 0 h 511"/>
                <a:gd name="T120" fmla="*/ 2147483647 w 569"/>
                <a:gd name="T121" fmla="*/ 0 h 5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69"/>
                <a:gd name="T184" fmla="*/ 0 h 511"/>
                <a:gd name="T185" fmla="*/ 569 w 569"/>
                <a:gd name="T186" fmla="*/ 511 h 5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69" h="511">
                  <a:moveTo>
                    <a:pt x="337" y="0"/>
                  </a:moveTo>
                  <a:lnTo>
                    <a:pt x="332" y="0"/>
                  </a:lnTo>
                  <a:lnTo>
                    <a:pt x="327" y="3"/>
                  </a:lnTo>
                  <a:lnTo>
                    <a:pt x="319" y="7"/>
                  </a:lnTo>
                  <a:lnTo>
                    <a:pt x="311" y="13"/>
                  </a:lnTo>
                  <a:lnTo>
                    <a:pt x="305" y="16"/>
                  </a:lnTo>
                  <a:lnTo>
                    <a:pt x="300" y="20"/>
                  </a:lnTo>
                  <a:lnTo>
                    <a:pt x="295" y="24"/>
                  </a:lnTo>
                  <a:lnTo>
                    <a:pt x="291" y="27"/>
                  </a:lnTo>
                  <a:lnTo>
                    <a:pt x="285" y="32"/>
                  </a:lnTo>
                  <a:lnTo>
                    <a:pt x="280" y="37"/>
                  </a:lnTo>
                  <a:lnTo>
                    <a:pt x="274" y="43"/>
                  </a:lnTo>
                  <a:lnTo>
                    <a:pt x="269" y="49"/>
                  </a:lnTo>
                  <a:lnTo>
                    <a:pt x="261" y="54"/>
                  </a:lnTo>
                  <a:lnTo>
                    <a:pt x="255" y="59"/>
                  </a:lnTo>
                  <a:lnTo>
                    <a:pt x="248" y="65"/>
                  </a:lnTo>
                  <a:lnTo>
                    <a:pt x="242" y="72"/>
                  </a:lnTo>
                  <a:lnTo>
                    <a:pt x="234" y="78"/>
                  </a:lnTo>
                  <a:lnTo>
                    <a:pt x="227" y="84"/>
                  </a:lnTo>
                  <a:lnTo>
                    <a:pt x="219" y="91"/>
                  </a:lnTo>
                  <a:lnTo>
                    <a:pt x="213" y="98"/>
                  </a:lnTo>
                  <a:lnTo>
                    <a:pt x="205" y="103"/>
                  </a:lnTo>
                  <a:lnTo>
                    <a:pt x="198" y="111"/>
                  </a:lnTo>
                  <a:lnTo>
                    <a:pt x="190" y="118"/>
                  </a:lnTo>
                  <a:lnTo>
                    <a:pt x="184" y="126"/>
                  </a:lnTo>
                  <a:lnTo>
                    <a:pt x="175" y="132"/>
                  </a:lnTo>
                  <a:lnTo>
                    <a:pt x="169" y="139"/>
                  </a:lnTo>
                  <a:lnTo>
                    <a:pt x="161" y="146"/>
                  </a:lnTo>
                  <a:lnTo>
                    <a:pt x="155" y="155"/>
                  </a:lnTo>
                  <a:lnTo>
                    <a:pt x="146" y="161"/>
                  </a:lnTo>
                  <a:lnTo>
                    <a:pt x="139" y="168"/>
                  </a:lnTo>
                  <a:lnTo>
                    <a:pt x="131" y="174"/>
                  </a:lnTo>
                  <a:lnTo>
                    <a:pt x="123" y="181"/>
                  </a:lnTo>
                  <a:lnTo>
                    <a:pt x="116" y="188"/>
                  </a:lnTo>
                  <a:lnTo>
                    <a:pt x="110" y="195"/>
                  </a:lnTo>
                  <a:lnTo>
                    <a:pt x="102" y="203"/>
                  </a:lnTo>
                  <a:lnTo>
                    <a:pt x="96" y="209"/>
                  </a:lnTo>
                  <a:lnTo>
                    <a:pt x="88" y="216"/>
                  </a:lnTo>
                  <a:lnTo>
                    <a:pt x="82" y="222"/>
                  </a:lnTo>
                  <a:lnTo>
                    <a:pt x="76" y="228"/>
                  </a:lnTo>
                  <a:lnTo>
                    <a:pt x="69" y="235"/>
                  </a:lnTo>
                  <a:lnTo>
                    <a:pt x="63" y="240"/>
                  </a:lnTo>
                  <a:lnTo>
                    <a:pt x="58" y="246"/>
                  </a:lnTo>
                  <a:lnTo>
                    <a:pt x="52" y="252"/>
                  </a:lnTo>
                  <a:lnTo>
                    <a:pt x="47" y="259"/>
                  </a:lnTo>
                  <a:lnTo>
                    <a:pt x="40" y="262"/>
                  </a:lnTo>
                  <a:lnTo>
                    <a:pt x="35" y="267"/>
                  </a:lnTo>
                  <a:lnTo>
                    <a:pt x="30" y="272"/>
                  </a:lnTo>
                  <a:lnTo>
                    <a:pt x="28" y="277"/>
                  </a:lnTo>
                  <a:lnTo>
                    <a:pt x="23" y="281"/>
                  </a:lnTo>
                  <a:lnTo>
                    <a:pt x="19" y="285"/>
                  </a:lnTo>
                  <a:lnTo>
                    <a:pt x="16" y="289"/>
                  </a:lnTo>
                  <a:lnTo>
                    <a:pt x="12" y="293"/>
                  </a:lnTo>
                  <a:lnTo>
                    <a:pt x="6" y="298"/>
                  </a:lnTo>
                  <a:lnTo>
                    <a:pt x="4" y="301"/>
                  </a:lnTo>
                  <a:lnTo>
                    <a:pt x="0" y="304"/>
                  </a:lnTo>
                  <a:lnTo>
                    <a:pt x="0" y="307"/>
                  </a:lnTo>
                  <a:lnTo>
                    <a:pt x="569" y="511"/>
                  </a:lnTo>
                  <a:lnTo>
                    <a:pt x="508" y="123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8FAF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01"/>
            <p:cNvSpPr>
              <a:spLocks/>
            </p:cNvSpPr>
            <p:nvPr/>
          </p:nvSpPr>
          <p:spPr bwMode="auto">
            <a:xfrm>
              <a:off x="2111375" y="4094163"/>
              <a:ext cx="150813" cy="273050"/>
            </a:xfrm>
            <a:custGeom>
              <a:avLst/>
              <a:gdLst>
                <a:gd name="T0" fmla="*/ 2147483647 w 380"/>
                <a:gd name="T1" fmla="*/ 2147483647 h 690"/>
                <a:gd name="T2" fmla="*/ 2147483647 w 380"/>
                <a:gd name="T3" fmla="*/ 2147483647 h 690"/>
                <a:gd name="T4" fmla="*/ 2147483647 w 380"/>
                <a:gd name="T5" fmla="*/ 2147483647 h 690"/>
                <a:gd name="T6" fmla="*/ 2147483647 w 380"/>
                <a:gd name="T7" fmla="*/ 2147483647 h 690"/>
                <a:gd name="T8" fmla="*/ 2147483647 w 380"/>
                <a:gd name="T9" fmla="*/ 2147483647 h 690"/>
                <a:gd name="T10" fmla="*/ 2147483647 w 380"/>
                <a:gd name="T11" fmla="*/ 2147483647 h 690"/>
                <a:gd name="T12" fmla="*/ 2147483647 w 380"/>
                <a:gd name="T13" fmla="*/ 2147483647 h 690"/>
                <a:gd name="T14" fmla="*/ 2147483647 w 380"/>
                <a:gd name="T15" fmla="*/ 2147483647 h 690"/>
                <a:gd name="T16" fmla="*/ 2147483647 w 380"/>
                <a:gd name="T17" fmla="*/ 2147483647 h 690"/>
                <a:gd name="T18" fmla="*/ 2147483647 w 380"/>
                <a:gd name="T19" fmla="*/ 2147483647 h 690"/>
                <a:gd name="T20" fmla="*/ 2147483647 w 380"/>
                <a:gd name="T21" fmla="*/ 2147483647 h 690"/>
                <a:gd name="T22" fmla="*/ 2147483647 w 380"/>
                <a:gd name="T23" fmla="*/ 2147483647 h 690"/>
                <a:gd name="T24" fmla="*/ 0 w 380"/>
                <a:gd name="T25" fmla="*/ 2147483647 h 690"/>
                <a:gd name="T26" fmla="*/ 2147483647 w 380"/>
                <a:gd name="T27" fmla="*/ 2147483647 h 690"/>
                <a:gd name="T28" fmla="*/ 2147483647 w 380"/>
                <a:gd name="T29" fmla="*/ 2147483647 h 690"/>
                <a:gd name="T30" fmla="*/ 2147483647 w 380"/>
                <a:gd name="T31" fmla="*/ 2147483647 h 690"/>
                <a:gd name="T32" fmla="*/ 2147483647 w 380"/>
                <a:gd name="T33" fmla="*/ 2147483647 h 690"/>
                <a:gd name="T34" fmla="*/ 2147483647 w 380"/>
                <a:gd name="T35" fmla="*/ 2147483647 h 690"/>
                <a:gd name="T36" fmla="*/ 2147483647 w 380"/>
                <a:gd name="T37" fmla="*/ 2147483647 h 690"/>
                <a:gd name="T38" fmla="*/ 2147483647 w 380"/>
                <a:gd name="T39" fmla="*/ 2147483647 h 690"/>
                <a:gd name="T40" fmla="*/ 2147483647 w 380"/>
                <a:gd name="T41" fmla="*/ 2147483647 h 690"/>
                <a:gd name="T42" fmla="*/ 2147483647 w 380"/>
                <a:gd name="T43" fmla="*/ 2147483647 h 690"/>
                <a:gd name="T44" fmla="*/ 2147483647 w 380"/>
                <a:gd name="T45" fmla="*/ 2147483647 h 690"/>
                <a:gd name="T46" fmla="*/ 2147483647 w 380"/>
                <a:gd name="T47" fmla="*/ 2147483647 h 690"/>
                <a:gd name="T48" fmla="*/ 2147483647 w 380"/>
                <a:gd name="T49" fmla="*/ 2147483647 h 690"/>
                <a:gd name="T50" fmla="*/ 2147483647 w 380"/>
                <a:gd name="T51" fmla="*/ 2147483647 h 690"/>
                <a:gd name="T52" fmla="*/ 2147483647 w 380"/>
                <a:gd name="T53" fmla="*/ 2147483647 h 690"/>
                <a:gd name="T54" fmla="*/ 2147483647 w 380"/>
                <a:gd name="T55" fmla="*/ 2147483647 h 690"/>
                <a:gd name="T56" fmla="*/ 2147483647 w 380"/>
                <a:gd name="T57" fmla="*/ 2147483647 h 690"/>
                <a:gd name="T58" fmla="*/ 2147483647 w 380"/>
                <a:gd name="T59" fmla="*/ 2147483647 h 690"/>
                <a:gd name="T60" fmla="*/ 2147483647 w 380"/>
                <a:gd name="T61" fmla="*/ 2147483647 h 690"/>
                <a:gd name="T62" fmla="*/ 2147483647 w 380"/>
                <a:gd name="T63" fmla="*/ 2147483647 h 690"/>
                <a:gd name="T64" fmla="*/ 2147483647 w 380"/>
                <a:gd name="T65" fmla="*/ 2147483647 h 690"/>
                <a:gd name="T66" fmla="*/ 2147483647 w 380"/>
                <a:gd name="T67" fmla="*/ 2147483647 h 690"/>
                <a:gd name="T68" fmla="*/ 2147483647 w 380"/>
                <a:gd name="T69" fmla="*/ 2147483647 h 690"/>
                <a:gd name="T70" fmla="*/ 2147483647 w 380"/>
                <a:gd name="T71" fmla="*/ 2147483647 h 690"/>
                <a:gd name="T72" fmla="*/ 2147483647 w 380"/>
                <a:gd name="T73" fmla="*/ 2147483647 h 690"/>
                <a:gd name="T74" fmla="*/ 2147483647 w 380"/>
                <a:gd name="T75" fmla="*/ 2147483647 h 690"/>
                <a:gd name="T76" fmla="*/ 2147483647 w 380"/>
                <a:gd name="T77" fmla="*/ 2147483647 h 690"/>
                <a:gd name="T78" fmla="*/ 2147483647 w 380"/>
                <a:gd name="T79" fmla="*/ 2147483647 h 690"/>
                <a:gd name="T80" fmla="*/ 2147483647 w 380"/>
                <a:gd name="T81" fmla="*/ 2147483647 h 690"/>
                <a:gd name="T82" fmla="*/ 2147483647 w 380"/>
                <a:gd name="T83" fmla="*/ 2147483647 h 690"/>
                <a:gd name="T84" fmla="*/ 2147483647 w 380"/>
                <a:gd name="T85" fmla="*/ 2147483647 h 690"/>
                <a:gd name="T86" fmla="*/ 2147483647 w 380"/>
                <a:gd name="T87" fmla="*/ 2147483647 h 690"/>
                <a:gd name="T88" fmla="*/ 2147483647 w 380"/>
                <a:gd name="T89" fmla="*/ 2147483647 h 690"/>
                <a:gd name="T90" fmla="*/ 2147483647 w 380"/>
                <a:gd name="T91" fmla="*/ 2147483647 h 690"/>
                <a:gd name="T92" fmla="*/ 2147483647 w 380"/>
                <a:gd name="T93" fmla="*/ 2147483647 h 690"/>
                <a:gd name="T94" fmla="*/ 2147483647 w 380"/>
                <a:gd name="T95" fmla="*/ 2147483647 h 690"/>
                <a:gd name="T96" fmla="*/ 2147483647 w 380"/>
                <a:gd name="T97" fmla="*/ 2147483647 h 690"/>
                <a:gd name="T98" fmla="*/ 2147483647 w 380"/>
                <a:gd name="T99" fmla="*/ 2147483647 h 690"/>
                <a:gd name="T100" fmla="*/ 2147483647 w 380"/>
                <a:gd name="T101" fmla="*/ 2147483647 h 6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80"/>
                <a:gd name="T154" fmla="*/ 0 h 690"/>
                <a:gd name="T155" fmla="*/ 380 w 380"/>
                <a:gd name="T156" fmla="*/ 690 h 6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80" h="690">
                  <a:moveTo>
                    <a:pt x="255" y="0"/>
                  </a:moveTo>
                  <a:lnTo>
                    <a:pt x="244" y="3"/>
                  </a:lnTo>
                  <a:lnTo>
                    <a:pt x="233" y="5"/>
                  </a:lnTo>
                  <a:lnTo>
                    <a:pt x="225" y="9"/>
                  </a:lnTo>
                  <a:lnTo>
                    <a:pt x="215" y="13"/>
                  </a:lnTo>
                  <a:lnTo>
                    <a:pt x="206" y="15"/>
                  </a:lnTo>
                  <a:lnTo>
                    <a:pt x="196" y="20"/>
                  </a:lnTo>
                  <a:lnTo>
                    <a:pt x="188" y="25"/>
                  </a:lnTo>
                  <a:lnTo>
                    <a:pt x="179" y="32"/>
                  </a:lnTo>
                  <a:lnTo>
                    <a:pt x="170" y="35"/>
                  </a:lnTo>
                  <a:lnTo>
                    <a:pt x="162" y="40"/>
                  </a:lnTo>
                  <a:lnTo>
                    <a:pt x="154" y="45"/>
                  </a:lnTo>
                  <a:lnTo>
                    <a:pt x="146" y="52"/>
                  </a:lnTo>
                  <a:lnTo>
                    <a:pt x="138" y="57"/>
                  </a:lnTo>
                  <a:lnTo>
                    <a:pt x="131" y="63"/>
                  </a:lnTo>
                  <a:lnTo>
                    <a:pt x="124" y="69"/>
                  </a:lnTo>
                  <a:lnTo>
                    <a:pt x="117" y="77"/>
                  </a:lnTo>
                  <a:lnTo>
                    <a:pt x="110" y="83"/>
                  </a:lnTo>
                  <a:lnTo>
                    <a:pt x="104" y="90"/>
                  </a:lnTo>
                  <a:lnTo>
                    <a:pt x="97" y="96"/>
                  </a:lnTo>
                  <a:lnTo>
                    <a:pt x="91" y="102"/>
                  </a:lnTo>
                  <a:lnTo>
                    <a:pt x="85" y="109"/>
                  </a:lnTo>
                  <a:lnTo>
                    <a:pt x="78" y="117"/>
                  </a:lnTo>
                  <a:lnTo>
                    <a:pt x="73" y="125"/>
                  </a:lnTo>
                  <a:lnTo>
                    <a:pt x="68" y="133"/>
                  </a:lnTo>
                  <a:lnTo>
                    <a:pt x="62" y="139"/>
                  </a:lnTo>
                  <a:lnTo>
                    <a:pt x="57" y="148"/>
                  </a:lnTo>
                  <a:lnTo>
                    <a:pt x="52" y="154"/>
                  </a:lnTo>
                  <a:lnTo>
                    <a:pt x="49" y="163"/>
                  </a:lnTo>
                  <a:lnTo>
                    <a:pt x="44" y="172"/>
                  </a:lnTo>
                  <a:lnTo>
                    <a:pt x="39" y="179"/>
                  </a:lnTo>
                  <a:lnTo>
                    <a:pt x="37" y="188"/>
                  </a:lnTo>
                  <a:lnTo>
                    <a:pt x="34" y="197"/>
                  </a:lnTo>
                  <a:lnTo>
                    <a:pt x="29" y="205"/>
                  </a:lnTo>
                  <a:lnTo>
                    <a:pt x="25" y="212"/>
                  </a:lnTo>
                  <a:lnTo>
                    <a:pt x="23" y="221"/>
                  </a:lnTo>
                  <a:lnTo>
                    <a:pt x="20" y="230"/>
                  </a:lnTo>
                  <a:lnTo>
                    <a:pt x="16" y="239"/>
                  </a:lnTo>
                  <a:lnTo>
                    <a:pt x="14" y="246"/>
                  </a:lnTo>
                  <a:lnTo>
                    <a:pt x="11" y="256"/>
                  </a:lnTo>
                  <a:lnTo>
                    <a:pt x="10" y="265"/>
                  </a:lnTo>
                  <a:lnTo>
                    <a:pt x="6" y="274"/>
                  </a:lnTo>
                  <a:lnTo>
                    <a:pt x="5" y="283"/>
                  </a:lnTo>
                  <a:lnTo>
                    <a:pt x="4" y="292"/>
                  </a:lnTo>
                  <a:lnTo>
                    <a:pt x="4" y="301"/>
                  </a:lnTo>
                  <a:lnTo>
                    <a:pt x="1" y="309"/>
                  </a:lnTo>
                  <a:lnTo>
                    <a:pt x="1" y="318"/>
                  </a:lnTo>
                  <a:lnTo>
                    <a:pt x="1" y="328"/>
                  </a:lnTo>
                  <a:lnTo>
                    <a:pt x="1" y="337"/>
                  </a:lnTo>
                  <a:lnTo>
                    <a:pt x="0" y="346"/>
                  </a:lnTo>
                  <a:lnTo>
                    <a:pt x="0" y="355"/>
                  </a:lnTo>
                  <a:lnTo>
                    <a:pt x="0" y="364"/>
                  </a:lnTo>
                  <a:lnTo>
                    <a:pt x="1" y="373"/>
                  </a:lnTo>
                  <a:lnTo>
                    <a:pt x="1" y="380"/>
                  </a:lnTo>
                  <a:lnTo>
                    <a:pt x="4" y="390"/>
                  </a:lnTo>
                  <a:lnTo>
                    <a:pt x="5" y="398"/>
                  </a:lnTo>
                  <a:lnTo>
                    <a:pt x="6" y="408"/>
                  </a:lnTo>
                  <a:lnTo>
                    <a:pt x="8" y="416"/>
                  </a:lnTo>
                  <a:lnTo>
                    <a:pt x="10" y="424"/>
                  </a:lnTo>
                  <a:lnTo>
                    <a:pt x="11" y="433"/>
                  </a:lnTo>
                  <a:lnTo>
                    <a:pt x="14" y="442"/>
                  </a:lnTo>
                  <a:lnTo>
                    <a:pt x="16" y="451"/>
                  </a:lnTo>
                  <a:lnTo>
                    <a:pt x="19" y="459"/>
                  </a:lnTo>
                  <a:lnTo>
                    <a:pt x="23" y="467"/>
                  </a:lnTo>
                  <a:lnTo>
                    <a:pt x="27" y="476"/>
                  </a:lnTo>
                  <a:lnTo>
                    <a:pt x="29" y="484"/>
                  </a:lnTo>
                  <a:lnTo>
                    <a:pt x="33" y="491"/>
                  </a:lnTo>
                  <a:lnTo>
                    <a:pt x="35" y="498"/>
                  </a:lnTo>
                  <a:lnTo>
                    <a:pt x="39" y="507"/>
                  </a:lnTo>
                  <a:lnTo>
                    <a:pt x="42" y="513"/>
                  </a:lnTo>
                  <a:lnTo>
                    <a:pt x="46" y="520"/>
                  </a:lnTo>
                  <a:lnTo>
                    <a:pt x="51" y="527"/>
                  </a:lnTo>
                  <a:lnTo>
                    <a:pt x="54" y="534"/>
                  </a:lnTo>
                  <a:lnTo>
                    <a:pt x="57" y="541"/>
                  </a:lnTo>
                  <a:lnTo>
                    <a:pt x="62" y="547"/>
                  </a:lnTo>
                  <a:lnTo>
                    <a:pt x="66" y="553"/>
                  </a:lnTo>
                  <a:lnTo>
                    <a:pt x="69" y="560"/>
                  </a:lnTo>
                  <a:lnTo>
                    <a:pt x="75" y="565"/>
                  </a:lnTo>
                  <a:lnTo>
                    <a:pt x="78" y="571"/>
                  </a:lnTo>
                  <a:lnTo>
                    <a:pt x="82" y="576"/>
                  </a:lnTo>
                  <a:lnTo>
                    <a:pt x="87" y="582"/>
                  </a:lnTo>
                  <a:lnTo>
                    <a:pt x="91" y="586"/>
                  </a:lnTo>
                  <a:lnTo>
                    <a:pt x="96" y="591"/>
                  </a:lnTo>
                  <a:lnTo>
                    <a:pt x="100" y="596"/>
                  </a:lnTo>
                  <a:lnTo>
                    <a:pt x="105" y="601"/>
                  </a:lnTo>
                  <a:lnTo>
                    <a:pt x="109" y="605"/>
                  </a:lnTo>
                  <a:lnTo>
                    <a:pt x="114" y="609"/>
                  </a:lnTo>
                  <a:lnTo>
                    <a:pt x="117" y="614"/>
                  </a:lnTo>
                  <a:lnTo>
                    <a:pt x="122" y="619"/>
                  </a:lnTo>
                  <a:lnTo>
                    <a:pt x="131" y="625"/>
                  </a:lnTo>
                  <a:lnTo>
                    <a:pt x="140" y="633"/>
                  </a:lnTo>
                  <a:lnTo>
                    <a:pt x="149" y="639"/>
                  </a:lnTo>
                  <a:lnTo>
                    <a:pt x="159" y="647"/>
                  </a:lnTo>
                  <a:lnTo>
                    <a:pt x="167" y="651"/>
                  </a:lnTo>
                  <a:lnTo>
                    <a:pt x="174" y="656"/>
                  </a:lnTo>
                  <a:lnTo>
                    <a:pt x="183" y="659"/>
                  </a:lnTo>
                  <a:lnTo>
                    <a:pt x="191" y="666"/>
                  </a:lnTo>
                  <a:lnTo>
                    <a:pt x="198" y="668"/>
                  </a:lnTo>
                  <a:lnTo>
                    <a:pt x="206" y="672"/>
                  </a:lnTo>
                  <a:lnTo>
                    <a:pt x="212" y="676"/>
                  </a:lnTo>
                  <a:lnTo>
                    <a:pt x="218" y="678"/>
                  </a:lnTo>
                  <a:lnTo>
                    <a:pt x="225" y="681"/>
                  </a:lnTo>
                  <a:lnTo>
                    <a:pt x="230" y="683"/>
                  </a:lnTo>
                  <a:lnTo>
                    <a:pt x="235" y="683"/>
                  </a:lnTo>
                  <a:lnTo>
                    <a:pt x="240" y="686"/>
                  </a:lnTo>
                  <a:lnTo>
                    <a:pt x="246" y="688"/>
                  </a:lnTo>
                  <a:lnTo>
                    <a:pt x="251" y="690"/>
                  </a:lnTo>
                  <a:lnTo>
                    <a:pt x="254" y="688"/>
                  </a:lnTo>
                  <a:lnTo>
                    <a:pt x="259" y="683"/>
                  </a:lnTo>
                  <a:lnTo>
                    <a:pt x="262" y="678"/>
                  </a:lnTo>
                  <a:lnTo>
                    <a:pt x="266" y="675"/>
                  </a:lnTo>
                  <a:lnTo>
                    <a:pt x="271" y="668"/>
                  </a:lnTo>
                  <a:lnTo>
                    <a:pt x="276" y="663"/>
                  </a:lnTo>
                  <a:lnTo>
                    <a:pt x="280" y="654"/>
                  </a:lnTo>
                  <a:lnTo>
                    <a:pt x="285" y="648"/>
                  </a:lnTo>
                  <a:lnTo>
                    <a:pt x="289" y="638"/>
                  </a:lnTo>
                  <a:lnTo>
                    <a:pt x="295" y="630"/>
                  </a:lnTo>
                  <a:lnTo>
                    <a:pt x="300" y="619"/>
                  </a:lnTo>
                  <a:lnTo>
                    <a:pt x="307" y="610"/>
                  </a:lnTo>
                  <a:lnTo>
                    <a:pt x="310" y="604"/>
                  </a:lnTo>
                  <a:lnTo>
                    <a:pt x="313" y="599"/>
                  </a:lnTo>
                  <a:lnTo>
                    <a:pt x="317" y="594"/>
                  </a:lnTo>
                  <a:lnTo>
                    <a:pt x="319" y="589"/>
                  </a:lnTo>
                  <a:lnTo>
                    <a:pt x="322" y="581"/>
                  </a:lnTo>
                  <a:lnTo>
                    <a:pt x="324" y="575"/>
                  </a:lnTo>
                  <a:lnTo>
                    <a:pt x="327" y="568"/>
                  </a:lnTo>
                  <a:lnTo>
                    <a:pt x="329" y="562"/>
                  </a:lnTo>
                  <a:lnTo>
                    <a:pt x="332" y="556"/>
                  </a:lnTo>
                  <a:lnTo>
                    <a:pt x="334" y="549"/>
                  </a:lnTo>
                  <a:lnTo>
                    <a:pt x="337" y="542"/>
                  </a:lnTo>
                  <a:lnTo>
                    <a:pt x="339" y="536"/>
                  </a:lnTo>
                  <a:lnTo>
                    <a:pt x="342" y="528"/>
                  </a:lnTo>
                  <a:lnTo>
                    <a:pt x="344" y="520"/>
                  </a:lnTo>
                  <a:lnTo>
                    <a:pt x="346" y="514"/>
                  </a:lnTo>
                  <a:lnTo>
                    <a:pt x="350" y="508"/>
                  </a:lnTo>
                  <a:lnTo>
                    <a:pt x="352" y="499"/>
                  </a:lnTo>
                  <a:lnTo>
                    <a:pt x="353" y="491"/>
                  </a:lnTo>
                  <a:lnTo>
                    <a:pt x="356" y="485"/>
                  </a:lnTo>
                  <a:lnTo>
                    <a:pt x="358" y="477"/>
                  </a:lnTo>
                  <a:lnTo>
                    <a:pt x="360" y="469"/>
                  </a:lnTo>
                  <a:lnTo>
                    <a:pt x="362" y="461"/>
                  </a:lnTo>
                  <a:lnTo>
                    <a:pt x="363" y="452"/>
                  </a:lnTo>
                  <a:lnTo>
                    <a:pt x="366" y="445"/>
                  </a:lnTo>
                  <a:lnTo>
                    <a:pt x="367" y="437"/>
                  </a:lnTo>
                  <a:lnTo>
                    <a:pt x="370" y="428"/>
                  </a:lnTo>
                  <a:lnTo>
                    <a:pt x="370" y="421"/>
                  </a:lnTo>
                  <a:lnTo>
                    <a:pt x="372" y="413"/>
                  </a:lnTo>
                  <a:lnTo>
                    <a:pt x="373" y="404"/>
                  </a:lnTo>
                  <a:lnTo>
                    <a:pt x="375" y="395"/>
                  </a:lnTo>
                  <a:lnTo>
                    <a:pt x="375" y="387"/>
                  </a:lnTo>
                  <a:lnTo>
                    <a:pt x="376" y="379"/>
                  </a:lnTo>
                  <a:lnTo>
                    <a:pt x="376" y="369"/>
                  </a:lnTo>
                  <a:lnTo>
                    <a:pt x="377" y="363"/>
                  </a:lnTo>
                  <a:lnTo>
                    <a:pt x="379" y="352"/>
                  </a:lnTo>
                  <a:lnTo>
                    <a:pt x="380" y="346"/>
                  </a:lnTo>
                  <a:lnTo>
                    <a:pt x="379" y="336"/>
                  </a:lnTo>
                  <a:lnTo>
                    <a:pt x="379" y="327"/>
                  </a:lnTo>
                  <a:lnTo>
                    <a:pt x="379" y="318"/>
                  </a:lnTo>
                  <a:lnTo>
                    <a:pt x="379" y="311"/>
                  </a:lnTo>
                  <a:lnTo>
                    <a:pt x="377" y="301"/>
                  </a:lnTo>
                  <a:lnTo>
                    <a:pt x="376" y="293"/>
                  </a:lnTo>
                  <a:lnTo>
                    <a:pt x="375" y="284"/>
                  </a:lnTo>
                  <a:lnTo>
                    <a:pt x="375" y="277"/>
                  </a:lnTo>
                  <a:lnTo>
                    <a:pt x="372" y="267"/>
                  </a:lnTo>
                  <a:lnTo>
                    <a:pt x="371" y="259"/>
                  </a:lnTo>
                  <a:lnTo>
                    <a:pt x="370" y="250"/>
                  </a:lnTo>
                  <a:lnTo>
                    <a:pt x="368" y="243"/>
                  </a:lnTo>
                  <a:lnTo>
                    <a:pt x="366" y="235"/>
                  </a:lnTo>
                  <a:lnTo>
                    <a:pt x="363" y="227"/>
                  </a:lnTo>
                  <a:lnTo>
                    <a:pt x="362" y="219"/>
                  </a:lnTo>
                  <a:lnTo>
                    <a:pt x="361" y="212"/>
                  </a:lnTo>
                  <a:lnTo>
                    <a:pt x="357" y="203"/>
                  </a:lnTo>
                  <a:lnTo>
                    <a:pt x="356" y="196"/>
                  </a:lnTo>
                  <a:lnTo>
                    <a:pt x="352" y="188"/>
                  </a:lnTo>
                  <a:lnTo>
                    <a:pt x="351" y="181"/>
                  </a:lnTo>
                  <a:lnTo>
                    <a:pt x="347" y="173"/>
                  </a:lnTo>
                  <a:lnTo>
                    <a:pt x="346" y="165"/>
                  </a:lnTo>
                  <a:lnTo>
                    <a:pt x="343" y="159"/>
                  </a:lnTo>
                  <a:lnTo>
                    <a:pt x="341" y="154"/>
                  </a:lnTo>
                  <a:lnTo>
                    <a:pt x="338" y="147"/>
                  </a:lnTo>
                  <a:lnTo>
                    <a:pt x="334" y="139"/>
                  </a:lnTo>
                  <a:lnTo>
                    <a:pt x="332" y="133"/>
                  </a:lnTo>
                  <a:lnTo>
                    <a:pt x="329" y="126"/>
                  </a:lnTo>
                  <a:lnTo>
                    <a:pt x="327" y="120"/>
                  </a:lnTo>
                  <a:lnTo>
                    <a:pt x="323" y="114"/>
                  </a:lnTo>
                  <a:lnTo>
                    <a:pt x="321" y="107"/>
                  </a:lnTo>
                  <a:lnTo>
                    <a:pt x="318" y="102"/>
                  </a:lnTo>
                  <a:lnTo>
                    <a:pt x="315" y="96"/>
                  </a:lnTo>
                  <a:lnTo>
                    <a:pt x="312" y="90"/>
                  </a:lnTo>
                  <a:lnTo>
                    <a:pt x="309" y="85"/>
                  </a:lnTo>
                  <a:lnTo>
                    <a:pt x="305" y="78"/>
                  </a:lnTo>
                  <a:lnTo>
                    <a:pt x="303" y="72"/>
                  </a:lnTo>
                  <a:lnTo>
                    <a:pt x="299" y="68"/>
                  </a:lnTo>
                  <a:lnTo>
                    <a:pt x="297" y="63"/>
                  </a:lnTo>
                  <a:lnTo>
                    <a:pt x="294" y="59"/>
                  </a:lnTo>
                  <a:lnTo>
                    <a:pt x="288" y="49"/>
                  </a:lnTo>
                  <a:lnTo>
                    <a:pt x="283" y="42"/>
                  </a:lnTo>
                  <a:lnTo>
                    <a:pt x="278" y="33"/>
                  </a:lnTo>
                  <a:lnTo>
                    <a:pt x="275" y="27"/>
                  </a:lnTo>
                  <a:lnTo>
                    <a:pt x="270" y="20"/>
                  </a:lnTo>
                  <a:lnTo>
                    <a:pt x="265" y="14"/>
                  </a:lnTo>
                  <a:lnTo>
                    <a:pt x="262" y="9"/>
                  </a:lnTo>
                  <a:lnTo>
                    <a:pt x="260" y="6"/>
                  </a:lnTo>
                  <a:lnTo>
                    <a:pt x="256" y="1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D6F29E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02"/>
            <p:cNvSpPr>
              <a:spLocks/>
            </p:cNvSpPr>
            <p:nvPr/>
          </p:nvSpPr>
          <p:spPr bwMode="auto">
            <a:xfrm>
              <a:off x="2735263" y="3849688"/>
              <a:ext cx="139700" cy="249238"/>
            </a:xfrm>
            <a:custGeom>
              <a:avLst/>
              <a:gdLst>
                <a:gd name="T0" fmla="*/ 2147483647 w 352"/>
                <a:gd name="T1" fmla="*/ 2147483647 h 627"/>
                <a:gd name="T2" fmla="*/ 2147483647 w 352"/>
                <a:gd name="T3" fmla="*/ 2147483647 h 627"/>
                <a:gd name="T4" fmla="*/ 2147483647 w 352"/>
                <a:gd name="T5" fmla="*/ 2147483647 h 627"/>
                <a:gd name="T6" fmla="*/ 2147483647 w 352"/>
                <a:gd name="T7" fmla="*/ 2147483647 h 627"/>
                <a:gd name="T8" fmla="*/ 2147483647 w 352"/>
                <a:gd name="T9" fmla="*/ 2147483647 h 627"/>
                <a:gd name="T10" fmla="*/ 2147483647 w 352"/>
                <a:gd name="T11" fmla="*/ 2147483647 h 627"/>
                <a:gd name="T12" fmla="*/ 2147483647 w 352"/>
                <a:gd name="T13" fmla="*/ 2147483647 h 627"/>
                <a:gd name="T14" fmla="*/ 2147483647 w 352"/>
                <a:gd name="T15" fmla="*/ 2147483647 h 627"/>
                <a:gd name="T16" fmla="*/ 2147483647 w 352"/>
                <a:gd name="T17" fmla="*/ 2147483647 h 627"/>
                <a:gd name="T18" fmla="*/ 2147483647 w 352"/>
                <a:gd name="T19" fmla="*/ 2147483647 h 627"/>
                <a:gd name="T20" fmla="*/ 2147483647 w 352"/>
                <a:gd name="T21" fmla="*/ 2147483647 h 627"/>
                <a:gd name="T22" fmla="*/ 2147483647 w 352"/>
                <a:gd name="T23" fmla="*/ 2147483647 h 627"/>
                <a:gd name="T24" fmla="*/ 2147483647 w 352"/>
                <a:gd name="T25" fmla="*/ 2147483647 h 627"/>
                <a:gd name="T26" fmla="*/ 2147483647 w 352"/>
                <a:gd name="T27" fmla="*/ 2147483647 h 627"/>
                <a:gd name="T28" fmla="*/ 2147483647 w 352"/>
                <a:gd name="T29" fmla="*/ 2147483647 h 627"/>
                <a:gd name="T30" fmla="*/ 2147483647 w 352"/>
                <a:gd name="T31" fmla="*/ 2147483647 h 627"/>
                <a:gd name="T32" fmla="*/ 2147483647 w 352"/>
                <a:gd name="T33" fmla="*/ 2147483647 h 627"/>
                <a:gd name="T34" fmla="*/ 2147483647 w 352"/>
                <a:gd name="T35" fmla="*/ 2147483647 h 627"/>
                <a:gd name="T36" fmla="*/ 2147483647 w 352"/>
                <a:gd name="T37" fmla="*/ 2147483647 h 627"/>
                <a:gd name="T38" fmla="*/ 2147483647 w 352"/>
                <a:gd name="T39" fmla="*/ 2147483647 h 627"/>
                <a:gd name="T40" fmla="*/ 2147483647 w 352"/>
                <a:gd name="T41" fmla="*/ 2147483647 h 627"/>
                <a:gd name="T42" fmla="*/ 2147483647 w 352"/>
                <a:gd name="T43" fmla="*/ 2147483647 h 627"/>
                <a:gd name="T44" fmla="*/ 2147483647 w 352"/>
                <a:gd name="T45" fmla="*/ 2147483647 h 627"/>
                <a:gd name="T46" fmla="*/ 2147483647 w 352"/>
                <a:gd name="T47" fmla="*/ 2147483647 h 627"/>
                <a:gd name="T48" fmla="*/ 2147483647 w 352"/>
                <a:gd name="T49" fmla="*/ 2147483647 h 627"/>
                <a:gd name="T50" fmla="*/ 2147483647 w 352"/>
                <a:gd name="T51" fmla="*/ 2147483647 h 627"/>
                <a:gd name="T52" fmla="*/ 2147483647 w 352"/>
                <a:gd name="T53" fmla="*/ 2147483647 h 627"/>
                <a:gd name="T54" fmla="*/ 2147483647 w 352"/>
                <a:gd name="T55" fmla="*/ 2147483647 h 627"/>
                <a:gd name="T56" fmla="*/ 2147483647 w 352"/>
                <a:gd name="T57" fmla="*/ 2147483647 h 627"/>
                <a:gd name="T58" fmla="*/ 2147483647 w 352"/>
                <a:gd name="T59" fmla="*/ 2147483647 h 627"/>
                <a:gd name="T60" fmla="*/ 2147483647 w 352"/>
                <a:gd name="T61" fmla="*/ 2147483647 h 627"/>
                <a:gd name="T62" fmla="*/ 2147483647 w 352"/>
                <a:gd name="T63" fmla="*/ 2147483647 h 627"/>
                <a:gd name="T64" fmla="*/ 2147483647 w 352"/>
                <a:gd name="T65" fmla="*/ 2147483647 h 627"/>
                <a:gd name="T66" fmla="*/ 2147483647 w 352"/>
                <a:gd name="T67" fmla="*/ 2147483647 h 627"/>
                <a:gd name="T68" fmla="*/ 2147483647 w 352"/>
                <a:gd name="T69" fmla="*/ 2147483647 h 627"/>
                <a:gd name="T70" fmla="*/ 2147483647 w 352"/>
                <a:gd name="T71" fmla="*/ 2147483647 h 627"/>
                <a:gd name="T72" fmla="*/ 2147483647 w 352"/>
                <a:gd name="T73" fmla="*/ 2147483647 h 627"/>
                <a:gd name="T74" fmla="*/ 2147483647 w 352"/>
                <a:gd name="T75" fmla="*/ 2147483647 h 627"/>
                <a:gd name="T76" fmla="*/ 2147483647 w 352"/>
                <a:gd name="T77" fmla="*/ 2147483647 h 627"/>
                <a:gd name="T78" fmla="*/ 2147483647 w 352"/>
                <a:gd name="T79" fmla="*/ 2147483647 h 627"/>
                <a:gd name="T80" fmla="*/ 2147483647 w 352"/>
                <a:gd name="T81" fmla="*/ 2147483647 h 627"/>
                <a:gd name="T82" fmla="*/ 2147483647 w 352"/>
                <a:gd name="T83" fmla="*/ 0 h 6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52"/>
                <a:gd name="T127" fmla="*/ 0 h 627"/>
                <a:gd name="T128" fmla="*/ 352 w 352"/>
                <a:gd name="T129" fmla="*/ 627 h 6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52" h="627">
                  <a:moveTo>
                    <a:pt x="0" y="3"/>
                  </a:moveTo>
                  <a:lnTo>
                    <a:pt x="0" y="8"/>
                  </a:lnTo>
                  <a:lnTo>
                    <a:pt x="1" y="15"/>
                  </a:lnTo>
                  <a:lnTo>
                    <a:pt x="2" y="21"/>
                  </a:lnTo>
                  <a:lnTo>
                    <a:pt x="3" y="30"/>
                  </a:lnTo>
                  <a:lnTo>
                    <a:pt x="3" y="36"/>
                  </a:lnTo>
                  <a:lnTo>
                    <a:pt x="5" y="45"/>
                  </a:lnTo>
                  <a:lnTo>
                    <a:pt x="6" y="54"/>
                  </a:lnTo>
                  <a:lnTo>
                    <a:pt x="8" y="65"/>
                  </a:lnTo>
                  <a:lnTo>
                    <a:pt x="10" y="74"/>
                  </a:lnTo>
                  <a:lnTo>
                    <a:pt x="10" y="83"/>
                  </a:lnTo>
                  <a:lnTo>
                    <a:pt x="11" y="94"/>
                  </a:lnTo>
                  <a:lnTo>
                    <a:pt x="14" y="106"/>
                  </a:lnTo>
                  <a:lnTo>
                    <a:pt x="15" y="116"/>
                  </a:lnTo>
                  <a:lnTo>
                    <a:pt x="16" y="127"/>
                  </a:lnTo>
                  <a:lnTo>
                    <a:pt x="17" y="140"/>
                  </a:lnTo>
                  <a:lnTo>
                    <a:pt x="20" y="152"/>
                  </a:lnTo>
                  <a:lnTo>
                    <a:pt x="20" y="164"/>
                  </a:lnTo>
                  <a:lnTo>
                    <a:pt x="21" y="176"/>
                  </a:lnTo>
                  <a:lnTo>
                    <a:pt x="22" y="188"/>
                  </a:lnTo>
                  <a:lnTo>
                    <a:pt x="25" y="200"/>
                  </a:lnTo>
                  <a:lnTo>
                    <a:pt x="26" y="213"/>
                  </a:lnTo>
                  <a:lnTo>
                    <a:pt x="27" y="227"/>
                  </a:lnTo>
                  <a:lnTo>
                    <a:pt x="29" y="241"/>
                  </a:lnTo>
                  <a:lnTo>
                    <a:pt x="31" y="253"/>
                  </a:lnTo>
                  <a:lnTo>
                    <a:pt x="31" y="266"/>
                  </a:lnTo>
                  <a:lnTo>
                    <a:pt x="32" y="281"/>
                  </a:lnTo>
                  <a:lnTo>
                    <a:pt x="34" y="293"/>
                  </a:lnTo>
                  <a:lnTo>
                    <a:pt x="36" y="308"/>
                  </a:lnTo>
                  <a:lnTo>
                    <a:pt x="37" y="320"/>
                  </a:lnTo>
                  <a:lnTo>
                    <a:pt x="39" y="334"/>
                  </a:lnTo>
                  <a:lnTo>
                    <a:pt x="40" y="347"/>
                  </a:lnTo>
                  <a:lnTo>
                    <a:pt x="43" y="362"/>
                  </a:lnTo>
                  <a:lnTo>
                    <a:pt x="43" y="375"/>
                  </a:lnTo>
                  <a:lnTo>
                    <a:pt x="44" y="386"/>
                  </a:lnTo>
                  <a:lnTo>
                    <a:pt x="44" y="399"/>
                  </a:lnTo>
                  <a:lnTo>
                    <a:pt x="46" y="413"/>
                  </a:lnTo>
                  <a:lnTo>
                    <a:pt x="48" y="424"/>
                  </a:lnTo>
                  <a:lnTo>
                    <a:pt x="49" y="437"/>
                  </a:lnTo>
                  <a:lnTo>
                    <a:pt x="50" y="449"/>
                  </a:lnTo>
                  <a:lnTo>
                    <a:pt x="51" y="462"/>
                  </a:lnTo>
                  <a:lnTo>
                    <a:pt x="51" y="472"/>
                  </a:lnTo>
                  <a:lnTo>
                    <a:pt x="54" y="483"/>
                  </a:lnTo>
                  <a:lnTo>
                    <a:pt x="54" y="495"/>
                  </a:lnTo>
                  <a:lnTo>
                    <a:pt x="56" y="506"/>
                  </a:lnTo>
                  <a:lnTo>
                    <a:pt x="56" y="516"/>
                  </a:lnTo>
                  <a:lnTo>
                    <a:pt x="58" y="526"/>
                  </a:lnTo>
                  <a:lnTo>
                    <a:pt x="59" y="536"/>
                  </a:lnTo>
                  <a:lnTo>
                    <a:pt x="61" y="547"/>
                  </a:lnTo>
                  <a:lnTo>
                    <a:pt x="61" y="554"/>
                  </a:lnTo>
                  <a:lnTo>
                    <a:pt x="61" y="563"/>
                  </a:lnTo>
                  <a:lnTo>
                    <a:pt x="61" y="571"/>
                  </a:lnTo>
                  <a:lnTo>
                    <a:pt x="63" y="578"/>
                  </a:lnTo>
                  <a:lnTo>
                    <a:pt x="63" y="584"/>
                  </a:lnTo>
                  <a:lnTo>
                    <a:pt x="64" y="592"/>
                  </a:lnTo>
                  <a:lnTo>
                    <a:pt x="65" y="598"/>
                  </a:lnTo>
                  <a:lnTo>
                    <a:pt x="66" y="605"/>
                  </a:lnTo>
                  <a:lnTo>
                    <a:pt x="66" y="613"/>
                  </a:lnTo>
                  <a:lnTo>
                    <a:pt x="68" y="621"/>
                  </a:lnTo>
                  <a:lnTo>
                    <a:pt x="68" y="625"/>
                  </a:lnTo>
                  <a:lnTo>
                    <a:pt x="69" y="627"/>
                  </a:lnTo>
                  <a:lnTo>
                    <a:pt x="282" y="627"/>
                  </a:lnTo>
                  <a:lnTo>
                    <a:pt x="282" y="625"/>
                  </a:lnTo>
                  <a:lnTo>
                    <a:pt x="283" y="619"/>
                  </a:lnTo>
                  <a:lnTo>
                    <a:pt x="283" y="613"/>
                  </a:lnTo>
                  <a:lnTo>
                    <a:pt x="285" y="610"/>
                  </a:lnTo>
                  <a:lnTo>
                    <a:pt x="286" y="603"/>
                  </a:lnTo>
                  <a:lnTo>
                    <a:pt x="287" y="598"/>
                  </a:lnTo>
                  <a:lnTo>
                    <a:pt x="289" y="589"/>
                  </a:lnTo>
                  <a:lnTo>
                    <a:pt x="291" y="583"/>
                  </a:lnTo>
                  <a:lnTo>
                    <a:pt x="292" y="574"/>
                  </a:lnTo>
                  <a:lnTo>
                    <a:pt x="294" y="567"/>
                  </a:lnTo>
                  <a:lnTo>
                    <a:pt x="295" y="557"/>
                  </a:lnTo>
                  <a:lnTo>
                    <a:pt x="297" y="548"/>
                  </a:lnTo>
                  <a:lnTo>
                    <a:pt x="299" y="538"/>
                  </a:lnTo>
                  <a:lnTo>
                    <a:pt x="300" y="528"/>
                  </a:lnTo>
                  <a:lnTo>
                    <a:pt x="300" y="521"/>
                  </a:lnTo>
                  <a:lnTo>
                    <a:pt x="300" y="516"/>
                  </a:lnTo>
                  <a:lnTo>
                    <a:pt x="301" y="510"/>
                  </a:lnTo>
                  <a:lnTo>
                    <a:pt x="302" y="505"/>
                  </a:lnTo>
                  <a:lnTo>
                    <a:pt x="302" y="493"/>
                  </a:lnTo>
                  <a:lnTo>
                    <a:pt x="304" y="483"/>
                  </a:lnTo>
                  <a:lnTo>
                    <a:pt x="304" y="477"/>
                  </a:lnTo>
                  <a:lnTo>
                    <a:pt x="304" y="472"/>
                  </a:lnTo>
                  <a:lnTo>
                    <a:pt x="304" y="466"/>
                  </a:lnTo>
                  <a:lnTo>
                    <a:pt x="305" y="461"/>
                  </a:lnTo>
                  <a:lnTo>
                    <a:pt x="305" y="449"/>
                  </a:lnTo>
                  <a:lnTo>
                    <a:pt x="306" y="438"/>
                  </a:lnTo>
                  <a:lnTo>
                    <a:pt x="305" y="433"/>
                  </a:lnTo>
                  <a:lnTo>
                    <a:pt x="305" y="427"/>
                  </a:lnTo>
                  <a:lnTo>
                    <a:pt x="305" y="420"/>
                  </a:lnTo>
                  <a:lnTo>
                    <a:pt x="305" y="415"/>
                  </a:lnTo>
                  <a:lnTo>
                    <a:pt x="304" y="404"/>
                  </a:lnTo>
                  <a:lnTo>
                    <a:pt x="304" y="395"/>
                  </a:lnTo>
                  <a:lnTo>
                    <a:pt x="302" y="385"/>
                  </a:lnTo>
                  <a:lnTo>
                    <a:pt x="301" y="375"/>
                  </a:lnTo>
                  <a:lnTo>
                    <a:pt x="299" y="365"/>
                  </a:lnTo>
                  <a:lnTo>
                    <a:pt x="299" y="357"/>
                  </a:lnTo>
                  <a:lnTo>
                    <a:pt x="295" y="347"/>
                  </a:lnTo>
                  <a:lnTo>
                    <a:pt x="292" y="338"/>
                  </a:lnTo>
                  <a:lnTo>
                    <a:pt x="289" y="328"/>
                  </a:lnTo>
                  <a:lnTo>
                    <a:pt x="286" y="320"/>
                  </a:lnTo>
                  <a:lnTo>
                    <a:pt x="283" y="310"/>
                  </a:lnTo>
                  <a:lnTo>
                    <a:pt x="281" y="304"/>
                  </a:lnTo>
                  <a:lnTo>
                    <a:pt x="278" y="295"/>
                  </a:lnTo>
                  <a:lnTo>
                    <a:pt x="276" y="288"/>
                  </a:lnTo>
                  <a:lnTo>
                    <a:pt x="273" y="279"/>
                  </a:lnTo>
                  <a:lnTo>
                    <a:pt x="270" y="271"/>
                  </a:lnTo>
                  <a:lnTo>
                    <a:pt x="268" y="264"/>
                  </a:lnTo>
                  <a:lnTo>
                    <a:pt x="266" y="257"/>
                  </a:lnTo>
                  <a:lnTo>
                    <a:pt x="263" y="250"/>
                  </a:lnTo>
                  <a:lnTo>
                    <a:pt x="261" y="243"/>
                  </a:lnTo>
                  <a:lnTo>
                    <a:pt x="258" y="237"/>
                  </a:lnTo>
                  <a:lnTo>
                    <a:pt x="257" y="232"/>
                  </a:lnTo>
                  <a:lnTo>
                    <a:pt x="253" y="226"/>
                  </a:lnTo>
                  <a:lnTo>
                    <a:pt x="252" y="219"/>
                  </a:lnTo>
                  <a:lnTo>
                    <a:pt x="249" y="214"/>
                  </a:lnTo>
                  <a:lnTo>
                    <a:pt x="247" y="211"/>
                  </a:lnTo>
                  <a:lnTo>
                    <a:pt x="244" y="200"/>
                  </a:lnTo>
                  <a:lnTo>
                    <a:pt x="241" y="194"/>
                  </a:lnTo>
                  <a:lnTo>
                    <a:pt x="238" y="188"/>
                  </a:lnTo>
                  <a:lnTo>
                    <a:pt x="237" y="185"/>
                  </a:lnTo>
                  <a:lnTo>
                    <a:pt x="236" y="183"/>
                  </a:lnTo>
                  <a:lnTo>
                    <a:pt x="352" y="183"/>
                  </a:lnTo>
                  <a:lnTo>
                    <a:pt x="13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C29E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03"/>
            <p:cNvSpPr>
              <a:spLocks/>
            </p:cNvSpPr>
            <p:nvPr/>
          </p:nvSpPr>
          <p:spPr bwMode="auto">
            <a:xfrm>
              <a:off x="2236787" y="3848100"/>
              <a:ext cx="885825" cy="530225"/>
            </a:xfrm>
            <a:custGeom>
              <a:avLst/>
              <a:gdLst/>
              <a:ahLst/>
              <a:cxnLst>
                <a:cxn ang="0">
                  <a:pos x="26" y="655"/>
                </a:cxn>
                <a:cxn ang="0">
                  <a:pos x="58" y="713"/>
                </a:cxn>
                <a:cxn ang="0">
                  <a:pos x="80" y="768"/>
                </a:cxn>
                <a:cxn ang="0">
                  <a:pos x="102" y="828"/>
                </a:cxn>
                <a:cxn ang="0">
                  <a:pos x="113" y="889"/>
                </a:cxn>
                <a:cxn ang="0">
                  <a:pos x="115" y="950"/>
                </a:cxn>
                <a:cxn ang="0">
                  <a:pos x="103" y="1013"/>
                </a:cxn>
                <a:cxn ang="0">
                  <a:pos x="84" y="1082"/>
                </a:cxn>
                <a:cxn ang="0">
                  <a:pos x="62" y="1147"/>
                </a:cxn>
                <a:cxn ang="0">
                  <a:pos x="39" y="1207"/>
                </a:cxn>
                <a:cxn ang="0">
                  <a:pos x="12" y="1268"/>
                </a:cxn>
                <a:cxn ang="0">
                  <a:pos x="74" y="1288"/>
                </a:cxn>
                <a:cxn ang="0">
                  <a:pos x="108" y="1225"/>
                </a:cxn>
                <a:cxn ang="0">
                  <a:pos x="161" y="1166"/>
                </a:cxn>
                <a:cxn ang="0">
                  <a:pos x="212" y="1137"/>
                </a:cxn>
                <a:cxn ang="0">
                  <a:pos x="272" y="1116"/>
                </a:cxn>
                <a:cxn ang="0">
                  <a:pos x="333" y="1106"/>
                </a:cxn>
                <a:cxn ang="0">
                  <a:pos x="400" y="1111"/>
                </a:cxn>
                <a:cxn ang="0">
                  <a:pos x="475" y="1142"/>
                </a:cxn>
                <a:cxn ang="0">
                  <a:pos x="526" y="1187"/>
                </a:cxn>
                <a:cxn ang="0">
                  <a:pos x="560" y="1235"/>
                </a:cxn>
                <a:cxn ang="0">
                  <a:pos x="594" y="1316"/>
                </a:cxn>
                <a:cxn ang="0">
                  <a:pos x="734" y="1320"/>
                </a:cxn>
                <a:cxn ang="0">
                  <a:pos x="767" y="1250"/>
                </a:cxn>
                <a:cxn ang="0">
                  <a:pos x="802" y="1205"/>
                </a:cxn>
                <a:cxn ang="0">
                  <a:pos x="854" y="1159"/>
                </a:cxn>
                <a:cxn ang="0">
                  <a:pos x="921" y="1129"/>
                </a:cxn>
                <a:cxn ang="0">
                  <a:pos x="1009" y="1118"/>
                </a:cxn>
                <a:cxn ang="0">
                  <a:pos x="1102" y="1129"/>
                </a:cxn>
                <a:cxn ang="0">
                  <a:pos x="1177" y="1158"/>
                </a:cxn>
                <a:cxn ang="0">
                  <a:pos x="1228" y="1193"/>
                </a:cxn>
                <a:cxn ang="0">
                  <a:pos x="1271" y="1244"/>
                </a:cxn>
                <a:cxn ang="0">
                  <a:pos x="1300" y="1308"/>
                </a:cxn>
                <a:cxn ang="0">
                  <a:pos x="1433" y="1286"/>
                </a:cxn>
                <a:cxn ang="0">
                  <a:pos x="1468" y="1221"/>
                </a:cxn>
                <a:cxn ang="0">
                  <a:pos x="1505" y="1176"/>
                </a:cxn>
                <a:cxn ang="0">
                  <a:pos x="1553" y="1132"/>
                </a:cxn>
                <a:cxn ang="0">
                  <a:pos x="1614" y="1100"/>
                </a:cxn>
                <a:cxn ang="0">
                  <a:pos x="1690" y="1089"/>
                </a:cxn>
                <a:cxn ang="0">
                  <a:pos x="1765" y="1092"/>
                </a:cxn>
                <a:cxn ang="0">
                  <a:pos x="1828" y="1109"/>
                </a:cxn>
                <a:cxn ang="0">
                  <a:pos x="1877" y="1134"/>
                </a:cxn>
                <a:cxn ang="0">
                  <a:pos x="1942" y="1182"/>
                </a:cxn>
                <a:cxn ang="0">
                  <a:pos x="2046" y="1250"/>
                </a:cxn>
                <a:cxn ang="0">
                  <a:pos x="2045" y="1191"/>
                </a:cxn>
                <a:cxn ang="0">
                  <a:pos x="2045" y="1103"/>
                </a:cxn>
                <a:cxn ang="0">
                  <a:pos x="2046" y="990"/>
                </a:cxn>
                <a:cxn ang="0">
                  <a:pos x="2048" y="861"/>
                </a:cxn>
                <a:cxn ang="0">
                  <a:pos x="2055" y="732"/>
                </a:cxn>
                <a:cxn ang="0">
                  <a:pos x="2065" y="611"/>
                </a:cxn>
                <a:cxn ang="0">
                  <a:pos x="2081" y="509"/>
                </a:cxn>
                <a:cxn ang="0">
                  <a:pos x="2105" y="403"/>
                </a:cxn>
                <a:cxn ang="0">
                  <a:pos x="2134" y="298"/>
                </a:cxn>
                <a:cxn ang="0">
                  <a:pos x="2163" y="201"/>
                </a:cxn>
                <a:cxn ang="0">
                  <a:pos x="2192" y="116"/>
                </a:cxn>
                <a:cxn ang="0">
                  <a:pos x="2215" y="50"/>
                </a:cxn>
                <a:cxn ang="0">
                  <a:pos x="2233" y="4"/>
                </a:cxn>
                <a:cxn ang="0">
                  <a:pos x="1916" y="236"/>
                </a:cxn>
                <a:cxn ang="0">
                  <a:pos x="1874" y="290"/>
                </a:cxn>
                <a:cxn ang="0">
                  <a:pos x="1847" y="369"/>
                </a:cxn>
                <a:cxn ang="0">
                  <a:pos x="1847" y="447"/>
                </a:cxn>
                <a:cxn ang="0">
                  <a:pos x="1862" y="535"/>
                </a:cxn>
                <a:cxn ang="0">
                  <a:pos x="1884" y="610"/>
                </a:cxn>
              </a:cxnLst>
              <a:rect l="0" t="0" r="r" b="b"/>
              <a:pathLst>
                <a:path w="2233" h="1337">
                  <a:moveTo>
                    <a:pt x="1327" y="600"/>
                  </a:moveTo>
                  <a:lnTo>
                    <a:pt x="5" y="620"/>
                  </a:lnTo>
                  <a:lnTo>
                    <a:pt x="5" y="621"/>
                  </a:lnTo>
                  <a:lnTo>
                    <a:pt x="9" y="628"/>
                  </a:lnTo>
                  <a:lnTo>
                    <a:pt x="11" y="630"/>
                  </a:lnTo>
                  <a:lnTo>
                    <a:pt x="15" y="636"/>
                  </a:lnTo>
                  <a:lnTo>
                    <a:pt x="17" y="641"/>
                  </a:lnTo>
                  <a:lnTo>
                    <a:pt x="22" y="649"/>
                  </a:lnTo>
                  <a:lnTo>
                    <a:pt x="26" y="655"/>
                  </a:lnTo>
                  <a:lnTo>
                    <a:pt x="31" y="663"/>
                  </a:lnTo>
                  <a:lnTo>
                    <a:pt x="35" y="673"/>
                  </a:lnTo>
                  <a:lnTo>
                    <a:pt x="41" y="682"/>
                  </a:lnTo>
                  <a:lnTo>
                    <a:pt x="44" y="687"/>
                  </a:lnTo>
                  <a:lnTo>
                    <a:pt x="46" y="692"/>
                  </a:lnTo>
                  <a:lnTo>
                    <a:pt x="49" y="697"/>
                  </a:lnTo>
                  <a:lnTo>
                    <a:pt x="53" y="703"/>
                  </a:lnTo>
                  <a:lnTo>
                    <a:pt x="54" y="708"/>
                  </a:lnTo>
                  <a:lnTo>
                    <a:pt x="58" y="713"/>
                  </a:lnTo>
                  <a:lnTo>
                    <a:pt x="60" y="720"/>
                  </a:lnTo>
                  <a:lnTo>
                    <a:pt x="63" y="726"/>
                  </a:lnTo>
                  <a:lnTo>
                    <a:pt x="65" y="731"/>
                  </a:lnTo>
                  <a:lnTo>
                    <a:pt x="68" y="737"/>
                  </a:lnTo>
                  <a:lnTo>
                    <a:pt x="70" y="744"/>
                  </a:lnTo>
                  <a:lnTo>
                    <a:pt x="74" y="750"/>
                  </a:lnTo>
                  <a:lnTo>
                    <a:pt x="75" y="756"/>
                  </a:lnTo>
                  <a:lnTo>
                    <a:pt x="78" y="763"/>
                  </a:lnTo>
                  <a:lnTo>
                    <a:pt x="80" y="768"/>
                  </a:lnTo>
                  <a:lnTo>
                    <a:pt x="84" y="774"/>
                  </a:lnTo>
                  <a:lnTo>
                    <a:pt x="87" y="780"/>
                  </a:lnTo>
                  <a:lnTo>
                    <a:pt x="88" y="787"/>
                  </a:lnTo>
                  <a:lnTo>
                    <a:pt x="91" y="793"/>
                  </a:lnTo>
                  <a:lnTo>
                    <a:pt x="92" y="801"/>
                  </a:lnTo>
                  <a:lnTo>
                    <a:pt x="94" y="807"/>
                  </a:lnTo>
                  <a:lnTo>
                    <a:pt x="97" y="815"/>
                  </a:lnTo>
                  <a:lnTo>
                    <a:pt x="98" y="821"/>
                  </a:lnTo>
                  <a:lnTo>
                    <a:pt x="102" y="828"/>
                  </a:lnTo>
                  <a:lnTo>
                    <a:pt x="103" y="835"/>
                  </a:lnTo>
                  <a:lnTo>
                    <a:pt x="104" y="841"/>
                  </a:lnTo>
                  <a:lnTo>
                    <a:pt x="106" y="849"/>
                  </a:lnTo>
                  <a:lnTo>
                    <a:pt x="108" y="855"/>
                  </a:lnTo>
                  <a:lnTo>
                    <a:pt x="109" y="861"/>
                  </a:lnTo>
                  <a:lnTo>
                    <a:pt x="109" y="868"/>
                  </a:lnTo>
                  <a:lnTo>
                    <a:pt x="111" y="875"/>
                  </a:lnTo>
                  <a:lnTo>
                    <a:pt x="113" y="883"/>
                  </a:lnTo>
                  <a:lnTo>
                    <a:pt x="113" y="889"/>
                  </a:lnTo>
                  <a:lnTo>
                    <a:pt x="115" y="897"/>
                  </a:lnTo>
                  <a:lnTo>
                    <a:pt x="116" y="902"/>
                  </a:lnTo>
                  <a:lnTo>
                    <a:pt x="116" y="909"/>
                  </a:lnTo>
                  <a:lnTo>
                    <a:pt x="116" y="916"/>
                  </a:lnTo>
                  <a:lnTo>
                    <a:pt x="116" y="923"/>
                  </a:lnTo>
                  <a:lnTo>
                    <a:pt x="116" y="931"/>
                  </a:lnTo>
                  <a:lnTo>
                    <a:pt x="116" y="937"/>
                  </a:lnTo>
                  <a:lnTo>
                    <a:pt x="116" y="943"/>
                  </a:lnTo>
                  <a:lnTo>
                    <a:pt x="115" y="950"/>
                  </a:lnTo>
                  <a:lnTo>
                    <a:pt x="113" y="956"/>
                  </a:lnTo>
                  <a:lnTo>
                    <a:pt x="113" y="964"/>
                  </a:lnTo>
                  <a:lnTo>
                    <a:pt x="111" y="970"/>
                  </a:lnTo>
                  <a:lnTo>
                    <a:pt x="109" y="977"/>
                  </a:lnTo>
                  <a:lnTo>
                    <a:pt x="109" y="984"/>
                  </a:lnTo>
                  <a:lnTo>
                    <a:pt x="108" y="993"/>
                  </a:lnTo>
                  <a:lnTo>
                    <a:pt x="106" y="999"/>
                  </a:lnTo>
                  <a:lnTo>
                    <a:pt x="104" y="1007"/>
                  </a:lnTo>
                  <a:lnTo>
                    <a:pt x="103" y="1013"/>
                  </a:lnTo>
                  <a:lnTo>
                    <a:pt x="102" y="1022"/>
                  </a:lnTo>
                  <a:lnTo>
                    <a:pt x="99" y="1028"/>
                  </a:lnTo>
                  <a:lnTo>
                    <a:pt x="98" y="1036"/>
                  </a:lnTo>
                  <a:lnTo>
                    <a:pt x="96" y="1043"/>
                  </a:lnTo>
                  <a:lnTo>
                    <a:pt x="94" y="1052"/>
                  </a:lnTo>
                  <a:lnTo>
                    <a:pt x="92" y="1058"/>
                  </a:lnTo>
                  <a:lnTo>
                    <a:pt x="89" y="1066"/>
                  </a:lnTo>
                  <a:lnTo>
                    <a:pt x="87" y="1073"/>
                  </a:lnTo>
                  <a:lnTo>
                    <a:pt x="84" y="1082"/>
                  </a:lnTo>
                  <a:lnTo>
                    <a:pt x="80" y="1089"/>
                  </a:lnTo>
                  <a:lnTo>
                    <a:pt x="79" y="1096"/>
                  </a:lnTo>
                  <a:lnTo>
                    <a:pt x="77" y="1104"/>
                  </a:lnTo>
                  <a:lnTo>
                    <a:pt x="74" y="1111"/>
                  </a:lnTo>
                  <a:lnTo>
                    <a:pt x="72" y="1118"/>
                  </a:lnTo>
                  <a:lnTo>
                    <a:pt x="69" y="1127"/>
                  </a:lnTo>
                  <a:lnTo>
                    <a:pt x="67" y="1133"/>
                  </a:lnTo>
                  <a:lnTo>
                    <a:pt x="64" y="1140"/>
                  </a:lnTo>
                  <a:lnTo>
                    <a:pt x="62" y="1147"/>
                  </a:lnTo>
                  <a:lnTo>
                    <a:pt x="59" y="1156"/>
                  </a:lnTo>
                  <a:lnTo>
                    <a:pt x="58" y="1162"/>
                  </a:lnTo>
                  <a:lnTo>
                    <a:pt x="55" y="1169"/>
                  </a:lnTo>
                  <a:lnTo>
                    <a:pt x="53" y="1176"/>
                  </a:lnTo>
                  <a:lnTo>
                    <a:pt x="49" y="1182"/>
                  </a:lnTo>
                  <a:lnTo>
                    <a:pt x="46" y="1188"/>
                  </a:lnTo>
                  <a:lnTo>
                    <a:pt x="44" y="1196"/>
                  </a:lnTo>
                  <a:lnTo>
                    <a:pt x="40" y="1201"/>
                  </a:lnTo>
                  <a:lnTo>
                    <a:pt x="39" y="1207"/>
                  </a:lnTo>
                  <a:lnTo>
                    <a:pt x="36" y="1214"/>
                  </a:lnTo>
                  <a:lnTo>
                    <a:pt x="35" y="1220"/>
                  </a:lnTo>
                  <a:lnTo>
                    <a:pt x="31" y="1225"/>
                  </a:lnTo>
                  <a:lnTo>
                    <a:pt x="29" y="1230"/>
                  </a:lnTo>
                  <a:lnTo>
                    <a:pt x="26" y="1235"/>
                  </a:lnTo>
                  <a:lnTo>
                    <a:pt x="24" y="1241"/>
                  </a:lnTo>
                  <a:lnTo>
                    <a:pt x="20" y="1250"/>
                  </a:lnTo>
                  <a:lnTo>
                    <a:pt x="17" y="1262"/>
                  </a:lnTo>
                  <a:lnTo>
                    <a:pt x="12" y="1268"/>
                  </a:lnTo>
                  <a:lnTo>
                    <a:pt x="10" y="1276"/>
                  </a:lnTo>
                  <a:lnTo>
                    <a:pt x="6" y="1282"/>
                  </a:lnTo>
                  <a:lnTo>
                    <a:pt x="5" y="1288"/>
                  </a:lnTo>
                  <a:lnTo>
                    <a:pt x="0" y="1296"/>
                  </a:lnTo>
                  <a:lnTo>
                    <a:pt x="0" y="1298"/>
                  </a:lnTo>
                  <a:lnTo>
                    <a:pt x="69" y="1303"/>
                  </a:lnTo>
                  <a:lnTo>
                    <a:pt x="69" y="1301"/>
                  </a:lnTo>
                  <a:lnTo>
                    <a:pt x="70" y="1296"/>
                  </a:lnTo>
                  <a:lnTo>
                    <a:pt x="74" y="1288"/>
                  </a:lnTo>
                  <a:lnTo>
                    <a:pt x="78" y="1279"/>
                  </a:lnTo>
                  <a:lnTo>
                    <a:pt x="79" y="1273"/>
                  </a:lnTo>
                  <a:lnTo>
                    <a:pt x="82" y="1267"/>
                  </a:lnTo>
                  <a:lnTo>
                    <a:pt x="86" y="1260"/>
                  </a:lnTo>
                  <a:lnTo>
                    <a:pt x="89" y="1254"/>
                  </a:lnTo>
                  <a:lnTo>
                    <a:pt x="92" y="1247"/>
                  </a:lnTo>
                  <a:lnTo>
                    <a:pt x="98" y="1239"/>
                  </a:lnTo>
                  <a:lnTo>
                    <a:pt x="102" y="1233"/>
                  </a:lnTo>
                  <a:lnTo>
                    <a:pt x="108" y="1225"/>
                  </a:lnTo>
                  <a:lnTo>
                    <a:pt x="113" y="1216"/>
                  </a:lnTo>
                  <a:lnTo>
                    <a:pt x="120" y="1209"/>
                  </a:lnTo>
                  <a:lnTo>
                    <a:pt x="126" y="1200"/>
                  </a:lnTo>
                  <a:lnTo>
                    <a:pt x="133" y="1192"/>
                  </a:lnTo>
                  <a:lnTo>
                    <a:pt x="140" y="1185"/>
                  </a:lnTo>
                  <a:lnTo>
                    <a:pt x="149" y="1177"/>
                  </a:lnTo>
                  <a:lnTo>
                    <a:pt x="152" y="1173"/>
                  </a:lnTo>
                  <a:lnTo>
                    <a:pt x="157" y="1169"/>
                  </a:lnTo>
                  <a:lnTo>
                    <a:pt x="161" y="1166"/>
                  </a:lnTo>
                  <a:lnTo>
                    <a:pt x="168" y="1163"/>
                  </a:lnTo>
                  <a:lnTo>
                    <a:pt x="173" y="1158"/>
                  </a:lnTo>
                  <a:lnTo>
                    <a:pt x="178" y="1156"/>
                  </a:lnTo>
                  <a:lnTo>
                    <a:pt x="181" y="1152"/>
                  </a:lnTo>
                  <a:lnTo>
                    <a:pt x="188" y="1148"/>
                  </a:lnTo>
                  <a:lnTo>
                    <a:pt x="193" y="1145"/>
                  </a:lnTo>
                  <a:lnTo>
                    <a:pt x="199" y="1142"/>
                  </a:lnTo>
                  <a:lnTo>
                    <a:pt x="205" y="1139"/>
                  </a:lnTo>
                  <a:lnTo>
                    <a:pt x="212" y="1137"/>
                  </a:lnTo>
                  <a:lnTo>
                    <a:pt x="218" y="1134"/>
                  </a:lnTo>
                  <a:lnTo>
                    <a:pt x="224" y="1130"/>
                  </a:lnTo>
                  <a:lnTo>
                    <a:pt x="231" y="1129"/>
                  </a:lnTo>
                  <a:lnTo>
                    <a:pt x="237" y="1127"/>
                  </a:lnTo>
                  <a:lnTo>
                    <a:pt x="243" y="1123"/>
                  </a:lnTo>
                  <a:lnTo>
                    <a:pt x="251" y="1123"/>
                  </a:lnTo>
                  <a:lnTo>
                    <a:pt x="258" y="1120"/>
                  </a:lnTo>
                  <a:lnTo>
                    <a:pt x="266" y="1119"/>
                  </a:lnTo>
                  <a:lnTo>
                    <a:pt x="272" y="1116"/>
                  </a:lnTo>
                  <a:lnTo>
                    <a:pt x="280" y="1115"/>
                  </a:lnTo>
                  <a:lnTo>
                    <a:pt x="287" y="1113"/>
                  </a:lnTo>
                  <a:lnTo>
                    <a:pt x="295" y="1111"/>
                  </a:lnTo>
                  <a:lnTo>
                    <a:pt x="300" y="1110"/>
                  </a:lnTo>
                  <a:lnTo>
                    <a:pt x="308" y="1109"/>
                  </a:lnTo>
                  <a:lnTo>
                    <a:pt x="314" y="1109"/>
                  </a:lnTo>
                  <a:lnTo>
                    <a:pt x="321" y="1109"/>
                  </a:lnTo>
                  <a:lnTo>
                    <a:pt x="326" y="1108"/>
                  </a:lnTo>
                  <a:lnTo>
                    <a:pt x="333" y="1106"/>
                  </a:lnTo>
                  <a:lnTo>
                    <a:pt x="339" y="1106"/>
                  </a:lnTo>
                  <a:lnTo>
                    <a:pt x="345" y="1106"/>
                  </a:lnTo>
                  <a:lnTo>
                    <a:pt x="350" y="1106"/>
                  </a:lnTo>
                  <a:lnTo>
                    <a:pt x="357" y="1106"/>
                  </a:lnTo>
                  <a:lnTo>
                    <a:pt x="363" y="1106"/>
                  </a:lnTo>
                  <a:lnTo>
                    <a:pt x="369" y="1108"/>
                  </a:lnTo>
                  <a:lnTo>
                    <a:pt x="379" y="1108"/>
                  </a:lnTo>
                  <a:lnTo>
                    <a:pt x="390" y="1110"/>
                  </a:lnTo>
                  <a:lnTo>
                    <a:pt x="400" y="1111"/>
                  </a:lnTo>
                  <a:lnTo>
                    <a:pt x="410" y="1114"/>
                  </a:lnTo>
                  <a:lnTo>
                    <a:pt x="420" y="1116"/>
                  </a:lnTo>
                  <a:lnTo>
                    <a:pt x="429" y="1119"/>
                  </a:lnTo>
                  <a:lnTo>
                    <a:pt x="437" y="1123"/>
                  </a:lnTo>
                  <a:lnTo>
                    <a:pt x="446" y="1127"/>
                  </a:lnTo>
                  <a:lnTo>
                    <a:pt x="454" y="1129"/>
                  </a:lnTo>
                  <a:lnTo>
                    <a:pt x="461" y="1133"/>
                  </a:lnTo>
                  <a:lnTo>
                    <a:pt x="468" y="1137"/>
                  </a:lnTo>
                  <a:lnTo>
                    <a:pt x="475" y="1142"/>
                  </a:lnTo>
                  <a:lnTo>
                    <a:pt x="482" y="1147"/>
                  </a:lnTo>
                  <a:lnTo>
                    <a:pt x="488" y="1152"/>
                  </a:lnTo>
                  <a:lnTo>
                    <a:pt x="494" y="1156"/>
                  </a:lnTo>
                  <a:lnTo>
                    <a:pt x="502" y="1162"/>
                  </a:lnTo>
                  <a:lnTo>
                    <a:pt x="507" y="1167"/>
                  </a:lnTo>
                  <a:lnTo>
                    <a:pt x="512" y="1172"/>
                  </a:lnTo>
                  <a:lnTo>
                    <a:pt x="517" y="1177"/>
                  </a:lnTo>
                  <a:lnTo>
                    <a:pt x="522" y="1182"/>
                  </a:lnTo>
                  <a:lnTo>
                    <a:pt x="526" y="1187"/>
                  </a:lnTo>
                  <a:lnTo>
                    <a:pt x="531" y="1192"/>
                  </a:lnTo>
                  <a:lnTo>
                    <a:pt x="536" y="1199"/>
                  </a:lnTo>
                  <a:lnTo>
                    <a:pt x="541" y="1205"/>
                  </a:lnTo>
                  <a:lnTo>
                    <a:pt x="543" y="1209"/>
                  </a:lnTo>
                  <a:lnTo>
                    <a:pt x="547" y="1214"/>
                  </a:lnTo>
                  <a:lnTo>
                    <a:pt x="550" y="1219"/>
                  </a:lnTo>
                  <a:lnTo>
                    <a:pt x="554" y="1225"/>
                  </a:lnTo>
                  <a:lnTo>
                    <a:pt x="557" y="1230"/>
                  </a:lnTo>
                  <a:lnTo>
                    <a:pt x="560" y="1235"/>
                  </a:lnTo>
                  <a:lnTo>
                    <a:pt x="564" y="1240"/>
                  </a:lnTo>
                  <a:lnTo>
                    <a:pt x="566" y="1247"/>
                  </a:lnTo>
                  <a:lnTo>
                    <a:pt x="571" y="1257"/>
                  </a:lnTo>
                  <a:lnTo>
                    <a:pt x="576" y="1268"/>
                  </a:lnTo>
                  <a:lnTo>
                    <a:pt x="580" y="1279"/>
                  </a:lnTo>
                  <a:lnTo>
                    <a:pt x="585" y="1291"/>
                  </a:lnTo>
                  <a:lnTo>
                    <a:pt x="589" y="1298"/>
                  </a:lnTo>
                  <a:lnTo>
                    <a:pt x="591" y="1308"/>
                  </a:lnTo>
                  <a:lnTo>
                    <a:pt x="594" y="1316"/>
                  </a:lnTo>
                  <a:lnTo>
                    <a:pt x="595" y="1324"/>
                  </a:lnTo>
                  <a:lnTo>
                    <a:pt x="596" y="1329"/>
                  </a:lnTo>
                  <a:lnTo>
                    <a:pt x="599" y="1332"/>
                  </a:lnTo>
                  <a:lnTo>
                    <a:pt x="599" y="1335"/>
                  </a:lnTo>
                  <a:lnTo>
                    <a:pt x="600" y="1337"/>
                  </a:lnTo>
                  <a:lnTo>
                    <a:pt x="731" y="1337"/>
                  </a:lnTo>
                  <a:lnTo>
                    <a:pt x="731" y="1334"/>
                  </a:lnTo>
                  <a:lnTo>
                    <a:pt x="733" y="1326"/>
                  </a:lnTo>
                  <a:lnTo>
                    <a:pt x="734" y="1320"/>
                  </a:lnTo>
                  <a:lnTo>
                    <a:pt x="736" y="1315"/>
                  </a:lnTo>
                  <a:lnTo>
                    <a:pt x="739" y="1307"/>
                  </a:lnTo>
                  <a:lnTo>
                    <a:pt x="744" y="1300"/>
                  </a:lnTo>
                  <a:lnTo>
                    <a:pt x="747" y="1291"/>
                  </a:lnTo>
                  <a:lnTo>
                    <a:pt x="750" y="1281"/>
                  </a:lnTo>
                  <a:lnTo>
                    <a:pt x="755" y="1272"/>
                  </a:lnTo>
                  <a:lnTo>
                    <a:pt x="762" y="1263"/>
                  </a:lnTo>
                  <a:lnTo>
                    <a:pt x="764" y="1257"/>
                  </a:lnTo>
                  <a:lnTo>
                    <a:pt x="767" y="1250"/>
                  </a:lnTo>
                  <a:lnTo>
                    <a:pt x="770" y="1245"/>
                  </a:lnTo>
                  <a:lnTo>
                    <a:pt x="773" y="1241"/>
                  </a:lnTo>
                  <a:lnTo>
                    <a:pt x="777" y="1235"/>
                  </a:lnTo>
                  <a:lnTo>
                    <a:pt x="781" y="1230"/>
                  </a:lnTo>
                  <a:lnTo>
                    <a:pt x="784" y="1225"/>
                  </a:lnTo>
                  <a:lnTo>
                    <a:pt x="791" y="1221"/>
                  </a:lnTo>
                  <a:lnTo>
                    <a:pt x="793" y="1215"/>
                  </a:lnTo>
                  <a:lnTo>
                    <a:pt x="797" y="1210"/>
                  </a:lnTo>
                  <a:lnTo>
                    <a:pt x="802" y="1205"/>
                  </a:lnTo>
                  <a:lnTo>
                    <a:pt x="808" y="1199"/>
                  </a:lnTo>
                  <a:lnTo>
                    <a:pt x="812" y="1192"/>
                  </a:lnTo>
                  <a:lnTo>
                    <a:pt x="817" y="1187"/>
                  </a:lnTo>
                  <a:lnTo>
                    <a:pt x="822" y="1182"/>
                  </a:lnTo>
                  <a:lnTo>
                    <a:pt x="829" y="1178"/>
                  </a:lnTo>
                  <a:lnTo>
                    <a:pt x="834" y="1173"/>
                  </a:lnTo>
                  <a:lnTo>
                    <a:pt x="840" y="1169"/>
                  </a:lnTo>
                  <a:lnTo>
                    <a:pt x="846" y="1163"/>
                  </a:lnTo>
                  <a:lnTo>
                    <a:pt x="854" y="1159"/>
                  </a:lnTo>
                  <a:lnTo>
                    <a:pt x="860" y="1156"/>
                  </a:lnTo>
                  <a:lnTo>
                    <a:pt x="865" y="1152"/>
                  </a:lnTo>
                  <a:lnTo>
                    <a:pt x="873" y="1148"/>
                  </a:lnTo>
                  <a:lnTo>
                    <a:pt x="881" y="1145"/>
                  </a:lnTo>
                  <a:lnTo>
                    <a:pt x="888" y="1140"/>
                  </a:lnTo>
                  <a:lnTo>
                    <a:pt x="895" y="1137"/>
                  </a:lnTo>
                  <a:lnTo>
                    <a:pt x="903" y="1134"/>
                  </a:lnTo>
                  <a:lnTo>
                    <a:pt x="912" y="1132"/>
                  </a:lnTo>
                  <a:lnTo>
                    <a:pt x="921" y="1129"/>
                  </a:lnTo>
                  <a:lnTo>
                    <a:pt x="929" y="1125"/>
                  </a:lnTo>
                  <a:lnTo>
                    <a:pt x="940" y="1123"/>
                  </a:lnTo>
                  <a:lnTo>
                    <a:pt x="948" y="1123"/>
                  </a:lnTo>
                  <a:lnTo>
                    <a:pt x="957" y="1120"/>
                  </a:lnTo>
                  <a:lnTo>
                    <a:pt x="967" y="1119"/>
                  </a:lnTo>
                  <a:lnTo>
                    <a:pt x="976" y="1118"/>
                  </a:lnTo>
                  <a:lnTo>
                    <a:pt x="987" y="1118"/>
                  </a:lnTo>
                  <a:lnTo>
                    <a:pt x="998" y="1118"/>
                  </a:lnTo>
                  <a:lnTo>
                    <a:pt x="1009" y="1118"/>
                  </a:lnTo>
                  <a:lnTo>
                    <a:pt x="1020" y="1118"/>
                  </a:lnTo>
                  <a:lnTo>
                    <a:pt x="1033" y="1119"/>
                  </a:lnTo>
                  <a:lnTo>
                    <a:pt x="1043" y="1119"/>
                  </a:lnTo>
                  <a:lnTo>
                    <a:pt x="1053" y="1120"/>
                  </a:lnTo>
                  <a:lnTo>
                    <a:pt x="1063" y="1121"/>
                  </a:lnTo>
                  <a:lnTo>
                    <a:pt x="1075" y="1123"/>
                  </a:lnTo>
                  <a:lnTo>
                    <a:pt x="1085" y="1124"/>
                  </a:lnTo>
                  <a:lnTo>
                    <a:pt x="1093" y="1127"/>
                  </a:lnTo>
                  <a:lnTo>
                    <a:pt x="1102" y="1129"/>
                  </a:lnTo>
                  <a:lnTo>
                    <a:pt x="1114" y="1133"/>
                  </a:lnTo>
                  <a:lnTo>
                    <a:pt x="1121" y="1134"/>
                  </a:lnTo>
                  <a:lnTo>
                    <a:pt x="1130" y="1138"/>
                  </a:lnTo>
                  <a:lnTo>
                    <a:pt x="1138" y="1140"/>
                  </a:lnTo>
                  <a:lnTo>
                    <a:pt x="1146" y="1144"/>
                  </a:lnTo>
                  <a:lnTo>
                    <a:pt x="1154" y="1147"/>
                  </a:lnTo>
                  <a:lnTo>
                    <a:pt x="1160" y="1151"/>
                  </a:lnTo>
                  <a:lnTo>
                    <a:pt x="1168" y="1154"/>
                  </a:lnTo>
                  <a:lnTo>
                    <a:pt x="1177" y="1158"/>
                  </a:lnTo>
                  <a:lnTo>
                    <a:pt x="1183" y="1162"/>
                  </a:lnTo>
                  <a:lnTo>
                    <a:pt x="1188" y="1164"/>
                  </a:lnTo>
                  <a:lnTo>
                    <a:pt x="1194" y="1169"/>
                  </a:lnTo>
                  <a:lnTo>
                    <a:pt x="1201" y="1173"/>
                  </a:lnTo>
                  <a:lnTo>
                    <a:pt x="1206" y="1177"/>
                  </a:lnTo>
                  <a:lnTo>
                    <a:pt x="1212" y="1181"/>
                  </a:lnTo>
                  <a:lnTo>
                    <a:pt x="1217" y="1186"/>
                  </a:lnTo>
                  <a:lnTo>
                    <a:pt x="1223" y="1191"/>
                  </a:lnTo>
                  <a:lnTo>
                    <a:pt x="1228" y="1193"/>
                  </a:lnTo>
                  <a:lnTo>
                    <a:pt x="1233" y="1199"/>
                  </a:lnTo>
                  <a:lnTo>
                    <a:pt x="1237" y="1204"/>
                  </a:lnTo>
                  <a:lnTo>
                    <a:pt x="1242" y="1209"/>
                  </a:lnTo>
                  <a:lnTo>
                    <a:pt x="1246" y="1212"/>
                  </a:lnTo>
                  <a:lnTo>
                    <a:pt x="1251" y="1217"/>
                  </a:lnTo>
                  <a:lnTo>
                    <a:pt x="1255" y="1221"/>
                  </a:lnTo>
                  <a:lnTo>
                    <a:pt x="1259" y="1228"/>
                  </a:lnTo>
                  <a:lnTo>
                    <a:pt x="1265" y="1235"/>
                  </a:lnTo>
                  <a:lnTo>
                    <a:pt x="1271" y="1244"/>
                  </a:lnTo>
                  <a:lnTo>
                    <a:pt x="1276" y="1252"/>
                  </a:lnTo>
                  <a:lnTo>
                    <a:pt x="1281" y="1262"/>
                  </a:lnTo>
                  <a:lnTo>
                    <a:pt x="1285" y="1268"/>
                  </a:lnTo>
                  <a:lnTo>
                    <a:pt x="1289" y="1277"/>
                  </a:lnTo>
                  <a:lnTo>
                    <a:pt x="1293" y="1284"/>
                  </a:lnTo>
                  <a:lnTo>
                    <a:pt x="1295" y="1292"/>
                  </a:lnTo>
                  <a:lnTo>
                    <a:pt x="1297" y="1297"/>
                  </a:lnTo>
                  <a:lnTo>
                    <a:pt x="1298" y="1303"/>
                  </a:lnTo>
                  <a:lnTo>
                    <a:pt x="1300" y="1308"/>
                  </a:lnTo>
                  <a:lnTo>
                    <a:pt x="1303" y="1313"/>
                  </a:lnTo>
                  <a:lnTo>
                    <a:pt x="1304" y="1319"/>
                  </a:lnTo>
                  <a:lnTo>
                    <a:pt x="1304" y="1321"/>
                  </a:lnTo>
                  <a:lnTo>
                    <a:pt x="1424" y="1315"/>
                  </a:lnTo>
                  <a:lnTo>
                    <a:pt x="1424" y="1311"/>
                  </a:lnTo>
                  <a:lnTo>
                    <a:pt x="1426" y="1303"/>
                  </a:lnTo>
                  <a:lnTo>
                    <a:pt x="1428" y="1297"/>
                  </a:lnTo>
                  <a:lnTo>
                    <a:pt x="1430" y="1292"/>
                  </a:lnTo>
                  <a:lnTo>
                    <a:pt x="1433" y="1286"/>
                  </a:lnTo>
                  <a:lnTo>
                    <a:pt x="1437" y="1279"/>
                  </a:lnTo>
                  <a:lnTo>
                    <a:pt x="1440" y="1269"/>
                  </a:lnTo>
                  <a:lnTo>
                    <a:pt x="1445" y="1262"/>
                  </a:lnTo>
                  <a:lnTo>
                    <a:pt x="1449" y="1252"/>
                  </a:lnTo>
                  <a:lnTo>
                    <a:pt x="1455" y="1243"/>
                  </a:lnTo>
                  <a:lnTo>
                    <a:pt x="1458" y="1238"/>
                  </a:lnTo>
                  <a:lnTo>
                    <a:pt x="1461" y="1233"/>
                  </a:lnTo>
                  <a:lnTo>
                    <a:pt x="1464" y="1228"/>
                  </a:lnTo>
                  <a:lnTo>
                    <a:pt x="1468" y="1221"/>
                  </a:lnTo>
                  <a:lnTo>
                    <a:pt x="1472" y="1216"/>
                  </a:lnTo>
                  <a:lnTo>
                    <a:pt x="1474" y="1211"/>
                  </a:lnTo>
                  <a:lnTo>
                    <a:pt x="1478" y="1206"/>
                  </a:lnTo>
                  <a:lnTo>
                    <a:pt x="1483" y="1202"/>
                  </a:lnTo>
                  <a:lnTo>
                    <a:pt x="1487" y="1196"/>
                  </a:lnTo>
                  <a:lnTo>
                    <a:pt x="1491" y="1191"/>
                  </a:lnTo>
                  <a:lnTo>
                    <a:pt x="1495" y="1186"/>
                  </a:lnTo>
                  <a:lnTo>
                    <a:pt x="1500" y="1181"/>
                  </a:lnTo>
                  <a:lnTo>
                    <a:pt x="1505" y="1176"/>
                  </a:lnTo>
                  <a:lnTo>
                    <a:pt x="1510" y="1169"/>
                  </a:lnTo>
                  <a:lnTo>
                    <a:pt x="1513" y="1164"/>
                  </a:lnTo>
                  <a:lnTo>
                    <a:pt x="1520" y="1161"/>
                  </a:lnTo>
                  <a:lnTo>
                    <a:pt x="1524" y="1154"/>
                  </a:lnTo>
                  <a:lnTo>
                    <a:pt x="1529" y="1151"/>
                  </a:lnTo>
                  <a:lnTo>
                    <a:pt x="1535" y="1145"/>
                  </a:lnTo>
                  <a:lnTo>
                    <a:pt x="1541" y="1140"/>
                  </a:lnTo>
                  <a:lnTo>
                    <a:pt x="1546" y="1135"/>
                  </a:lnTo>
                  <a:lnTo>
                    <a:pt x="1553" y="1132"/>
                  </a:lnTo>
                  <a:lnTo>
                    <a:pt x="1559" y="1128"/>
                  </a:lnTo>
                  <a:lnTo>
                    <a:pt x="1566" y="1124"/>
                  </a:lnTo>
                  <a:lnTo>
                    <a:pt x="1573" y="1120"/>
                  </a:lnTo>
                  <a:lnTo>
                    <a:pt x="1579" y="1116"/>
                  </a:lnTo>
                  <a:lnTo>
                    <a:pt x="1585" y="1113"/>
                  </a:lnTo>
                  <a:lnTo>
                    <a:pt x="1592" y="1110"/>
                  </a:lnTo>
                  <a:lnTo>
                    <a:pt x="1598" y="1105"/>
                  </a:lnTo>
                  <a:lnTo>
                    <a:pt x="1607" y="1103"/>
                  </a:lnTo>
                  <a:lnTo>
                    <a:pt x="1614" y="1100"/>
                  </a:lnTo>
                  <a:lnTo>
                    <a:pt x="1622" y="1099"/>
                  </a:lnTo>
                  <a:lnTo>
                    <a:pt x="1630" y="1095"/>
                  </a:lnTo>
                  <a:lnTo>
                    <a:pt x="1638" y="1094"/>
                  </a:lnTo>
                  <a:lnTo>
                    <a:pt x="1645" y="1091"/>
                  </a:lnTo>
                  <a:lnTo>
                    <a:pt x="1655" y="1090"/>
                  </a:lnTo>
                  <a:lnTo>
                    <a:pt x="1662" y="1089"/>
                  </a:lnTo>
                  <a:lnTo>
                    <a:pt x="1672" y="1089"/>
                  </a:lnTo>
                  <a:lnTo>
                    <a:pt x="1681" y="1089"/>
                  </a:lnTo>
                  <a:lnTo>
                    <a:pt x="1690" y="1089"/>
                  </a:lnTo>
                  <a:lnTo>
                    <a:pt x="1699" y="1087"/>
                  </a:lnTo>
                  <a:lnTo>
                    <a:pt x="1708" y="1087"/>
                  </a:lnTo>
                  <a:lnTo>
                    <a:pt x="1715" y="1087"/>
                  </a:lnTo>
                  <a:lnTo>
                    <a:pt x="1725" y="1089"/>
                  </a:lnTo>
                  <a:lnTo>
                    <a:pt x="1732" y="1089"/>
                  </a:lnTo>
                  <a:lnTo>
                    <a:pt x="1741" y="1089"/>
                  </a:lnTo>
                  <a:lnTo>
                    <a:pt x="1748" y="1090"/>
                  </a:lnTo>
                  <a:lnTo>
                    <a:pt x="1757" y="1092"/>
                  </a:lnTo>
                  <a:lnTo>
                    <a:pt x="1765" y="1092"/>
                  </a:lnTo>
                  <a:lnTo>
                    <a:pt x="1771" y="1094"/>
                  </a:lnTo>
                  <a:lnTo>
                    <a:pt x="1778" y="1095"/>
                  </a:lnTo>
                  <a:lnTo>
                    <a:pt x="1787" y="1097"/>
                  </a:lnTo>
                  <a:lnTo>
                    <a:pt x="1794" y="1099"/>
                  </a:lnTo>
                  <a:lnTo>
                    <a:pt x="1800" y="1100"/>
                  </a:lnTo>
                  <a:lnTo>
                    <a:pt x="1807" y="1103"/>
                  </a:lnTo>
                  <a:lnTo>
                    <a:pt x="1815" y="1105"/>
                  </a:lnTo>
                  <a:lnTo>
                    <a:pt x="1821" y="1106"/>
                  </a:lnTo>
                  <a:lnTo>
                    <a:pt x="1828" y="1109"/>
                  </a:lnTo>
                  <a:lnTo>
                    <a:pt x="1834" y="1111"/>
                  </a:lnTo>
                  <a:lnTo>
                    <a:pt x="1840" y="1114"/>
                  </a:lnTo>
                  <a:lnTo>
                    <a:pt x="1845" y="1116"/>
                  </a:lnTo>
                  <a:lnTo>
                    <a:pt x="1852" y="1119"/>
                  </a:lnTo>
                  <a:lnTo>
                    <a:pt x="1857" y="1123"/>
                  </a:lnTo>
                  <a:lnTo>
                    <a:pt x="1863" y="1125"/>
                  </a:lnTo>
                  <a:lnTo>
                    <a:pt x="1867" y="1128"/>
                  </a:lnTo>
                  <a:lnTo>
                    <a:pt x="1873" y="1130"/>
                  </a:lnTo>
                  <a:lnTo>
                    <a:pt x="1877" y="1134"/>
                  </a:lnTo>
                  <a:lnTo>
                    <a:pt x="1883" y="1137"/>
                  </a:lnTo>
                  <a:lnTo>
                    <a:pt x="1892" y="1143"/>
                  </a:lnTo>
                  <a:lnTo>
                    <a:pt x="1902" y="1149"/>
                  </a:lnTo>
                  <a:lnTo>
                    <a:pt x="1910" y="1154"/>
                  </a:lnTo>
                  <a:lnTo>
                    <a:pt x="1917" y="1161"/>
                  </a:lnTo>
                  <a:lnTo>
                    <a:pt x="1923" y="1166"/>
                  </a:lnTo>
                  <a:lnTo>
                    <a:pt x="1931" y="1172"/>
                  </a:lnTo>
                  <a:lnTo>
                    <a:pt x="1936" y="1177"/>
                  </a:lnTo>
                  <a:lnTo>
                    <a:pt x="1942" y="1182"/>
                  </a:lnTo>
                  <a:lnTo>
                    <a:pt x="1947" y="1187"/>
                  </a:lnTo>
                  <a:lnTo>
                    <a:pt x="1952" y="1192"/>
                  </a:lnTo>
                  <a:lnTo>
                    <a:pt x="1959" y="1201"/>
                  </a:lnTo>
                  <a:lnTo>
                    <a:pt x="1964" y="1207"/>
                  </a:lnTo>
                  <a:lnTo>
                    <a:pt x="1968" y="1211"/>
                  </a:lnTo>
                  <a:lnTo>
                    <a:pt x="1969" y="1214"/>
                  </a:lnTo>
                  <a:lnTo>
                    <a:pt x="2000" y="1257"/>
                  </a:lnTo>
                  <a:lnTo>
                    <a:pt x="2047" y="1252"/>
                  </a:lnTo>
                  <a:lnTo>
                    <a:pt x="2046" y="1250"/>
                  </a:lnTo>
                  <a:lnTo>
                    <a:pt x="2046" y="1245"/>
                  </a:lnTo>
                  <a:lnTo>
                    <a:pt x="2046" y="1239"/>
                  </a:lnTo>
                  <a:lnTo>
                    <a:pt x="2046" y="1231"/>
                  </a:lnTo>
                  <a:lnTo>
                    <a:pt x="2045" y="1225"/>
                  </a:lnTo>
                  <a:lnTo>
                    <a:pt x="2045" y="1219"/>
                  </a:lnTo>
                  <a:lnTo>
                    <a:pt x="2045" y="1212"/>
                  </a:lnTo>
                  <a:lnTo>
                    <a:pt x="2045" y="1206"/>
                  </a:lnTo>
                  <a:lnTo>
                    <a:pt x="2045" y="1199"/>
                  </a:lnTo>
                  <a:lnTo>
                    <a:pt x="2045" y="1191"/>
                  </a:lnTo>
                  <a:lnTo>
                    <a:pt x="2045" y="1182"/>
                  </a:lnTo>
                  <a:lnTo>
                    <a:pt x="2045" y="1176"/>
                  </a:lnTo>
                  <a:lnTo>
                    <a:pt x="2045" y="1164"/>
                  </a:lnTo>
                  <a:lnTo>
                    <a:pt x="2045" y="1156"/>
                  </a:lnTo>
                  <a:lnTo>
                    <a:pt x="2045" y="1145"/>
                  </a:lnTo>
                  <a:lnTo>
                    <a:pt x="2045" y="1135"/>
                  </a:lnTo>
                  <a:lnTo>
                    <a:pt x="2045" y="1124"/>
                  </a:lnTo>
                  <a:lnTo>
                    <a:pt x="2045" y="1114"/>
                  </a:lnTo>
                  <a:lnTo>
                    <a:pt x="2045" y="1103"/>
                  </a:lnTo>
                  <a:lnTo>
                    <a:pt x="2045" y="1092"/>
                  </a:lnTo>
                  <a:lnTo>
                    <a:pt x="2045" y="1080"/>
                  </a:lnTo>
                  <a:lnTo>
                    <a:pt x="2045" y="1067"/>
                  </a:lnTo>
                  <a:lnTo>
                    <a:pt x="2045" y="1055"/>
                  </a:lnTo>
                  <a:lnTo>
                    <a:pt x="2045" y="1042"/>
                  </a:lnTo>
                  <a:lnTo>
                    <a:pt x="2045" y="1029"/>
                  </a:lnTo>
                  <a:lnTo>
                    <a:pt x="2045" y="1017"/>
                  </a:lnTo>
                  <a:lnTo>
                    <a:pt x="2045" y="1003"/>
                  </a:lnTo>
                  <a:lnTo>
                    <a:pt x="2046" y="990"/>
                  </a:lnTo>
                  <a:lnTo>
                    <a:pt x="2046" y="976"/>
                  </a:lnTo>
                  <a:lnTo>
                    <a:pt x="2046" y="962"/>
                  </a:lnTo>
                  <a:lnTo>
                    <a:pt x="2046" y="948"/>
                  </a:lnTo>
                  <a:lnTo>
                    <a:pt x="2046" y="935"/>
                  </a:lnTo>
                  <a:lnTo>
                    <a:pt x="2046" y="919"/>
                  </a:lnTo>
                  <a:lnTo>
                    <a:pt x="2047" y="905"/>
                  </a:lnTo>
                  <a:lnTo>
                    <a:pt x="2047" y="890"/>
                  </a:lnTo>
                  <a:lnTo>
                    <a:pt x="2048" y="878"/>
                  </a:lnTo>
                  <a:lnTo>
                    <a:pt x="2048" y="861"/>
                  </a:lnTo>
                  <a:lnTo>
                    <a:pt x="2048" y="847"/>
                  </a:lnTo>
                  <a:lnTo>
                    <a:pt x="2048" y="832"/>
                  </a:lnTo>
                  <a:lnTo>
                    <a:pt x="2050" y="818"/>
                  </a:lnTo>
                  <a:lnTo>
                    <a:pt x="2050" y="803"/>
                  </a:lnTo>
                  <a:lnTo>
                    <a:pt x="2051" y="789"/>
                  </a:lnTo>
                  <a:lnTo>
                    <a:pt x="2052" y="774"/>
                  </a:lnTo>
                  <a:lnTo>
                    <a:pt x="2053" y="761"/>
                  </a:lnTo>
                  <a:lnTo>
                    <a:pt x="2053" y="745"/>
                  </a:lnTo>
                  <a:lnTo>
                    <a:pt x="2055" y="732"/>
                  </a:lnTo>
                  <a:lnTo>
                    <a:pt x="2055" y="717"/>
                  </a:lnTo>
                  <a:lnTo>
                    <a:pt x="2056" y="705"/>
                  </a:lnTo>
                  <a:lnTo>
                    <a:pt x="2056" y="689"/>
                  </a:lnTo>
                  <a:lnTo>
                    <a:pt x="2057" y="676"/>
                  </a:lnTo>
                  <a:lnTo>
                    <a:pt x="2058" y="663"/>
                  </a:lnTo>
                  <a:lnTo>
                    <a:pt x="2060" y="652"/>
                  </a:lnTo>
                  <a:lnTo>
                    <a:pt x="2061" y="638"/>
                  </a:lnTo>
                  <a:lnTo>
                    <a:pt x="2064" y="624"/>
                  </a:lnTo>
                  <a:lnTo>
                    <a:pt x="2065" y="611"/>
                  </a:lnTo>
                  <a:lnTo>
                    <a:pt x="2066" y="600"/>
                  </a:lnTo>
                  <a:lnTo>
                    <a:pt x="2067" y="587"/>
                  </a:lnTo>
                  <a:lnTo>
                    <a:pt x="2070" y="576"/>
                  </a:lnTo>
                  <a:lnTo>
                    <a:pt x="2071" y="564"/>
                  </a:lnTo>
                  <a:lnTo>
                    <a:pt x="2074" y="554"/>
                  </a:lnTo>
                  <a:lnTo>
                    <a:pt x="2075" y="542"/>
                  </a:lnTo>
                  <a:lnTo>
                    <a:pt x="2076" y="532"/>
                  </a:lnTo>
                  <a:lnTo>
                    <a:pt x="2077" y="519"/>
                  </a:lnTo>
                  <a:lnTo>
                    <a:pt x="2081" y="509"/>
                  </a:lnTo>
                  <a:lnTo>
                    <a:pt x="2082" y="496"/>
                  </a:lnTo>
                  <a:lnTo>
                    <a:pt x="2085" y="486"/>
                  </a:lnTo>
                  <a:lnTo>
                    <a:pt x="2087" y="473"/>
                  </a:lnTo>
                  <a:lnTo>
                    <a:pt x="2090" y="463"/>
                  </a:lnTo>
                  <a:lnTo>
                    <a:pt x="2093" y="451"/>
                  </a:lnTo>
                  <a:lnTo>
                    <a:pt x="2095" y="439"/>
                  </a:lnTo>
                  <a:lnTo>
                    <a:pt x="2099" y="427"/>
                  </a:lnTo>
                  <a:lnTo>
                    <a:pt x="2101" y="415"/>
                  </a:lnTo>
                  <a:lnTo>
                    <a:pt x="2105" y="403"/>
                  </a:lnTo>
                  <a:lnTo>
                    <a:pt x="2108" y="391"/>
                  </a:lnTo>
                  <a:lnTo>
                    <a:pt x="2111" y="380"/>
                  </a:lnTo>
                  <a:lnTo>
                    <a:pt x="2114" y="369"/>
                  </a:lnTo>
                  <a:lnTo>
                    <a:pt x="2118" y="356"/>
                  </a:lnTo>
                  <a:lnTo>
                    <a:pt x="2120" y="345"/>
                  </a:lnTo>
                  <a:lnTo>
                    <a:pt x="2123" y="333"/>
                  </a:lnTo>
                  <a:lnTo>
                    <a:pt x="2127" y="322"/>
                  </a:lnTo>
                  <a:lnTo>
                    <a:pt x="2129" y="309"/>
                  </a:lnTo>
                  <a:lnTo>
                    <a:pt x="2134" y="298"/>
                  </a:lnTo>
                  <a:lnTo>
                    <a:pt x="2137" y="287"/>
                  </a:lnTo>
                  <a:lnTo>
                    <a:pt x="2140" y="276"/>
                  </a:lnTo>
                  <a:lnTo>
                    <a:pt x="2144" y="264"/>
                  </a:lnTo>
                  <a:lnTo>
                    <a:pt x="2147" y="254"/>
                  </a:lnTo>
                  <a:lnTo>
                    <a:pt x="2151" y="242"/>
                  </a:lnTo>
                  <a:lnTo>
                    <a:pt x="2153" y="232"/>
                  </a:lnTo>
                  <a:lnTo>
                    <a:pt x="2157" y="221"/>
                  </a:lnTo>
                  <a:lnTo>
                    <a:pt x="2161" y="211"/>
                  </a:lnTo>
                  <a:lnTo>
                    <a:pt x="2163" y="201"/>
                  </a:lnTo>
                  <a:lnTo>
                    <a:pt x="2168" y="192"/>
                  </a:lnTo>
                  <a:lnTo>
                    <a:pt x="2169" y="180"/>
                  </a:lnTo>
                  <a:lnTo>
                    <a:pt x="2173" y="169"/>
                  </a:lnTo>
                  <a:lnTo>
                    <a:pt x="2176" y="160"/>
                  </a:lnTo>
                  <a:lnTo>
                    <a:pt x="2180" y="151"/>
                  </a:lnTo>
                  <a:lnTo>
                    <a:pt x="2182" y="141"/>
                  </a:lnTo>
                  <a:lnTo>
                    <a:pt x="2186" y="132"/>
                  </a:lnTo>
                  <a:lnTo>
                    <a:pt x="2188" y="124"/>
                  </a:lnTo>
                  <a:lnTo>
                    <a:pt x="2192" y="116"/>
                  </a:lnTo>
                  <a:lnTo>
                    <a:pt x="2193" y="106"/>
                  </a:lnTo>
                  <a:lnTo>
                    <a:pt x="2197" y="98"/>
                  </a:lnTo>
                  <a:lnTo>
                    <a:pt x="2200" y="89"/>
                  </a:lnTo>
                  <a:lnTo>
                    <a:pt x="2204" y="83"/>
                  </a:lnTo>
                  <a:lnTo>
                    <a:pt x="2205" y="76"/>
                  </a:lnTo>
                  <a:lnTo>
                    <a:pt x="2209" y="69"/>
                  </a:lnTo>
                  <a:lnTo>
                    <a:pt x="2210" y="63"/>
                  </a:lnTo>
                  <a:lnTo>
                    <a:pt x="2214" y="57"/>
                  </a:lnTo>
                  <a:lnTo>
                    <a:pt x="2215" y="50"/>
                  </a:lnTo>
                  <a:lnTo>
                    <a:pt x="2216" y="44"/>
                  </a:lnTo>
                  <a:lnTo>
                    <a:pt x="2219" y="38"/>
                  </a:lnTo>
                  <a:lnTo>
                    <a:pt x="2221" y="34"/>
                  </a:lnTo>
                  <a:lnTo>
                    <a:pt x="2224" y="24"/>
                  </a:lnTo>
                  <a:lnTo>
                    <a:pt x="2227" y="17"/>
                  </a:lnTo>
                  <a:lnTo>
                    <a:pt x="2229" y="10"/>
                  </a:lnTo>
                  <a:lnTo>
                    <a:pt x="2231" y="6"/>
                  </a:lnTo>
                  <a:lnTo>
                    <a:pt x="2233" y="4"/>
                  </a:lnTo>
                  <a:lnTo>
                    <a:pt x="2233" y="4"/>
                  </a:lnTo>
                  <a:lnTo>
                    <a:pt x="1281" y="0"/>
                  </a:lnTo>
                  <a:lnTo>
                    <a:pt x="1482" y="143"/>
                  </a:lnTo>
                  <a:lnTo>
                    <a:pt x="1931" y="146"/>
                  </a:lnTo>
                  <a:lnTo>
                    <a:pt x="1939" y="221"/>
                  </a:lnTo>
                  <a:lnTo>
                    <a:pt x="1937" y="221"/>
                  </a:lnTo>
                  <a:lnTo>
                    <a:pt x="1934" y="222"/>
                  </a:lnTo>
                  <a:lnTo>
                    <a:pt x="1929" y="226"/>
                  </a:lnTo>
                  <a:lnTo>
                    <a:pt x="1923" y="231"/>
                  </a:lnTo>
                  <a:lnTo>
                    <a:pt x="1916" y="236"/>
                  </a:lnTo>
                  <a:lnTo>
                    <a:pt x="1910" y="245"/>
                  </a:lnTo>
                  <a:lnTo>
                    <a:pt x="1903" y="249"/>
                  </a:lnTo>
                  <a:lnTo>
                    <a:pt x="1901" y="254"/>
                  </a:lnTo>
                  <a:lnTo>
                    <a:pt x="1896" y="259"/>
                  </a:lnTo>
                  <a:lnTo>
                    <a:pt x="1892" y="265"/>
                  </a:lnTo>
                  <a:lnTo>
                    <a:pt x="1887" y="270"/>
                  </a:lnTo>
                  <a:lnTo>
                    <a:pt x="1883" y="276"/>
                  </a:lnTo>
                  <a:lnTo>
                    <a:pt x="1878" y="283"/>
                  </a:lnTo>
                  <a:lnTo>
                    <a:pt x="1874" y="290"/>
                  </a:lnTo>
                  <a:lnTo>
                    <a:pt x="1869" y="297"/>
                  </a:lnTo>
                  <a:lnTo>
                    <a:pt x="1865" y="304"/>
                  </a:lnTo>
                  <a:lnTo>
                    <a:pt x="1863" y="312"/>
                  </a:lnTo>
                  <a:lnTo>
                    <a:pt x="1859" y="321"/>
                  </a:lnTo>
                  <a:lnTo>
                    <a:pt x="1857" y="329"/>
                  </a:lnTo>
                  <a:lnTo>
                    <a:pt x="1853" y="338"/>
                  </a:lnTo>
                  <a:lnTo>
                    <a:pt x="1850" y="348"/>
                  </a:lnTo>
                  <a:lnTo>
                    <a:pt x="1849" y="359"/>
                  </a:lnTo>
                  <a:lnTo>
                    <a:pt x="1847" y="369"/>
                  </a:lnTo>
                  <a:lnTo>
                    <a:pt x="1847" y="380"/>
                  </a:lnTo>
                  <a:lnTo>
                    <a:pt x="1847" y="385"/>
                  </a:lnTo>
                  <a:lnTo>
                    <a:pt x="1847" y="390"/>
                  </a:lnTo>
                  <a:lnTo>
                    <a:pt x="1847" y="396"/>
                  </a:lnTo>
                  <a:lnTo>
                    <a:pt x="1847" y="403"/>
                  </a:lnTo>
                  <a:lnTo>
                    <a:pt x="1847" y="413"/>
                  </a:lnTo>
                  <a:lnTo>
                    <a:pt x="1847" y="424"/>
                  </a:lnTo>
                  <a:lnTo>
                    <a:pt x="1847" y="436"/>
                  </a:lnTo>
                  <a:lnTo>
                    <a:pt x="1847" y="447"/>
                  </a:lnTo>
                  <a:lnTo>
                    <a:pt x="1847" y="457"/>
                  </a:lnTo>
                  <a:lnTo>
                    <a:pt x="1849" y="467"/>
                  </a:lnTo>
                  <a:lnTo>
                    <a:pt x="1850" y="477"/>
                  </a:lnTo>
                  <a:lnTo>
                    <a:pt x="1852" y="489"/>
                  </a:lnTo>
                  <a:lnTo>
                    <a:pt x="1853" y="499"/>
                  </a:lnTo>
                  <a:lnTo>
                    <a:pt x="1855" y="508"/>
                  </a:lnTo>
                  <a:lnTo>
                    <a:pt x="1858" y="518"/>
                  </a:lnTo>
                  <a:lnTo>
                    <a:pt x="1859" y="528"/>
                  </a:lnTo>
                  <a:lnTo>
                    <a:pt x="1862" y="535"/>
                  </a:lnTo>
                  <a:lnTo>
                    <a:pt x="1863" y="545"/>
                  </a:lnTo>
                  <a:lnTo>
                    <a:pt x="1865" y="553"/>
                  </a:lnTo>
                  <a:lnTo>
                    <a:pt x="1869" y="562"/>
                  </a:lnTo>
                  <a:lnTo>
                    <a:pt x="1869" y="568"/>
                  </a:lnTo>
                  <a:lnTo>
                    <a:pt x="1872" y="576"/>
                  </a:lnTo>
                  <a:lnTo>
                    <a:pt x="1874" y="582"/>
                  </a:lnTo>
                  <a:lnTo>
                    <a:pt x="1876" y="588"/>
                  </a:lnTo>
                  <a:lnTo>
                    <a:pt x="1881" y="600"/>
                  </a:lnTo>
                  <a:lnTo>
                    <a:pt x="1884" y="610"/>
                  </a:lnTo>
                  <a:lnTo>
                    <a:pt x="1887" y="616"/>
                  </a:lnTo>
                  <a:lnTo>
                    <a:pt x="1889" y="623"/>
                  </a:lnTo>
                  <a:lnTo>
                    <a:pt x="1892" y="626"/>
                  </a:lnTo>
                  <a:lnTo>
                    <a:pt x="1892" y="629"/>
                  </a:lnTo>
                  <a:lnTo>
                    <a:pt x="1484" y="640"/>
                  </a:lnTo>
                  <a:lnTo>
                    <a:pt x="1327" y="600"/>
                  </a:lnTo>
                  <a:lnTo>
                    <a:pt x="1327" y="600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2" name="Freeform 104"/>
            <p:cNvSpPr>
              <a:spLocks/>
            </p:cNvSpPr>
            <p:nvPr/>
          </p:nvSpPr>
          <p:spPr bwMode="auto">
            <a:xfrm>
              <a:off x="2657475" y="3821113"/>
              <a:ext cx="73025" cy="276225"/>
            </a:xfrm>
            <a:custGeom>
              <a:avLst/>
              <a:gdLst>
                <a:gd name="T0" fmla="*/ 2147483647 w 184"/>
                <a:gd name="T1" fmla="*/ 2147483647 h 696"/>
                <a:gd name="T2" fmla="*/ 2147483647 w 184"/>
                <a:gd name="T3" fmla="*/ 2147483647 h 696"/>
                <a:gd name="T4" fmla="*/ 2147483647 w 184"/>
                <a:gd name="T5" fmla="*/ 2147483647 h 696"/>
                <a:gd name="T6" fmla="*/ 2147483647 w 184"/>
                <a:gd name="T7" fmla="*/ 2147483647 h 696"/>
                <a:gd name="T8" fmla="*/ 2147483647 w 184"/>
                <a:gd name="T9" fmla="*/ 2147483647 h 696"/>
                <a:gd name="T10" fmla="*/ 0 w 184"/>
                <a:gd name="T11" fmla="*/ 2147483647 h 696"/>
                <a:gd name="T12" fmla="*/ 2147483647 w 184"/>
                <a:gd name="T13" fmla="*/ 2147483647 h 696"/>
                <a:gd name="T14" fmla="*/ 2147483647 w 184"/>
                <a:gd name="T15" fmla="*/ 2147483647 h 696"/>
                <a:gd name="T16" fmla="*/ 2147483647 w 184"/>
                <a:gd name="T17" fmla="*/ 2147483647 h 696"/>
                <a:gd name="T18" fmla="*/ 2147483647 w 184"/>
                <a:gd name="T19" fmla="*/ 2147483647 h 696"/>
                <a:gd name="T20" fmla="*/ 2147483647 w 184"/>
                <a:gd name="T21" fmla="*/ 2147483647 h 696"/>
                <a:gd name="T22" fmla="*/ 2147483647 w 184"/>
                <a:gd name="T23" fmla="*/ 2147483647 h 696"/>
                <a:gd name="T24" fmla="*/ 2147483647 w 184"/>
                <a:gd name="T25" fmla="*/ 2147483647 h 696"/>
                <a:gd name="T26" fmla="*/ 2147483647 w 184"/>
                <a:gd name="T27" fmla="*/ 2147483647 h 696"/>
                <a:gd name="T28" fmla="*/ 2147483647 w 184"/>
                <a:gd name="T29" fmla="*/ 2147483647 h 696"/>
                <a:gd name="T30" fmla="*/ 2147483647 w 184"/>
                <a:gd name="T31" fmla="*/ 2147483647 h 696"/>
                <a:gd name="T32" fmla="*/ 2147483647 w 184"/>
                <a:gd name="T33" fmla="*/ 2147483647 h 696"/>
                <a:gd name="T34" fmla="*/ 2147483647 w 184"/>
                <a:gd name="T35" fmla="*/ 2147483647 h 696"/>
                <a:gd name="T36" fmla="*/ 2147483647 w 184"/>
                <a:gd name="T37" fmla="*/ 2147483647 h 696"/>
                <a:gd name="T38" fmla="*/ 2147483647 w 184"/>
                <a:gd name="T39" fmla="*/ 2147483647 h 696"/>
                <a:gd name="T40" fmla="*/ 2147483647 w 184"/>
                <a:gd name="T41" fmla="*/ 2147483647 h 696"/>
                <a:gd name="T42" fmla="*/ 2147483647 w 184"/>
                <a:gd name="T43" fmla="*/ 2147483647 h 696"/>
                <a:gd name="T44" fmla="*/ 2147483647 w 184"/>
                <a:gd name="T45" fmla="*/ 2147483647 h 696"/>
                <a:gd name="T46" fmla="*/ 2147483647 w 184"/>
                <a:gd name="T47" fmla="*/ 2147483647 h 696"/>
                <a:gd name="T48" fmla="*/ 2147483647 w 184"/>
                <a:gd name="T49" fmla="*/ 2147483647 h 696"/>
                <a:gd name="T50" fmla="*/ 2147483647 w 184"/>
                <a:gd name="T51" fmla="*/ 2147483647 h 696"/>
                <a:gd name="T52" fmla="*/ 2147483647 w 184"/>
                <a:gd name="T53" fmla="*/ 2147483647 h 696"/>
                <a:gd name="T54" fmla="*/ 2147483647 w 184"/>
                <a:gd name="T55" fmla="*/ 2147483647 h 696"/>
                <a:gd name="T56" fmla="*/ 2147483647 w 184"/>
                <a:gd name="T57" fmla="*/ 2147483647 h 696"/>
                <a:gd name="T58" fmla="*/ 2147483647 w 184"/>
                <a:gd name="T59" fmla="*/ 2147483647 h 696"/>
                <a:gd name="T60" fmla="*/ 2147483647 w 184"/>
                <a:gd name="T61" fmla="*/ 2147483647 h 696"/>
                <a:gd name="T62" fmla="*/ 2147483647 w 184"/>
                <a:gd name="T63" fmla="*/ 2147483647 h 696"/>
                <a:gd name="T64" fmla="*/ 2147483647 w 184"/>
                <a:gd name="T65" fmla="*/ 2147483647 h 696"/>
                <a:gd name="T66" fmla="*/ 2147483647 w 184"/>
                <a:gd name="T67" fmla="*/ 2147483647 h 696"/>
                <a:gd name="T68" fmla="*/ 2147483647 w 184"/>
                <a:gd name="T69" fmla="*/ 2147483647 h 696"/>
                <a:gd name="T70" fmla="*/ 2147483647 w 184"/>
                <a:gd name="T71" fmla="*/ 2147483647 h 696"/>
                <a:gd name="T72" fmla="*/ 2147483647 w 184"/>
                <a:gd name="T73" fmla="*/ 2147483647 h 696"/>
                <a:gd name="T74" fmla="*/ 2147483647 w 184"/>
                <a:gd name="T75" fmla="*/ 2147483647 h 696"/>
                <a:gd name="T76" fmla="*/ 2147483647 w 184"/>
                <a:gd name="T77" fmla="*/ 2147483647 h 696"/>
                <a:gd name="T78" fmla="*/ 2147483647 w 184"/>
                <a:gd name="T79" fmla="*/ 2147483647 h 696"/>
                <a:gd name="T80" fmla="*/ 2147483647 w 184"/>
                <a:gd name="T81" fmla="*/ 2147483647 h 696"/>
                <a:gd name="T82" fmla="*/ 2147483647 w 184"/>
                <a:gd name="T83" fmla="*/ 2147483647 h 696"/>
                <a:gd name="T84" fmla="*/ 2147483647 w 184"/>
                <a:gd name="T85" fmla="*/ 2147483647 h 696"/>
                <a:gd name="T86" fmla="*/ 2147483647 w 184"/>
                <a:gd name="T87" fmla="*/ 2147483647 h 696"/>
                <a:gd name="T88" fmla="*/ 2147483647 w 184"/>
                <a:gd name="T89" fmla="*/ 2147483647 h 69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4"/>
                <a:gd name="T136" fmla="*/ 0 h 696"/>
                <a:gd name="T137" fmla="*/ 184 w 184"/>
                <a:gd name="T138" fmla="*/ 696 h 69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4" h="696">
                  <a:moveTo>
                    <a:pt x="103" y="0"/>
                  </a:moveTo>
                  <a:lnTo>
                    <a:pt x="96" y="0"/>
                  </a:lnTo>
                  <a:lnTo>
                    <a:pt x="89" y="2"/>
                  </a:lnTo>
                  <a:lnTo>
                    <a:pt x="83" y="2"/>
                  </a:lnTo>
                  <a:lnTo>
                    <a:pt x="77" y="4"/>
                  </a:lnTo>
                  <a:lnTo>
                    <a:pt x="70" y="5"/>
                  </a:lnTo>
                  <a:lnTo>
                    <a:pt x="64" y="7"/>
                  </a:lnTo>
                  <a:lnTo>
                    <a:pt x="58" y="9"/>
                  </a:lnTo>
                  <a:lnTo>
                    <a:pt x="51" y="10"/>
                  </a:lnTo>
                  <a:lnTo>
                    <a:pt x="44" y="11"/>
                  </a:lnTo>
                  <a:lnTo>
                    <a:pt x="37" y="14"/>
                  </a:lnTo>
                  <a:lnTo>
                    <a:pt x="31" y="15"/>
                  </a:lnTo>
                  <a:lnTo>
                    <a:pt x="25" y="16"/>
                  </a:lnTo>
                  <a:lnTo>
                    <a:pt x="17" y="18"/>
                  </a:lnTo>
                  <a:lnTo>
                    <a:pt x="12" y="20"/>
                  </a:lnTo>
                  <a:lnTo>
                    <a:pt x="6" y="20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1" y="38"/>
                  </a:lnTo>
                  <a:lnTo>
                    <a:pt x="2" y="44"/>
                  </a:lnTo>
                  <a:lnTo>
                    <a:pt x="5" y="55"/>
                  </a:lnTo>
                  <a:lnTo>
                    <a:pt x="6" y="59"/>
                  </a:lnTo>
                  <a:lnTo>
                    <a:pt x="7" y="66"/>
                  </a:lnTo>
                  <a:lnTo>
                    <a:pt x="8" y="72"/>
                  </a:lnTo>
                  <a:lnTo>
                    <a:pt x="11" y="78"/>
                  </a:lnTo>
                  <a:lnTo>
                    <a:pt x="11" y="84"/>
                  </a:lnTo>
                  <a:lnTo>
                    <a:pt x="12" y="92"/>
                  </a:lnTo>
                  <a:lnTo>
                    <a:pt x="14" y="100"/>
                  </a:lnTo>
                  <a:lnTo>
                    <a:pt x="16" y="107"/>
                  </a:lnTo>
                  <a:lnTo>
                    <a:pt x="17" y="116"/>
                  </a:lnTo>
                  <a:lnTo>
                    <a:pt x="19" y="125"/>
                  </a:lnTo>
                  <a:lnTo>
                    <a:pt x="20" y="134"/>
                  </a:lnTo>
                  <a:lnTo>
                    <a:pt x="24" y="144"/>
                  </a:lnTo>
                  <a:lnTo>
                    <a:pt x="24" y="154"/>
                  </a:lnTo>
                  <a:lnTo>
                    <a:pt x="26" y="163"/>
                  </a:lnTo>
                  <a:lnTo>
                    <a:pt x="27" y="173"/>
                  </a:lnTo>
                  <a:lnTo>
                    <a:pt x="29" y="183"/>
                  </a:lnTo>
                  <a:lnTo>
                    <a:pt x="30" y="194"/>
                  </a:lnTo>
                  <a:lnTo>
                    <a:pt x="34" y="206"/>
                  </a:lnTo>
                  <a:lnTo>
                    <a:pt x="35" y="217"/>
                  </a:lnTo>
                  <a:lnTo>
                    <a:pt x="37" y="230"/>
                  </a:lnTo>
                  <a:lnTo>
                    <a:pt x="39" y="241"/>
                  </a:lnTo>
                  <a:lnTo>
                    <a:pt x="41" y="252"/>
                  </a:lnTo>
                  <a:lnTo>
                    <a:pt x="41" y="265"/>
                  </a:lnTo>
                  <a:lnTo>
                    <a:pt x="44" y="276"/>
                  </a:lnTo>
                  <a:lnTo>
                    <a:pt x="45" y="289"/>
                  </a:lnTo>
                  <a:lnTo>
                    <a:pt x="46" y="302"/>
                  </a:lnTo>
                  <a:lnTo>
                    <a:pt x="49" y="316"/>
                  </a:lnTo>
                  <a:lnTo>
                    <a:pt x="51" y="330"/>
                  </a:lnTo>
                  <a:lnTo>
                    <a:pt x="53" y="342"/>
                  </a:lnTo>
                  <a:lnTo>
                    <a:pt x="54" y="356"/>
                  </a:lnTo>
                  <a:lnTo>
                    <a:pt x="55" y="370"/>
                  </a:lnTo>
                  <a:lnTo>
                    <a:pt x="58" y="385"/>
                  </a:lnTo>
                  <a:lnTo>
                    <a:pt x="59" y="399"/>
                  </a:lnTo>
                  <a:lnTo>
                    <a:pt x="60" y="413"/>
                  </a:lnTo>
                  <a:lnTo>
                    <a:pt x="63" y="428"/>
                  </a:lnTo>
                  <a:lnTo>
                    <a:pt x="64" y="443"/>
                  </a:lnTo>
                  <a:lnTo>
                    <a:pt x="64" y="457"/>
                  </a:lnTo>
                  <a:lnTo>
                    <a:pt x="66" y="472"/>
                  </a:lnTo>
                  <a:lnTo>
                    <a:pt x="66" y="487"/>
                  </a:lnTo>
                  <a:lnTo>
                    <a:pt x="69" y="504"/>
                  </a:lnTo>
                  <a:lnTo>
                    <a:pt x="69" y="519"/>
                  </a:lnTo>
                  <a:lnTo>
                    <a:pt x="70" y="534"/>
                  </a:lnTo>
                  <a:lnTo>
                    <a:pt x="70" y="549"/>
                  </a:lnTo>
                  <a:lnTo>
                    <a:pt x="73" y="567"/>
                  </a:lnTo>
                  <a:lnTo>
                    <a:pt x="73" y="582"/>
                  </a:lnTo>
                  <a:lnTo>
                    <a:pt x="74" y="597"/>
                  </a:lnTo>
                  <a:lnTo>
                    <a:pt x="74" y="614"/>
                  </a:lnTo>
                  <a:lnTo>
                    <a:pt x="75" y="630"/>
                  </a:lnTo>
                  <a:lnTo>
                    <a:pt x="75" y="645"/>
                  </a:lnTo>
                  <a:lnTo>
                    <a:pt x="75" y="662"/>
                  </a:lnTo>
                  <a:lnTo>
                    <a:pt x="75" y="678"/>
                  </a:lnTo>
                  <a:lnTo>
                    <a:pt x="77" y="696"/>
                  </a:lnTo>
                  <a:lnTo>
                    <a:pt x="184" y="696"/>
                  </a:lnTo>
                  <a:lnTo>
                    <a:pt x="183" y="678"/>
                  </a:lnTo>
                  <a:lnTo>
                    <a:pt x="183" y="662"/>
                  </a:lnTo>
                  <a:lnTo>
                    <a:pt x="181" y="644"/>
                  </a:lnTo>
                  <a:lnTo>
                    <a:pt x="181" y="628"/>
                  </a:lnTo>
                  <a:lnTo>
                    <a:pt x="180" y="610"/>
                  </a:lnTo>
                  <a:lnTo>
                    <a:pt x="180" y="594"/>
                  </a:lnTo>
                  <a:lnTo>
                    <a:pt x="179" y="577"/>
                  </a:lnTo>
                  <a:lnTo>
                    <a:pt x="179" y="562"/>
                  </a:lnTo>
                  <a:lnTo>
                    <a:pt x="177" y="544"/>
                  </a:lnTo>
                  <a:lnTo>
                    <a:pt x="177" y="528"/>
                  </a:lnTo>
                  <a:lnTo>
                    <a:pt x="175" y="513"/>
                  </a:lnTo>
                  <a:lnTo>
                    <a:pt x="175" y="498"/>
                  </a:lnTo>
                  <a:lnTo>
                    <a:pt x="174" y="481"/>
                  </a:lnTo>
                  <a:lnTo>
                    <a:pt x="174" y="466"/>
                  </a:lnTo>
                  <a:lnTo>
                    <a:pt x="171" y="451"/>
                  </a:lnTo>
                  <a:lnTo>
                    <a:pt x="171" y="436"/>
                  </a:lnTo>
                  <a:lnTo>
                    <a:pt x="169" y="420"/>
                  </a:lnTo>
                  <a:lnTo>
                    <a:pt x="167" y="404"/>
                  </a:lnTo>
                  <a:lnTo>
                    <a:pt x="165" y="390"/>
                  </a:lnTo>
                  <a:lnTo>
                    <a:pt x="164" y="375"/>
                  </a:lnTo>
                  <a:lnTo>
                    <a:pt x="162" y="360"/>
                  </a:lnTo>
                  <a:lnTo>
                    <a:pt x="161" y="346"/>
                  </a:lnTo>
                  <a:lnTo>
                    <a:pt x="159" y="332"/>
                  </a:lnTo>
                  <a:lnTo>
                    <a:pt x="157" y="319"/>
                  </a:lnTo>
                  <a:lnTo>
                    <a:pt x="156" y="306"/>
                  </a:lnTo>
                  <a:lnTo>
                    <a:pt x="154" y="292"/>
                  </a:lnTo>
                  <a:lnTo>
                    <a:pt x="151" y="278"/>
                  </a:lnTo>
                  <a:lnTo>
                    <a:pt x="151" y="265"/>
                  </a:lnTo>
                  <a:lnTo>
                    <a:pt x="148" y="252"/>
                  </a:lnTo>
                  <a:lnTo>
                    <a:pt x="147" y="240"/>
                  </a:lnTo>
                  <a:lnTo>
                    <a:pt x="145" y="228"/>
                  </a:lnTo>
                  <a:lnTo>
                    <a:pt x="145" y="217"/>
                  </a:lnTo>
                  <a:lnTo>
                    <a:pt x="141" y="204"/>
                  </a:lnTo>
                  <a:lnTo>
                    <a:pt x="140" y="192"/>
                  </a:lnTo>
                  <a:lnTo>
                    <a:pt x="137" y="180"/>
                  </a:lnTo>
                  <a:lnTo>
                    <a:pt x="136" y="170"/>
                  </a:lnTo>
                  <a:lnTo>
                    <a:pt x="133" y="159"/>
                  </a:lnTo>
                  <a:lnTo>
                    <a:pt x="132" y="149"/>
                  </a:lnTo>
                  <a:lnTo>
                    <a:pt x="130" y="139"/>
                  </a:lnTo>
                  <a:lnTo>
                    <a:pt x="128" y="130"/>
                  </a:lnTo>
                  <a:lnTo>
                    <a:pt x="127" y="120"/>
                  </a:lnTo>
                  <a:lnTo>
                    <a:pt x="126" y="110"/>
                  </a:lnTo>
                  <a:lnTo>
                    <a:pt x="123" y="102"/>
                  </a:lnTo>
                  <a:lnTo>
                    <a:pt x="122" y="93"/>
                  </a:lnTo>
                  <a:lnTo>
                    <a:pt x="121" y="84"/>
                  </a:lnTo>
                  <a:lnTo>
                    <a:pt x="119" y="77"/>
                  </a:lnTo>
                  <a:lnTo>
                    <a:pt x="117" y="69"/>
                  </a:lnTo>
                  <a:lnTo>
                    <a:pt x="116" y="63"/>
                  </a:lnTo>
                  <a:lnTo>
                    <a:pt x="114" y="55"/>
                  </a:lnTo>
                  <a:lnTo>
                    <a:pt x="113" y="49"/>
                  </a:lnTo>
                  <a:lnTo>
                    <a:pt x="111" y="43"/>
                  </a:lnTo>
                  <a:lnTo>
                    <a:pt x="109" y="38"/>
                  </a:lnTo>
                  <a:lnTo>
                    <a:pt x="109" y="31"/>
                  </a:lnTo>
                  <a:lnTo>
                    <a:pt x="108" y="26"/>
                  </a:lnTo>
                  <a:lnTo>
                    <a:pt x="107" y="20"/>
                  </a:lnTo>
                  <a:lnTo>
                    <a:pt x="107" y="18"/>
                  </a:lnTo>
                  <a:lnTo>
                    <a:pt x="104" y="10"/>
                  </a:lnTo>
                  <a:lnTo>
                    <a:pt x="104" y="5"/>
                  </a:lnTo>
                  <a:lnTo>
                    <a:pt x="103" y="1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05"/>
            <p:cNvSpPr>
              <a:spLocks/>
            </p:cNvSpPr>
            <p:nvPr/>
          </p:nvSpPr>
          <p:spPr bwMode="auto">
            <a:xfrm>
              <a:off x="2981325" y="3827463"/>
              <a:ext cx="115888" cy="534988"/>
            </a:xfrm>
            <a:custGeom>
              <a:avLst/>
              <a:gdLst>
                <a:gd name="T0" fmla="*/ 2147483647 w 294"/>
                <a:gd name="T1" fmla="*/ 2147483647 h 1350"/>
                <a:gd name="T2" fmla="*/ 2147483647 w 294"/>
                <a:gd name="T3" fmla="*/ 2147483647 h 1350"/>
                <a:gd name="T4" fmla="*/ 2147483647 w 294"/>
                <a:gd name="T5" fmla="*/ 2147483647 h 1350"/>
                <a:gd name="T6" fmla="*/ 2147483647 w 294"/>
                <a:gd name="T7" fmla="*/ 2147483647 h 1350"/>
                <a:gd name="T8" fmla="*/ 2147483647 w 294"/>
                <a:gd name="T9" fmla="*/ 2147483647 h 1350"/>
                <a:gd name="T10" fmla="*/ 2147483647 w 294"/>
                <a:gd name="T11" fmla="*/ 2147483647 h 1350"/>
                <a:gd name="T12" fmla="*/ 2147483647 w 294"/>
                <a:gd name="T13" fmla="*/ 2147483647 h 1350"/>
                <a:gd name="T14" fmla="*/ 2147483647 w 294"/>
                <a:gd name="T15" fmla="*/ 2147483647 h 1350"/>
                <a:gd name="T16" fmla="*/ 2147483647 w 294"/>
                <a:gd name="T17" fmla="*/ 2147483647 h 1350"/>
                <a:gd name="T18" fmla="*/ 2147483647 w 294"/>
                <a:gd name="T19" fmla="*/ 2147483647 h 1350"/>
                <a:gd name="T20" fmla="*/ 2147483647 w 294"/>
                <a:gd name="T21" fmla="*/ 2147483647 h 1350"/>
                <a:gd name="T22" fmla="*/ 2147483647 w 294"/>
                <a:gd name="T23" fmla="*/ 2147483647 h 1350"/>
                <a:gd name="T24" fmla="*/ 0 w 294"/>
                <a:gd name="T25" fmla="*/ 2147483647 h 1350"/>
                <a:gd name="T26" fmla="*/ 0 w 294"/>
                <a:gd name="T27" fmla="*/ 2147483647 h 1350"/>
                <a:gd name="T28" fmla="*/ 2147483647 w 294"/>
                <a:gd name="T29" fmla="*/ 2147483647 h 1350"/>
                <a:gd name="T30" fmla="*/ 2147483647 w 294"/>
                <a:gd name="T31" fmla="*/ 2147483647 h 1350"/>
                <a:gd name="T32" fmla="*/ 2147483647 w 294"/>
                <a:gd name="T33" fmla="*/ 2147483647 h 1350"/>
                <a:gd name="T34" fmla="*/ 2147483647 w 294"/>
                <a:gd name="T35" fmla="*/ 2147483647 h 1350"/>
                <a:gd name="T36" fmla="*/ 2147483647 w 294"/>
                <a:gd name="T37" fmla="*/ 2147483647 h 1350"/>
                <a:gd name="T38" fmla="*/ 2147483647 w 294"/>
                <a:gd name="T39" fmla="*/ 2147483647 h 1350"/>
                <a:gd name="T40" fmla="*/ 2147483647 w 294"/>
                <a:gd name="T41" fmla="*/ 2147483647 h 1350"/>
                <a:gd name="T42" fmla="*/ 2147483647 w 294"/>
                <a:gd name="T43" fmla="*/ 2147483647 h 1350"/>
                <a:gd name="T44" fmla="*/ 2147483647 w 294"/>
                <a:gd name="T45" fmla="*/ 2147483647 h 1350"/>
                <a:gd name="T46" fmla="*/ 2147483647 w 294"/>
                <a:gd name="T47" fmla="*/ 2147483647 h 1350"/>
                <a:gd name="T48" fmla="*/ 2147483647 w 294"/>
                <a:gd name="T49" fmla="*/ 2147483647 h 1350"/>
                <a:gd name="T50" fmla="*/ 2147483647 w 294"/>
                <a:gd name="T51" fmla="*/ 2147483647 h 1350"/>
                <a:gd name="T52" fmla="*/ 2147483647 w 294"/>
                <a:gd name="T53" fmla="*/ 2147483647 h 1350"/>
                <a:gd name="T54" fmla="*/ 2147483647 w 294"/>
                <a:gd name="T55" fmla="*/ 2147483647 h 1350"/>
                <a:gd name="T56" fmla="*/ 2147483647 w 294"/>
                <a:gd name="T57" fmla="*/ 2147483647 h 1350"/>
                <a:gd name="T58" fmla="*/ 2147483647 w 294"/>
                <a:gd name="T59" fmla="*/ 2147483647 h 1350"/>
                <a:gd name="T60" fmla="*/ 2147483647 w 294"/>
                <a:gd name="T61" fmla="*/ 2147483647 h 1350"/>
                <a:gd name="T62" fmla="*/ 2147483647 w 294"/>
                <a:gd name="T63" fmla="*/ 2147483647 h 1350"/>
                <a:gd name="T64" fmla="*/ 2147483647 w 294"/>
                <a:gd name="T65" fmla="*/ 2147483647 h 1350"/>
                <a:gd name="T66" fmla="*/ 2147483647 w 294"/>
                <a:gd name="T67" fmla="*/ 2147483647 h 1350"/>
                <a:gd name="T68" fmla="*/ 2147483647 w 294"/>
                <a:gd name="T69" fmla="*/ 2147483647 h 1350"/>
                <a:gd name="T70" fmla="*/ 2147483647 w 294"/>
                <a:gd name="T71" fmla="*/ 2147483647 h 1350"/>
                <a:gd name="T72" fmla="*/ 2147483647 w 294"/>
                <a:gd name="T73" fmla="*/ 2147483647 h 1350"/>
                <a:gd name="T74" fmla="*/ 2147483647 w 294"/>
                <a:gd name="T75" fmla="*/ 2147483647 h 1350"/>
                <a:gd name="T76" fmla="*/ 2147483647 w 294"/>
                <a:gd name="T77" fmla="*/ 2147483647 h 1350"/>
                <a:gd name="T78" fmla="*/ 2147483647 w 294"/>
                <a:gd name="T79" fmla="*/ 2147483647 h 1350"/>
                <a:gd name="T80" fmla="*/ 2147483647 w 294"/>
                <a:gd name="T81" fmla="*/ 2147483647 h 1350"/>
                <a:gd name="T82" fmla="*/ 2147483647 w 294"/>
                <a:gd name="T83" fmla="*/ 2147483647 h 1350"/>
                <a:gd name="T84" fmla="*/ 2147483647 w 294"/>
                <a:gd name="T85" fmla="*/ 2147483647 h 13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4"/>
                <a:gd name="T130" fmla="*/ 0 h 1350"/>
                <a:gd name="T131" fmla="*/ 294 w 294"/>
                <a:gd name="T132" fmla="*/ 1350 h 13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4" h="1350">
                  <a:moveTo>
                    <a:pt x="294" y="43"/>
                  </a:moveTo>
                  <a:lnTo>
                    <a:pt x="198" y="0"/>
                  </a:lnTo>
                  <a:lnTo>
                    <a:pt x="184" y="24"/>
                  </a:lnTo>
                  <a:lnTo>
                    <a:pt x="172" y="49"/>
                  </a:lnTo>
                  <a:lnTo>
                    <a:pt x="160" y="76"/>
                  </a:lnTo>
                  <a:lnTo>
                    <a:pt x="150" y="101"/>
                  </a:lnTo>
                  <a:lnTo>
                    <a:pt x="139" y="127"/>
                  </a:lnTo>
                  <a:lnTo>
                    <a:pt x="129" y="154"/>
                  </a:lnTo>
                  <a:lnTo>
                    <a:pt x="119" y="182"/>
                  </a:lnTo>
                  <a:lnTo>
                    <a:pt x="111" y="209"/>
                  </a:lnTo>
                  <a:lnTo>
                    <a:pt x="101" y="236"/>
                  </a:lnTo>
                  <a:lnTo>
                    <a:pt x="93" y="264"/>
                  </a:lnTo>
                  <a:lnTo>
                    <a:pt x="85" y="292"/>
                  </a:lnTo>
                  <a:lnTo>
                    <a:pt x="78" y="321"/>
                  </a:lnTo>
                  <a:lnTo>
                    <a:pt x="71" y="348"/>
                  </a:lnTo>
                  <a:lnTo>
                    <a:pt x="66" y="376"/>
                  </a:lnTo>
                  <a:lnTo>
                    <a:pt x="59" y="404"/>
                  </a:lnTo>
                  <a:lnTo>
                    <a:pt x="54" y="432"/>
                  </a:lnTo>
                  <a:lnTo>
                    <a:pt x="48" y="460"/>
                  </a:lnTo>
                  <a:lnTo>
                    <a:pt x="42" y="487"/>
                  </a:lnTo>
                  <a:lnTo>
                    <a:pt x="37" y="514"/>
                  </a:lnTo>
                  <a:lnTo>
                    <a:pt x="34" y="542"/>
                  </a:lnTo>
                  <a:lnTo>
                    <a:pt x="29" y="569"/>
                  </a:lnTo>
                  <a:lnTo>
                    <a:pt x="25" y="597"/>
                  </a:lnTo>
                  <a:lnTo>
                    <a:pt x="23" y="625"/>
                  </a:lnTo>
                  <a:lnTo>
                    <a:pt x="19" y="653"/>
                  </a:lnTo>
                  <a:lnTo>
                    <a:pt x="16" y="679"/>
                  </a:lnTo>
                  <a:lnTo>
                    <a:pt x="14" y="706"/>
                  </a:lnTo>
                  <a:lnTo>
                    <a:pt x="11" y="734"/>
                  </a:lnTo>
                  <a:lnTo>
                    <a:pt x="10" y="760"/>
                  </a:lnTo>
                  <a:lnTo>
                    <a:pt x="8" y="787"/>
                  </a:lnTo>
                  <a:lnTo>
                    <a:pt x="6" y="812"/>
                  </a:lnTo>
                  <a:lnTo>
                    <a:pt x="4" y="837"/>
                  </a:lnTo>
                  <a:lnTo>
                    <a:pt x="4" y="862"/>
                  </a:lnTo>
                  <a:lnTo>
                    <a:pt x="3" y="886"/>
                  </a:lnTo>
                  <a:lnTo>
                    <a:pt x="1" y="912"/>
                  </a:lnTo>
                  <a:lnTo>
                    <a:pt x="0" y="934"/>
                  </a:lnTo>
                  <a:lnTo>
                    <a:pt x="0" y="958"/>
                  </a:lnTo>
                  <a:lnTo>
                    <a:pt x="0" y="981"/>
                  </a:lnTo>
                  <a:lnTo>
                    <a:pt x="0" y="1004"/>
                  </a:lnTo>
                  <a:lnTo>
                    <a:pt x="0" y="1025"/>
                  </a:lnTo>
                  <a:lnTo>
                    <a:pt x="0" y="1048"/>
                  </a:lnTo>
                  <a:lnTo>
                    <a:pt x="0" y="1067"/>
                  </a:lnTo>
                  <a:lnTo>
                    <a:pt x="0" y="1089"/>
                  </a:lnTo>
                  <a:lnTo>
                    <a:pt x="1" y="1108"/>
                  </a:lnTo>
                  <a:lnTo>
                    <a:pt x="3" y="1128"/>
                  </a:lnTo>
                  <a:lnTo>
                    <a:pt x="3" y="1147"/>
                  </a:lnTo>
                  <a:lnTo>
                    <a:pt x="3" y="1164"/>
                  </a:lnTo>
                  <a:lnTo>
                    <a:pt x="4" y="1182"/>
                  </a:lnTo>
                  <a:lnTo>
                    <a:pt x="5" y="1200"/>
                  </a:lnTo>
                  <a:lnTo>
                    <a:pt x="5" y="1214"/>
                  </a:lnTo>
                  <a:lnTo>
                    <a:pt x="6" y="1229"/>
                  </a:lnTo>
                  <a:lnTo>
                    <a:pt x="8" y="1244"/>
                  </a:lnTo>
                  <a:lnTo>
                    <a:pt x="8" y="1258"/>
                  </a:lnTo>
                  <a:lnTo>
                    <a:pt x="8" y="1269"/>
                  </a:lnTo>
                  <a:lnTo>
                    <a:pt x="9" y="1282"/>
                  </a:lnTo>
                  <a:lnTo>
                    <a:pt x="10" y="1292"/>
                  </a:lnTo>
                  <a:lnTo>
                    <a:pt x="11" y="1303"/>
                  </a:lnTo>
                  <a:lnTo>
                    <a:pt x="11" y="1312"/>
                  </a:lnTo>
                  <a:lnTo>
                    <a:pt x="13" y="1321"/>
                  </a:lnTo>
                  <a:lnTo>
                    <a:pt x="13" y="1327"/>
                  </a:lnTo>
                  <a:lnTo>
                    <a:pt x="14" y="1334"/>
                  </a:lnTo>
                  <a:lnTo>
                    <a:pt x="14" y="1339"/>
                  </a:lnTo>
                  <a:lnTo>
                    <a:pt x="14" y="1344"/>
                  </a:lnTo>
                  <a:lnTo>
                    <a:pt x="15" y="1346"/>
                  </a:lnTo>
                  <a:lnTo>
                    <a:pt x="16" y="1350"/>
                  </a:lnTo>
                  <a:lnTo>
                    <a:pt x="122" y="1339"/>
                  </a:lnTo>
                  <a:lnTo>
                    <a:pt x="122" y="1335"/>
                  </a:lnTo>
                  <a:lnTo>
                    <a:pt x="121" y="1327"/>
                  </a:lnTo>
                  <a:lnTo>
                    <a:pt x="120" y="1321"/>
                  </a:lnTo>
                  <a:lnTo>
                    <a:pt x="120" y="1316"/>
                  </a:lnTo>
                  <a:lnTo>
                    <a:pt x="119" y="1308"/>
                  </a:lnTo>
                  <a:lnTo>
                    <a:pt x="119" y="1301"/>
                  </a:lnTo>
                  <a:lnTo>
                    <a:pt x="117" y="1291"/>
                  </a:lnTo>
                  <a:lnTo>
                    <a:pt x="117" y="1281"/>
                  </a:lnTo>
                  <a:lnTo>
                    <a:pt x="116" y="1269"/>
                  </a:lnTo>
                  <a:lnTo>
                    <a:pt x="116" y="1258"/>
                  </a:lnTo>
                  <a:lnTo>
                    <a:pt x="115" y="1245"/>
                  </a:lnTo>
                  <a:lnTo>
                    <a:pt x="114" y="1233"/>
                  </a:lnTo>
                  <a:lnTo>
                    <a:pt x="112" y="1217"/>
                  </a:lnTo>
                  <a:lnTo>
                    <a:pt x="112" y="1205"/>
                  </a:lnTo>
                  <a:lnTo>
                    <a:pt x="112" y="1187"/>
                  </a:lnTo>
                  <a:lnTo>
                    <a:pt x="111" y="1171"/>
                  </a:lnTo>
                  <a:lnTo>
                    <a:pt x="110" y="1153"/>
                  </a:lnTo>
                  <a:lnTo>
                    <a:pt x="110" y="1135"/>
                  </a:lnTo>
                  <a:lnTo>
                    <a:pt x="109" y="1118"/>
                  </a:lnTo>
                  <a:lnTo>
                    <a:pt x="107" y="1099"/>
                  </a:lnTo>
                  <a:lnTo>
                    <a:pt x="107" y="1078"/>
                  </a:lnTo>
                  <a:lnTo>
                    <a:pt x="107" y="1060"/>
                  </a:lnTo>
                  <a:lnTo>
                    <a:pt x="107" y="1037"/>
                  </a:lnTo>
                  <a:lnTo>
                    <a:pt x="107" y="1017"/>
                  </a:lnTo>
                  <a:lnTo>
                    <a:pt x="107" y="995"/>
                  </a:lnTo>
                  <a:lnTo>
                    <a:pt x="107" y="972"/>
                  </a:lnTo>
                  <a:lnTo>
                    <a:pt x="107" y="950"/>
                  </a:lnTo>
                  <a:lnTo>
                    <a:pt x="109" y="926"/>
                  </a:lnTo>
                  <a:lnTo>
                    <a:pt x="110" y="903"/>
                  </a:lnTo>
                  <a:lnTo>
                    <a:pt x="112" y="879"/>
                  </a:lnTo>
                  <a:lnTo>
                    <a:pt x="112" y="854"/>
                  </a:lnTo>
                  <a:lnTo>
                    <a:pt x="112" y="828"/>
                  </a:lnTo>
                  <a:lnTo>
                    <a:pt x="114" y="803"/>
                  </a:lnTo>
                  <a:lnTo>
                    <a:pt x="117" y="779"/>
                  </a:lnTo>
                  <a:lnTo>
                    <a:pt x="117" y="753"/>
                  </a:lnTo>
                  <a:lnTo>
                    <a:pt x="120" y="727"/>
                  </a:lnTo>
                  <a:lnTo>
                    <a:pt x="122" y="701"/>
                  </a:lnTo>
                  <a:lnTo>
                    <a:pt x="126" y="676"/>
                  </a:lnTo>
                  <a:lnTo>
                    <a:pt x="129" y="648"/>
                  </a:lnTo>
                  <a:lnTo>
                    <a:pt x="131" y="621"/>
                  </a:lnTo>
                  <a:lnTo>
                    <a:pt x="135" y="595"/>
                  </a:lnTo>
                  <a:lnTo>
                    <a:pt x="139" y="567"/>
                  </a:lnTo>
                  <a:lnTo>
                    <a:pt x="143" y="540"/>
                  </a:lnTo>
                  <a:lnTo>
                    <a:pt x="148" y="513"/>
                  </a:lnTo>
                  <a:lnTo>
                    <a:pt x="151" y="486"/>
                  </a:lnTo>
                  <a:lnTo>
                    <a:pt x="158" y="460"/>
                  </a:lnTo>
                  <a:lnTo>
                    <a:pt x="163" y="432"/>
                  </a:lnTo>
                  <a:lnTo>
                    <a:pt x="169" y="404"/>
                  </a:lnTo>
                  <a:lnTo>
                    <a:pt x="175" y="377"/>
                  </a:lnTo>
                  <a:lnTo>
                    <a:pt x="182" y="350"/>
                  </a:lnTo>
                  <a:lnTo>
                    <a:pt x="187" y="323"/>
                  </a:lnTo>
                  <a:lnTo>
                    <a:pt x="196" y="298"/>
                  </a:lnTo>
                  <a:lnTo>
                    <a:pt x="203" y="270"/>
                  </a:lnTo>
                  <a:lnTo>
                    <a:pt x="212" y="245"/>
                  </a:lnTo>
                  <a:lnTo>
                    <a:pt x="221" y="217"/>
                  </a:lnTo>
                  <a:lnTo>
                    <a:pt x="230" y="192"/>
                  </a:lnTo>
                  <a:lnTo>
                    <a:pt x="238" y="165"/>
                  </a:lnTo>
                  <a:lnTo>
                    <a:pt x="250" y="140"/>
                  </a:lnTo>
                  <a:lnTo>
                    <a:pt x="259" y="116"/>
                  </a:lnTo>
                  <a:lnTo>
                    <a:pt x="270" y="91"/>
                  </a:lnTo>
                  <a:lnTo>
                    <a:pt x="281" y="65"/>
                  </a:lnTo>
                  <a:lnTo>
                    <a:pt x="294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06"/>
            <p:cNvSpPr>
              <a:spLocks/>
            </p:cNvSpPr>
            <p:nvPr/>
          </p:nvSpPr>
          <p:spPr bwMode="auto">
            <a:xfrm>
              <a:off x="2135188" y="4073526"/>
              <a:ext cx="104775" cy="303213"/>
            </a:xfrm>
            <a:custGeom>
              <a:avLst/>
              <a:gdLst>
                <a:gd name="T0" fmla="*/ 2147483647 w 264"/>
                <a:gd name="T1" fmla="*/ 0 h 765"/>
                <a:gd name="T2" fmla="*/ 2147483647 w 264"/>
                <a:gd name="T3" fmla="*/ 2147483647 h 765"/>
                <a:gd name="T4" fmla="*/ 2147483647 w 264"/>
                <a:gd name="T5" fmla="*/ 2147483647 h 765"/>
                <a:gd name="T6" fmla="*/ 2147483647 w 264"/>
                <a:gd name="T7" fmla="*/ 2147483647 h 765"/>
                <a:gd name="T8" fmla="*/ 0 w 264"/>
                <a:gd name="T9" fmla="*/ 2147483647 h 765"/>
                <a:gd name="T10" fmla="*/ 2147483647 w 264"/>
                <a:gd name="T11" fmla="*/ 2147483647 h 765"/>
                <a:gd name="T12" fmla="*/ 2147483647 w 264"/>
                <a:gd name="T13" fmla="*/ 2147483647 h 765"/>
                <a:gd name="T14" fmla="*/ 2147483647 w 264"/>
                <a:gd name="T15" fmla="*/ 2147483647 h 765"/>
                <a:gd name="T16" fmla="*/ 2147483647 w 264"/>
                <a:gd name="T17" fmla="*/ 2147483647 h 765"/>
                <a:gd name="T18" fmla="*/ 2147483647 w 264"/>
                <a:gd name="T19" fmla="*/ 2147483647 h 765"/>
                <a:gd name="T20" fmla="*/ 2147483647 w 264"/>
                <a:gd name="T21" fmla="*/ 2147483647 h 765"/>
                <a:gd name="T22" fmla="*/ 2147483647 w 264"/>
                <a:gd name="T23" fmla="*/ 2147483647 h 765"/>
                <a:gd name="T24" fmla="*/ 2147483647 w 264"/>
                <a:gd name="T25" fmla="*/ 2147483647 h 765"/>
                <a:gd name="T26" fmla="*/ 2147483647 w 264"/>
                <a:gd name="T27" fmla="*/ 2147483647 h 765"/>
                <a:gd name="T28" fmla="*/ 2147483647 w 264"/>
                <a:gd name="T29" fmla="*/ 2147483647 h 765"/>
                <a:gd name="T30" fmla="*/ 2147483647 w 264"/>
                <a:gd name="T31" fmla="*/ 2147483647 h 765"/>
                <a:gd name="T32" fmla="*/ 2147483647 w 264"/>
                <a:gd name="T33" fmla="*/ 2147483647 h 765"/>
                <a:gd name="T34" fmla="*/ 2147483647 w 264"/>
                <a:gd name="T35" fmla="*/ 2147483647 h 765"/>
                <a:gd name="T36" fmla="*/ 2147483647 w 264"/>
                <a:gd name="T37" fmla="*/ 2147483647 h 765"/>
                <a:gd name="T38" fmla="*/ 2147483647 w 264"/>
                <a:gd name="T39" fmla="*/ 2147483647 h 765"/>
                <a:gd name="T40" fmla="*/ 2147483647 w 264"/>
                <a:gd name="T41" fmla="*/ 2147483647 h 765"/>
                <a:gd name="T42" fmla="*/ 2147483647 w 264"/>
                <a:gd name="T43" fmla="*/ 2147483647 h 765"/>
                <a:gd name="T44" fmla="*/ 2147483647 w 264"/>
                <a:gd name="T45" fmla="*/ 2147483647 h 765"/>
                <a:gd name="T46" fmla="*/ 2147483647 w 264"/>
                <a:gd name="T47" fmla="*/ 2147483647 h 765"/>
                <a:gd name="T48" fmla="*/ 2147483647 w 264"/>
                <a:gd name="T49" fmla="*/ 2147483647 h 765"/>
                <a:gd name="T50" fmla="*/ 2147483647 w 264"/>
                <a:gd name="T51" fmla="*/ 2147483647 h 765"/>
                <a:gd name="T52" fmla="*/ 2147483647 w 264"/>
                <a:gd name="T53" fmla="*/ 2147483647 h 765"/>
                <a:gd name="T54" fmla="*/ 2147483647 w 264"/>
                <a:gd name="T55" fmla="*/ 2147483647 h 765"/>
                <a:gd name="T56" fmla="*/ 2147483647 w 264"/>
                <a:gd name="T57" fmla="*/ 2147483647 h 765"/>
                <a:gd name="T58" fmla="*/ 2147483647 w 264"/>
                <a:gd name="T59" fmla="*/ 2147483647 h 765"/>
                <a:gd name="T60" fmla="*/ 2147483647 w 264"/>
                <a:gd name="T61" fmla="*/ 2147483647 h 765"/>
                <a:gd name="T62" fmla="*/ 2147483647 w 264"/>
                <a:gd name="T63" fmla="*/ 2147483647 h 765"/>
                <a:gd name="T64" fmla="*/ 2147483647 w 264"/>
                <a:gd name="T65" fmla="*/ 2147483647 h 765"/>
                <a:gd name="T66" fmla="*/ 2147483647 w 264"/>
                <a:gd name="T67" fmla="*/ 2147483647 h 765"/>
                <a:gd name="T68" fmla="*/ 2147483647 w 264"/>
                <a:gd name="T69" fmla="*/ 2147483647 h 765"/>
                <a:gd name="T70" fmla="*/ 2147483647 w 264"/>
                <a:gd name="T71" fmla="*/ 2147483647 h 765"/>
                <a:gd name="T72" fmla="*/ 2147483647 w 264"/>
                <a:gd name="T73" fmla="*/ 2147483647 h 765"/>
                <a:gd name="T74" fmla="*/ 2147483647 w 264"/>
                <a:gd name="T75" fmla="*/ 2147483647 h 765"/>
                <a:gd name="T76" fmla="*/ 2147483647 w 264"/>
                <a:gd name="T77" fmla="*/ 2147483647 h 765"/>
                <a:gd name="T78" fmla="*/ 2147483647 w 264"/>
                <a:gd name="T79" fmla="*/ 2147483647 h 765"/>
                <a:gd name="T80" fmla="*/ 2147483647 w 264"/>
                <a:gd name="T81" fmla="*/ 2147483647 h 765"/>
                <a:gd name="T82" fmla="*/ 2147483647 w 264"/>
                <a:gd name="T83" fmla="*/ 2147483647 h 765"/>
                <a:gd name="T84" fmla="*/ 2147483647 w 264"/>
                <a:gd name="T85" fmla="*/ 2147483647 h 765"/>
                <a:gd name="T86" fmla="*/ 2147483647 w 264"/>
                <a:gd name="T87" fmla="*/ 2147483647 h 765"/>
                <a:gd name="T88" fmla="*/ 2147483647 w 264"/>
                <a:gd name="T89" fmla="*/ 2147483647 h 765"/>
                <a:gd name="T90" fmla="*/ 2147483647 w 264"/>
                <a:gd name="T91" fmla="*/ 2147483647 h 7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64"/>
                <a:gd name="T139" fmla="*/ 0 h 765"/>
                <a:gd name="T140" fmla="*/ 264 w 264"/>
                <a:gd name="T141" fmla="*/ 765 h 7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64" h="765">
                  <a:moveTo>
                    <a:pt x="80" y="4"/>
                  </a:moveTo>
                  <a:lnTo>
                    <a:pt x="75" y="0"/>
                  </a:lnTo>
                  <a:lnTo>
                    <a:pt x="71" y="0"/>
                  </a:lnTo>
                  <a:lnTo>
                    <a:pt x="65" y="0"/>
                  </a:lnTo>
                  <a:lnTo>
                    <a:pt x="60" y="4"/>
                  </a:lnTo>
                  <a:lnTo>
                    <a:pt x="52" y="5"/>
                  </a:lnTo>
                  <a:lnTo>
                    <a:pt x="46" y="9"/>
                  </a:lnTo>
                  <a:lnTo>
                    <a:pt x="39" y="13"/>
                  </a:lnTo>
                  <a:lnTo>
                    <a:pt x="33" y="18"/>
                  </a:lnTo>
                  <a:lnTo>
                    <a:pt x="27" y="20"/>
                  </a:lnTo>
                  <a:lnTo>
                    <a:pt x="21" y="26"/>
                  </a:lnTo>
                  <a:lnTo>
                    <a:pt x="14" y="29"/>
                  </a:lnTo>
                  <a:lnTo>
                    <a:pt x="9" y="34"/>
                  </a:lnTo>
                  <a:lnTo>
                    <a:pt x="3" y="39"/>
                  </a:lnTo>
                  <a:lnTo>
                    <a:pt x="0" y="43"/>
                  </a:lnTo>
                  <a:lnTo>
                    <a:pt x="13" y="52"/>
                  </a:lnTo>
                  <a:lnTo>
                    <a:pt x="26" y="62"/>
                  </a:lnTo>
                  <a:lnTo>
                    <a:pt x="36" y="73"/>
                  </a:lnTo>
                  <a:lnTo>
                    <a:pt x="47" y="85"/>
                  </a:lnTo>
                  <a:lnTo>
                    <a:pt x="56" y="96"/>
                  </a:lnTo>
                  <a:lnTo>
                    <a:pt x="67" y="107"/>
                  </a:lnTo>
                  <a:lnTo>
                    <a:pt x="75" y="120"/>
                  </a:lnTo>
                  <a:lnTo>
                    <a:pt x="85" y="133"/>
                  </a:lnTo>
                  <a:lnTo>
                    <a:pt x="90" y="145"/>
                  </a:lnTo>
                  <a:lnTo>
                    <a:pt x="98" y="158"/>
                  </a:lnTo>
                  <a:lnTo>
                    <a:pt x="104" y="170"/>
                  </a:lnTo>
                  <a:lnTo>
                    <a:pt x="110" y="183"/>
                  </a:lnTo>
                  <a:lnTo>
                    <a:pt x="114" y="197"/>
                  </a:lnTo>
                  <a:lnTo>
                    <a:pt x="119" y="211"/>
                  </a:lnTo>
                  <a:lnTo>
                    <a:pt x="124" y="225"/>
                  </a:lnTo>
                  <a:lnTo>
                    <a:pt x="128" y="239"/>
                  </a:lnTo>
                  <a:lnTo>
                    <a:pt x="130" y="251"/>
                  </a:lnTo>
                  <a:lnTo>
                    <a:pt x="133" y="265"/>
                  </a:lnTo>
                  <a:lnTo>
                    <a:pt x="134" y="279"/>
                  </a:lnTo>
                  <a:lnTo>
                    <a:pt x="137" y="294"/>
                  </a:lnTo>
                  <a:lnTo>
                    <a:pt x="137" y="307"/>
                  </a:lnTo>
                  <a:lnTo>
                    <a:pt x="138" y="322"/>
                  </a:lnTo>
                  <a:lnTo>
                    <a:pt x="138" y="336"/>
                  </a:lnTo>
                  <a:lnTo>
                    <a:pt x="139" y="351"/>
                  </a:lnTo>
                  <a:lnTo>
                    <a:pt x="138" y="364"/>
                  </a:lnTo>
                  <a:lnTo>
                    <a:pt x="138" y="378"/>
                  </a:lnTo>
                  <a:lnTo>
                    <a:pt x="137" y="392"/>
                  </a:lnTo>
                  <a:lnTo>
                    <a:pt x="137" y="405"/>
                  </a:lnTo>
                  <a:lnTo>
                    <a:pt x="134" y="419"/>
                  </a:lnTo>
                  <a:lnTo>
                    <a:pt x="133" y="433"/>
                  </a:lnTo>
                  <a:lnTo>
                    <a:pt x="132" y="446"/>
                  </a:lnTo>
                  <a:lnTo>
                    <a:pt x="130" y="461"/>
                  </a:lnTo>
                  <a:lnTo>
                    <a:pt x="127" y="474"/>
                  </a:lnTo>
                  <a:lnTo>
                    <a:pt x="124" y="486"/>
                  </a:lnTo>
                  <a:lnTo>
                    <a:pt x="120" y="498"/>
                  </a:lnTo>
                  <a:lnTo>
                    <a:pt x="119" y="512"/>
                  </a:lnTo>
                  <a:lnTo>
                    <a:pt x="114" y="523"/>
                  </a:lnTo>
                  <a:lnTo>
                    <a:pt x="111" y="536"/>
                  </a:lnTo>
                  <a:lnTo>
                    <a:pt x="108" y="547"/>
                  </a:lnTo>
                  <a:lnTo>
                    <a:pt x="105" y="560"/>
                  </a:lnTo>
                  <a:lnTo>
                    <a:pt x="101" y="570"/>
                  </a:lnTo>
                  <a:lnTo>
                    <a:pt x="98" y="581"/>
                  </a:lnTo>
                  <a:lnTo>
                    <a:pt x="94" y="591"/>
                  </a:lnTo>
                  <a:lnTo>
                    <a:pt x="90" y="602"/>
                  </a:lnTo>
                  <a:lnTo>
                    <a:pt x="86" y="613"/>
                  </a:lnTo>
                  <a:lnTo>
                    <a:pt x="84" y="621"/>
                  </a:lnTo>
                  <a:lnTo>
                    <a:pt x="80" y="632"/>
                  </a:lnTo>
                  <a:lnTo>
                    <a:pt x="77" y="642"/>
                  </a:lnTo>
                  <a:lnTo>
                    <a:pt x="74" y="649"/>
                  </a:lnTo>
                  <a:lnTo>
                    <a:pt x="70" y="657"/>
                  </a:lnTo>
                  <a:lnTo>
                    <a:pt x="66" y="664"/>
                  </a:lnTo>
                  <a:lnTo>
                    <a:pt x="62" y="672"/>
                  </a:lnTo>
                  <a:lnTo>
                    <a:pt x="60" y="678"/>
                  </a:lnTo>
                  <a:lnTo>
                    <a:pt x="56" y="685"/>
                  </a:lnTo>
                  <a:lnTo>
                    <a:pt x="55" y="691"/>
                  </a:lnTo>
                  <a:lnTo>
                    <a:pt x="52" y="697"/>
                  </a:lnTo>
                  <a:lnTo>
                    <a:pt x="47" y="706"/>
                  </a:lnTo>
                  <a:lnTo>
                    <a:pt x="45" y="712"/>
                  </a:lnTo>
                  <a:lnTo>
                    <a:pt x="43" y="717"/>
                  </a:lnTo>
                  <a:lnTo>
                    <a:pt x="43" y="720"/>
                  </a:lnTo>
                  <a:lnTo>
                    <a:pt x="138" y="765"/>
                  </a:lnTo>
                  <a:lnTo>
                    <a:pt x="139" y="762"/>
                  </a:lnTo>
                  <a:lnTo>
                    <a:pt x="142" y="755"/>
                  </a:lnTo>
                  <a:lnTo>
                    <a:pt x="143" y="750"/>
                  </a:lnTo>
                  <a:lnTo>
                    <a:pt x="147" y="746"/>
                  </a:lnTo>
                  <a:lnTo>
                    <a:pt x="149" y="741"/>
                  </a:lnTo>
                  <a:lnTo>
                    <a:pt x="153" y="736"/>
                  </a:lnTo>
                  <a:lnTo>
                    <a:pt x="156" y="729"/>
                  </a:lnTo>
                  <a:lnTo>
                    <a:pt x="159" y="721"/>
                  </a:lnTo>
                  <a:lnTo>
                    <a:pt x="163" y="714"/>
                  </a:lnTo>
                  <a:lnTo>
                    <a:pt x="167" y="707"/>
                  </a:lnTo>
                  <a:lnTo>
                    <a:pt x="171" y="697"/>
                  </a:lnTo>
                  <a:lnTo>
                    <a:pt x="177" y="690"/>
                  </a:lnTo>
                  <a:lnTo>
                    <a:pt x="181" y="680"/>
                  </a:lnTo>
                  <a:lnTo>
                    <a:pt x="186" y="671"/>
                  </a:lnTo>
                  <a:lnTo>
                    <a:pt x="188" y="659"/>
                  </a:lnTo>
                  <a:lnTo>
                    <a:pt x="195" y="649"/>
                  </a:lnTo>
                  <a:lnTo>
                    <a:pt x="198" y="638"/>
                  </a:lnTo>
                  <a:lnTo>
                    <a:pt x="203" y="626"/>
                  </a:lnTo>
                  <a:lnTo>
                    <a:pt x="207" y="614"/>
                  </a:lnTo>
                  <a:lnTo>
                    <a:pt x="212" y="602"/>
                  </a:lnTo>
                  <a:lnTo>
                    <a:pt x="217" y="590"/>
                  </a:lnTo>
                  <a:lnTo>
                    <a:pt x="222" y="578"/>
                  </a:lnTo>
                  <a:lnTo>
                    <a:pt x="226" y="565"/>
                  </a:lnTo>
                  <a:lnTo>
                    <a:pt x="230" y="551"/>
                  </a:lnTo>
                  <a:lnTo>
                    <a:pt x="235" y="538"/>
                  </a:lnTo>
                  <a:lnTo>
                    <a:pt x="239" y="524"/>
                  </a:lnTo>
                  <a:lnTo>
                    <a:pt x="241" y="509"/>
                  </a:lnTo>
                  <a:lnTo>
                    <a:pt x="246" y="495"/>
                  </a:lnTo>
                  <a:lnTo>
                    <a:pt x="249" y="480"/>
                  </a:lnTo>
                  <a:lnTo>
                    <a:pt x="253" y="467"/>
                  </a:lnTo>
                  <a:lnTo>
                    <a:pt x="255" y="451"/>
                  </a:lnTo>
                  <a:lnTo>
                    <a:pt x="258" y="436"/>
                  </a:lnTo>
                  <a:lnTo>
                    <a:pt x="259" y="421"/>
                  </a:lnTo>
                  <a:lnTo>
                    <a:pt x="262" y="405"/>
                  </a:lnTo>
                  <a:lnTo>
                    <a:pt x="262" y="390"/>
                  </a:lnTo>
                  <a:lnTo>
                    <a:pt x="263" y="375"/>
                  </a:lnTo>
                  <a:lnTo>
                    <a:pt x="263" y="359"/>
                  </a:lnTo>
                  <a:lnTo>
                    <a:pt x="264" y="345"/>
                  </a:lnTo>
                  <a:lnTo>
                    <a:pt x="263" y="330"/>
                  </a:lnTo>
                  <a:lnTo>
                    <a:pt x="262" y="313"/>
                  </a:lnTo>
                  <a:lnTo>
                    <a:pt x="260" y="298"/>
                  </a:lnTo>
                  <a:lnTo>
                    <a:pt x="259" y="283"/>
                  </a:lnTo>
                  <a:lnTo>
                    <a:pt x="256" y="266"/>
                  </a:lnTo>
                  <a:lnTo>
                    <a:pt x="253" y="251"/>
                  </a:lnTo>
                  <a:lnTo>
                    <a:pt x="250" y="236"/>
                  </a:lnTo>
                  <a:lnTo>
                    <a:pt x="246" y="221"/>
                  </a:lnTo>
                  <a:lnTo>
                    <a:pt x="241" y="206"/>
                  </a:lnTo>
                  <a:lnTo>
                    <a:pt x="236" y="189"/>
                  </a:lnTo>
                  <a:lnTo>
                    <a:pt x="230" y="176"/>
                  </a:lnTo>
                  <a:lnTo>
                    <a:pt x="224" y="160"/>
                  </a:lnTo>
                  <a:lnTo>
                    <a:pt x="216" y="145"/>
                  </a:lnTo>
                  <a:lnTo>
                    <a:pt x="209" y="131"/>
                  </a:lnTo>
                  <a:lnTo>
                    <a:pt x="200" y="117"/>
                  </a:lnTo>
                  <a:lnTo>
                    <a:pt x="190" y="104"/>
                  </a:lnTo>
                  <a:lnTo>
                    <a:pt x="178" y="90"/>
                  </a:lnTo>
                  <a:lnTo>
                    <a:pt x="167" y="76"/>
                  </a:lnTo>
                  <a:lnTo>
                    <a:pt x="154" y="63"/>
                  </a:lnTo>
                  <a:lnTo>
                    <a:pt x="142" y="50"/>
                  </a:lnTo>
                  <a:lnTo>
                    <a:pt x="127" y="38"/>
                  </a:lnTo>
                  <a:lnTo>
                    <a:pt x="113" y="26"/>
                  </a:lnTo>
                  <a:lnTo>
                    <a:pt x="96" y="14"/>
                  </a:lnTo>
                  <a:lnTo>
                    <a:pt x="8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07"/>
            <p:cNvSpPr>
              <a:spLocks/>
            </p:cNvSpPr>
            <p:nvPr/>
          </p:nvSpPr>
          <p:spPr bwMode="auto">
            <a:xfrm>
              <a:off x="2157413" y="4062413"/>
              <a:ext cx="573088" cy="39688"/>
            </a:xfrm>
            <a:custGeom>
              <a:avLst/>
              <a:gdLst>
                <a:gd name="T0" fmla="*/ 2147483647 w 1447"/>
                <a:gd name="T1" fmla="*/ 0 h 98"/>
                <a:gd name="T2" fmla="*/ 2147483647 w 1447"/>
                <a:gd name="T3" fmla="*/ 2147483647 h 98"/>
                <a:gd name="T4" fmla="*/ 0 w 1447"/>
                <a:gd name="T5" fmla="*/ 2147483647 h 98"/>
                <a:gd name="T6" fmla="*/ 2147483647 w 1447"/>
                <a:gd name="T7" fmla="*/ 2147483647 h 98"/>
                <a:gd name="T8" fmla="*/ 2147483647 w 1447"/>
                <a:gd name="T9" fmla="*/ 0 h 98"/>
                <a:gd name="T10" fmla="*/ 2147483647 w 1447"/>
                <a:gd name="T11" fmla="*/ 0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47"/>
                <a:gd name="T19" fmla="*/ 0 h 98"/>
                <a:gd name="T20" fmla="*/ 1447 w 1447"/>
                <a:gd name="T21" fmla="*/ 98 h 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47" h="98">
                  <a:moveTo>
                    <a:pt x="1423" y="0"/>
                  </a:moveTo>
                  <a:lnTo>
                    <a:pt x="28" y="2"/>
                  </a:lnTo>
                  <a:lnTo>
                    <a:pt x="0" y="98"/>
                  </a:lnTo>
                  <a:lnTo>
                    <a:pt x="1447" y="87"/>
                  </a:lnTo>
                  <a:lnTo>
                    <a:pt x="14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08"/>
            <p:cNvSpPr>
              <a:spLocks/>
            </p:cNvSpPr>
            <p:nvPr/>
          </p:nvSpPr>
          <p:spPr bwMode="auto">
            <a:xfrm>
              <a:off x="2767013" y="3905251"/>
              <a:ext cx="193675" cy="196850"/>
            </a:xfrm>
            <a:custGeom>
              <a:avLst/>
              <a:gdLst>
                <a:gd name="T0" fmla="*/ 2147483647 w 485"/>
                <a:gd name="T1" fmla="*/ 2147483647 h 495"/>
                <a:gd name="T2" fmla="*/ 2147483647 w 485"/>
                <a:gd name="T3" fmla="*/ 2147483647 h 495"/>
                <a:gd name="T4" fmla="*/ 2147483647 w 485"/>
                <a:gd name="T5" fmla="*/ 2147483647 h 495"/>
                <a:gd name="T6" fmla="*/ 2147483647 w 485"/>
                <a:gd name="T7" fmla="*/ 0 h 495"/>
                <a:gd name="T8" fmla="*/ 2147483647 w 485"/>
                <a:gd name="T9" fmla="*/ 2147483647 h 495"/>
                <a:gd name="T10" fmla="*/ 2147483647 w 485"/>
                <a:gd name="T11" fmla="*/ 2147483647 h 495"/>
                <a:gd name="T12" fmla="*/ 2147483647 w 485"/>
                <a:gd name="T13" fmla="*/ 2147483647 h 495"/>
                <a:gd name="T14" fmla="*/ 2147483647 w 485"/>
                <a:gd name="T15" fmla="*/ 2147483647 h 495"/>
                <a:gd name="T16" fmla="*/ 2147483647 w 485"/>
                <a:gd name="T17" fmla="*/ 2147483647 h 495"/>
                <a:gd name="T18" fmla="*/ 2147483647 w 485"/>
                <a:gd name="T19" fmla="*/ 2147483647 h 495"/>
                <a:gd name="T20" fmla="*/ 2147483647 w 485"/>
                <a:gd name="T21" fmla="*/ 2147483647 h 495"/>
                <a:gd name="T22" fmla="*/ 2147483647 w 485"/>
                <a:gd name="T23" fmla="*/ 2147483647 h 495"/>
                <a:gd name="T24" fmla="*/ 2147483647 w 485"/>
                <a:gd name="T25" fmla="*/ 2147483647 h 495"/>
                <a:gd name="T26" fmla="*/ 2147483647 w 485"/>
                <a:gd name="T27" fmla="*/ 2147483647 h 495"/>
                <a:gd name="T28" fmla="*/ 2147483647 w 485"/>
                <a:gd name="T29" fmla="*/ 2147483647 h 495"/>
                <a:gd name="T30" fmla="*/ 2147483647 w 485"/>
                <a:gd name="T31" fmla="*/ 2147483647 h 495"/>
                <a:gd name="T32" fmla="*/ 2147483647 w 485"/>
                <a:gd name="T33" fmla="*/ 2147483647 h 495"/>
                <a:gd name="T34" fmla="*/ 2147483647 w 485"/>
                <a:gd name="T35" fmla="*/ 2147483647 h 495"/>
                <a:gd name="T36" fmla="*/ 2147483647 w 485"/>
                <a:gd name="T37" fmla="*/ 2147483647 h 495"/>
                <a:gd name="T38" fmla="*/ 2147483647 w 485"/>
                <a:gd name="T39" fmla="*/ 2147483647 h 495"/>
                <a:gd name="T40" fmla="*/ 2147483647 w 485"/>
                <a:gd name="T41" fmla="*/ 2147483647 h 495"/>
                <a:gd name="T42" fmla="*/ 2147483647 w 485"/>
                <a:gd name="T43" fmla="*/ 2147483647 h 495"/>
                <a:gd name="T44" fmla="*/ 2147483647 w 485"/>
                <a:gd name="T45" fmla="*/ 2147483647 h 495"/>
                <a:gd name="T46" fmla="*/ 2147483647 w 485"/>
                <a:gd name="T47" fmla="*/ 2147483647 h 495"/>
                <a:gd name="T48" fmla="*/ 2147483647 w 485"/>
                <a:gd name="T49" fmla="*/ 2147483647 h 495"/>
                <a:gd name="T50" fmla="*/ 2147483647 w 485"/>
                <a:gd name="T51" fmla="*/ 2147483647 h 495"/>
                <a:gd name="T52" fmla="*/ 2147483647 w 485"/>
                <a:gd name="T53" fmla="*/ 2147483647 h 495"/>
                <a:gd name="T54" fmla="*/ 2147483647 w 485"/>
                <a:gd name="T55" fmla="*/ 2147483647 h 495"/>
                <a:gd name="T56" fmla="*/ 2147483647 w 485"/>
                <a:gd name="T57" fmla="*/ 2147483647 h 495"/>
                <a:gd name="T58" fmla="*/ 2147483647 w 485"/>
                <a:gd name="T59" fmla="*/ 2147483647 h 495"/>
                <a:gd name="T60" fmla="*/ 2147483647 w 485"/>
                <a:gd name="T61" fmla="*/ 2147483647 h 495"/>
                <a:gd name="T62" fmla="*/ 2147483647 w 485"/>
                <a:gd name="T63" fmla="*/ 2147483647 h 495"/>
                <a:gd name="T64" fmla="*/ 2147483647 w 485"/>
                <a:gd name="T65" fmla="*/ 2147483647 h 495"/>
                <a:gd name="T66" fmla="*/ 2147483647 w 485"/>
                <a:gd name="T67" fmla="*/ 2147483647 h 495"/>
                <a:gd name="T68" fmla="*/ 2147483647 w 485"/>
                <a:gd name="T69" fmla="*/ 2147483647 h 495"/>
                <a:gd name="T70" fmla="*/ 2147483647 w 485"/>
                <a:gd name="T71" fmla="*/ 2147483647 h 495"/>
                <a:gd name="T72" fmla="*/ 2147483647 w 485"/>
                <a:gd name="T73" fmla="*/ 2147483647 h 495"/>
                <a:gd name="T74" fmla="*/ 2147483647 w 485"/>
                <a:gd name="T75" fmla="*/ 2147483647 h 495"/>
                <a:gd name="T76" fmla="*/ 2147483647 w 485"/>
                <a:gd name="T77" fmla="*/ 2147483647 h 495"/>
                <a:gd name="T78" fmla="*/ 2147483647 w 485"/>
                <a:gd name="T79" fmla="*/ 2147483647 h 495"/>
                <a:gd name="T80" fmla="*/ 2147483647 w 485"/>
                <a:gd name="T81" fmla="*/ 2147483647 h 495"/>
                <a:gd name="T82" fmla="*/ 2147483647 w 485"/>
                <a:gd name="T83" fmla="*/ 2147483647 h 495"/>
                <a:gd name="T84" fmla="*/ 2147483647 w 485"/>
                <a:gd name="T85" fmla="*/ 2147483647 h 495"/>
                <a:gd name="T86" fmla="*/ 2147483647 w 485"/>
                <a:gd name="T87" fmla="*/ 2147483647 h 495"/>
                <a:gd name="T88" fmla="*/ 2147483647 w 485"/>
                <a:gd name="T89" fmla="*/ 2147483647 h 495"/>
                <a:gd name="T90" fmla="*/ 2147483647 w 485"/>
                <a:gd name="T91" fmla="*/ 2147483647 h 495"/>
                <a:gd name="T92" fmla="*/ 2147483647 w 485"/>
                <a:gd name="T93" fmla="*/ 2147483647 h 495"/>
                <a:gd name="T94" fmla="*/ 2147483647 w 485"/>
                <a:gd name="T95" fmla="*/ 2147483647 h 495"/>
                <a:gd name="T96" fmla="*/ 2147483647 w 485"/>
                <a:gd name="T97" fmla="*/ 2147483647 h 495"/>
                <a:gd name="T98" fmla="*/ 2147483647 w 485"/>
                <a:gd name="T99" fmla="*/ 2147483647 h 495"/>
                <a:gd name="T100" fmla="*/ 2147483647 w 485"/>
                <a:gd name="T101" fmla="*/ 2147483647 h 495"/>
                <a:gd name="T102" fmla="*/ 2147483647 w 485"/>
                <a:gd name="T103" fmla="*/ 2147483647 h 495"/>
                <a:gd name="T104" fmla="*/ 2147483647 w 485"/>
                <a:gd name="T105" fmla="*/ 2147483647 h 495"/>
                <a:gd name="T106" fmla="*/ 2147483647 w 485"/>
                <a:gd name="T107" fmla="*/ 2147483647 h 495"/>
                <a:gd name="T108" fmla="*/ 2147483647 w 485"/>
                <a:gd name="T109" fmla="*/ 2147483647 h 495"/>
                <a:gd name="T110" fmla="*/ 2147483647 w 485"/>
                <a:gd name="T111" fmla="*/ 2147483647 h 495"/>
                <a:gd name="T112" fmla="*/ 2147483647 w 485"/>
                <a:gd name="T113" fmla="*/ 2147483647 h 495"/>
                <a:gd name="T114" fmla="*/ 2147483647 w 485"/>
                <a:gd name="T115" fmla="*/ 2147483647 h 495"/>
                <a:gd name="T116" fmla="*/ 2147483647 w 485"/>
                <a:gd name="T117" fmla="*/ 2147483647 h 495"/>
                <a:gd name="T118" fmla="*/ 2147483647 w 485"/>
                <a:gd name="T119" fmla="*/ 2147483647 h 495"/>
                <a:gd name="T120" fmla="*/ 2147483647 w 485"/>
                <a:gd name="T121" fmla="*/ 2147483647 h 4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85"/>
                <a:gd name="T184" fmla="*/ 0 h 495"/>
                <a:gd name="T185" fmla="*/ 485 w 485"/>
                <a:gd name="T186" fmla="*/ 495 h 4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85" h="495">
                  <a:moveTo>
                    <a:pt x="485" y="92"/>
                  </a:moveTo>
                  <a:lnTo>
                    <a:pt x="485" y="88"/>
                  </a:lnTo>
                  <a:lnTo>
                    <a:pt x="485" y="85"/>
                  </a:lnTo>
                  <a:lnTo>
                    <a:pt x="484" y="78"/>
                  </a:lnTo>
                  <a:lnTo>
                    <a:pt x="483" y="73"/>
                  </a:lnTo>
                  <a:lnTo>
                    <a:pt x="480" y="64"/>
                  </a:lnTo>
                  <a:lnTo>
                    <a:pt x="476" y="58"/>
                  </a:lnTo>
                  <a:lnTo>
                    <a:pt x="473" y="49"/>
                  </a:lnTo>
                  <a:lnTo>
                    <a:pt x="470" y="42"/>
                  </a:lnTo>
                  <a:lnTo>
                    <a:pt x="464" y="33"/>
                  </a:lnTo>
                  <a:lnTo>
                    <a:pt x="460" y="25"/>
                  </a:lnTo>
                  <a:lnTo>
                    <a:pt x="456" y="18"/>
                  </a:lnTo>
                  <a:lnTo>
                    <a:pt x="453" y="13"/>
                  </a:lnTo>
                  <a:lnTo>
                    <a:pt x="450" y="6"/>
                  </a:lnTo>
                  <a:lnTo>
                    <a:pt x="447" y="3"/>
                  </a:lnTo>
                  <a:lnTo>
                    <a:pt x="446" y="0"/>
                  </a:lnTo>
                  <a:lnTo>
                    <a:pt x="442" y="0"/>
                  </a:lnTo>
                  <a:lnTo>
                    <a:pt x="440" y="1"/>
                  </a:lnTo>
                  <a:lnTo>
                    <a:pt x="435" y="4"/>
                  </a:lnTo>
                  <a:lnTo>
                    <a:pt x="430" y="9"/>
                  </a:lnTo>
                  <a:lnTo>
                    <a:pt x="423" y="13"/>
                  </a:lnTo>
                  <a:lnTo>
                    <a:pt x="417" y="19"/>
                  </a:lnTo>
                  <a:lnTo>
                    <a:pt x="410" y="27"/>
                  </a:lnTo>
                  <a:lnTo>
                    <a:pt x="402" y="35"/>
                  </a:lnTo>
                  <a:lnTo>
                    <a:pt x="398" y="40"/>
                  </a:lnTo>
                  <a:lnTo>
                    <a:pt x="394" y="46"/>
                  </a:lnTo>
                  <a:lnTo>
                    <a:pt x="389" y="51"/>
                  </a:lnTo>
                  <a:lnTo>
                    <a:pt x="387" y="57"/>
                  </a:lnTo>
                  <a:lnTo>
                    <a:pt x="383" y="62"/>
                  </a:lnTo>
                  <a:lnTo>
                    <a:pt x="378" y="68"/>
                  </a:lnTo>
                  <a:lnTo>
                    <a:pt x="376" y="76"/>
                  </a:lnTo>
                  <a:lnTo>
                    <a:pt x="372" y="82"/>
                  </a:lnTo>
                  <a:lnTo>
                    <a:pt x="368" y="88"/>
                  </a:lnTo>
                  <a:lnTo>
                    <a:pt x="364" y="97"/>
                  </a:lnTo>
                  <a:lnTo>
                    <a:pt x="360" y="105"/>
                  </a:lnTo>
                  <a:lnTo>
                    <a:pt x="358" y="114"/>
                  </a:lnTo>
                  <a:lnTo>
                    <a:pt x="354" y="123"/>
                  </a:lnTo>
                  <a:lnTo>
                    <a:pt x="352" y="133"/>
                  </a:lnTo>
                  <a:lnTo>
                    <a:pt x="349" y="142"/>
                  </a:lnTo>
                  <a:lnTo>
                    <a:pt x="349" y="152"/>
                  </a:lnTo>
                  <a:lnTo>
                    <a:pt x="347" y="158"/>
                  </a:lnTo>
                  <a:lnTo>
                    <a:pt x="345" y="163"/>
                  </a:lnTo>
                  <a:lnTo>
                    <a:pt x="343" y="171"/>
                  </a:lnTo>
                  <a:lnTo>
                    <a:pt x="343" y="178"/>
                  </a:lnTo>
                  <a:lnTo>
                    <a:pt x="341" y="184"/>
                  </a:lnTo>
                  <a:lnTo>
                    <a:pt x="340" y="192"/>
                  </a:lnTo>
                  <a:lnTo>
                    <a:pt x="339" y="200"/>
                  </a:lnTo>
                  <a:lnTo>
                    <a:pt x="339" y="208"/>
                  </a:lnTo>
                  <a:lnTo>
                    <a:pt x="338" y="216"/>
                  </a:lnTo>
                  <a:lnTo>
                    <a:pt x="336" y="224"/>
                  </a:lnTo>
                  <a:lnTo>
                    <a:pt x="336" y="231"/>
                  </a:lnTo>
                  <a:lnTo>
                    <a:pt x="336" y="239"/>
                  </a:lnTo>
                  <a:lnTo>
                    <a:pt x="335" y="248"/>
                  </a:lnTo>
                  <a:lnTo>
                    <a:pt x="335" y="256"/>
                  </a:lnTo>
                  <a:lnTo>
                    <a:pt x="335" y="264"/>
                  </a:lnTo>
                  <a:lnTo>
                    <a:pt x="335" y="274"/>
                  </a:lnTo>
                  <a:lnTo>
                    <a:pt x="334" y="282"/>
                  </a:lnTo>
                  <a:lnTo>
                    <a:pt x="334" y="291"/>
                  </a:lnTo>
                  <a:lnTo>
                    <a:pt x="334" y="298"/>
                  </a:lnTo>
                  <a:lnTo>
                    <a:pt x="334" y="307"/>
                  </a:lnTo>
                  <a:lnTo>
                    <a:pt x="334" y="315"/>
                  </a:lnTo>
                  <a:lnTo>
                    <a:pt x="334" y="323"/>
                  </a:lnTo>
                  <a:lnTo>
                    <a:pt x="334" y="332"/>
                  </a:lnTo>
                  <a:lnTo>
                    <a:pt x="335" y="341"/>
                  </a:lnTo>
                  <a:lnTo>
                    <a:pt x="335" y="349"/>
                  </a:lnTo>
                  <a:lnTo>
                    <a:pt x="335" y="356"/>
                  </a:lnTo>
                  <a:lnTo>
                    <a:pt x="336" y="364"/>
                  </a:lnTo>
                  <a:lnTo>
                    <a:pt x="336" y="373"/>
                  </a:lnTo>
                  <a:lnTo>
                    <a:pt x="336" y="379"/>
                  </a:lnTo>
                  <a:lnTo>
                    <a:pt x="338" y="387"/>
                  </a:lnTo>
                  <a:lnTo>
                    <a:pt x="339" y="394"/>
                  </a:lnTo>
                  <a:lnTo>
                    <a:pt x="341" y="402"/>
                  </a:lnTo>
                  <a:lnTo>
                    <a:pt x="156" y="400"/>
                  </a:lnTo>
                  <a:lnTo>
                    <a:pt x="156" y="390"/>
                  </a:lnTo>
                  <a:lnTo>
                    <a:pt x="159" y="382"/>
                  </a:lnTo>
                  <a:lnTo>
                    <a:pt x="159" y="371"/>
                  </a:lnTo>
                  <a:lnTo>
                    <a:pt x="160" y="361"/>
                  </a:lnTo>
                  <a:lnTo>
                    <a:pt x="160" y="350"/>
                  </a:lnTo>
                  <a:lnTo>
                    <a:pt x="162" y="340"/>
                  </a:lnTo>
                  <a:lnTo>
                    <a:pt x="162" y="328"/>
                  </a:lnTo>
                  <a:lnTo>
                    <a:pt x="164" y="318"/>
                  </a:lnTo>
                  <a:lnTo>
                    <a:pt x="164" y="312"/>
                  </a:lnTo>
                  <a:lnTo>
                    <a:pt x="164" y="306"/>
                  </a:lnTo>
                  <a:lnTo>
                    <a:pt x="164" y="299"/>
                  </a:lnTo>
                  <a:lnTo>
                    <a:pt x="164" y="293"/>
                  </a:lnTo>
                  <a:lnTo>
                    <a:pt x="164" y="287"/>
                  </a:lnTo>
                  <a:lnTo>
                    <a:pt x="164" y="280"/>
                  </a:lnTo>
                  <a:lnTo>
                    <a:pt x="164" y="274"/>
                  </a:lnTo>
                  <a:lnTo>
                    <a:pt x="165" y="269"/>
                  </a:lnTo>
                  <a:lnTo>
                    <a:pt x="164" y="263"/>
                  </a:lnTo>
                  <a:lnTo>
                    <a:pt x="164" y="256"/>
                  </a:lnTo>
                  <a:lnTo>
                    <a:pt x="164" y="250"/>
                  </a:lnTo>
                  <a:lnTo>
                    <a:pt x="164" y="244"/>
                  </a:lnTo>
                  <a:lnTo>
                    <a:pt x="164" y="236"/>
                  </a:lnTo>
                  <a:lnTo>
                    <a:pt x="164" y="230"/>
                  </a:lnTo>
                  <a:lnTo>
                    <a:pt x="164" y="224"/>
                  </a:lnTo>
                  <a:lnTo>
                    <a:pt x="164" y="217"/>
                  </a:lnTo>
                  <a:lnTo>
                    <a:pt x="161" y="210"/>
                  </a:lnTo>
                  <a:lnTo>
                    <a:pt x="161" y="203"/>
                  </a:lnTo>
                  <a:lnTo>
                    <a:pt x="159" y="197"/>
                  </a:lnTo>
                  <a:lnTo>
                    <a:pt x="159" y="191"/>
                  </a:lnTo>
                  <a:lnTo>
                    <a:pt x="157" y="183"/>
                  </a:lnTo>
                  <a:lnTo>
                    <a:pt x="156" y="176"/>
                  </a:lnTo>
                  <a:lnTo>
                    <a:pt x="154" y="169"/>
                  </a:lnTo>
                  <a:lnTo>
                    <a:pt x="152" y="163"/>
                  </a:lnTo>
                  <a:lnTo>
                    <a:pt x="151" y="157"/>
                  </a:lnTo>
                  <a:lnTo>
                    <a:pt x="148" y="150"/>
                  </a:lnTo>
                  <a:lnTo>
                    <a:pt x="146" y="143"/>
                  </a:lnTo>
                  <a:lnTo>
                    <a:pt x="146" y="136"/>
                  </a:lnTo>
                  <a:lnTo>
                    <a:pt x="142" y="129"/>
                  </a:lnTo>
                  <a:lnTo>
                    <a:pt x="141" y="123"/>
                  </a:lnTo>
                  <a:lnTo>
                    <a:pt x="138" y="116"/>
                  </a:lnTo>
                  <a:lnTo>
                    <a:pt x="136" y="111"/>
                  </a:lnTo>
                  <a:lnTo>
                    <a:pt x="133" y="104"/>
                  </a:lnTo>
                  <a:lnTo>
                    <a:pt x="130" y="97"/>
                  </a:lnTo>
                  <a:lnTo>
                    <a:pt x="127" y="91"/>
                  </a:lnTo>
                  <a:lnTo>
                    <a:pt x="123" y="85"/>
                  </a:lnTo>
                  <a:lnTo>
                    <a:pt x="119" y="78"/>
                  </a:lnTo>
                  <a:lnTo>
                    <a:pt x="116" y="72"/>
                  </a:lnTo>
                  <a:lnTo>
                    <a:pt x="112" y="66"/>
                  </a:lnTo>
                  <a:lnTo>
                    <a:pt x="108" y="59"/>
                  </a:lnTo>
                  <a:lnTo>
                    <a:pt x="103" y="53"/>
                  </a:lnTo>
                  <a:lnTo>
                    <a:pt x="99" y="47"/>
                  </a:lnTo>
                  <a:lnTo>
                    <a:pt x="94" y="42"/>
                  </a:lnTo>
                  <a:lnTo>
                    <a:pt x="89" y="35"/>
                  </a:lnTo>
                  <a:lnTo>
                    <a:pt x="84" y="29"/>
                  </a:lnTo>
                  <a:lnTo>
                    <a:pt x="79" y="24"/>
                  </a:lnTo>
                  <a:lnTo>
                    <a:pt x="74" y="18"/>
                  </a:lnTo>
                  <a:lnTo>
                    <a:pt x="69" y="13"/>
                  </a:lnTo>
                  <a:lnTo>
                    <a:pt x="0" y="83"/>
                  </a:lnTo>
                  <a:lnTo>
                    <a:pt x="3" y="90"/>
                  </a:lnTo>
                  <a:lnTo>
                    <a:pt x="8" y="97"/>
                  </a:lnTo>
                  <a:lnTo>
                    <a:pt x="12" y="105"/>
                  </a:lnTo>
                  <a:lnTo>
                    <a:pt x="17" y="111"/>
                  </a:lnTo>
                  <a:lnTo>
                    <a:pt x="21" y="118"/>
                  </a:lnTo>
                  <a:lnTo>
                    <a:pt x="26" y="125"/>
                  </a:lnTo>
                  <a:lnTo>
                    <a:pt x="29" y="133"/>
                  </a:lnTo>
                  <a:lnTo>
                    <a:pt x="32" y="140"/>
                  </a:lnTo>
                  <a:lnTo>
                    <a:pt x="35" y="148"/>
                  </a:lnTo>
                  <a:lnTo>
                    <a:pt x="37" y="155"/>
                  </a:lnTo>
                  <a:lnTo>
                    <a:pt x="41" y="163"/>
                  </a:lnTo>
                  <a:lnTo>
                    <a:pt x="44" y="171"/>
                  </a:lnTo>
                  <a:lnTo>
                    <a:pt x="46" y="178"/>
                  </a:lnTo>
                  <a:lnTo>
                    <a:pt x="49" y="187"/>
                  </a:lnTo>
                  <a:lnTo>
                    <a:pt x="50" y="193"/>
                  </a:lnTo>
                  <a:lnTo>
                    <a:pt x="53" y="202"/>
                  </a:lnTo>
                  <a:lnTo>
                    <a:pt x="54" y="208"/>
                  </a:lnTo>
                  <a:lnTo>
                    <a:pt x="55" y="216"/>
                  </a:lnTo>
                  <a:lnTo>
                    <a:pt x="55" y="222"/>
                  </a:lnTo>
                  <a:lnTo>
                    <a:pt x="58" y="231"/>
                  </a:lnTo>
                  <a:lnTo>
                    <a:pt x="58" y="238"/>
                  </a:lnTo>
                  <a:lnTo>
                    <a:pt x="59" y="245"/>
                  </a:lnTo>
                  <a:lnTo>
                    <a:pt x="60" y="251"/>
                  </a:lnTo>
                  <a:lnTo>
                    <a:pt x="60" y="260"/>
                  </a:lnTo>
                  <a:lnTo>
                    <a:pt x="60" y="267"/>
                  </a:lnTo>
                  <a:lnTo>
                    <a:pt x="60" y="274"/>
                  </a:lnTo>
                  <a:lnTo>
                    <a:pt x="60" y="279"/>
                  </a:lnTo>
                  <a:lnTo>
                    <a:pt x="61" y="287"/>
                  </a:lnTo>
                  <a:lnTo>
                    <a:pt x="61" y="293"/>
                  </a:lnTo>
                  <a:lnTo>
                    <a:pt x="61" y="301"/>
                  </a:lnTo>
                  <a:lnTo>
                    <a:pt x="61" y="308"/>
                  </a:lnTo>
                  <a:lnTo>
                    <a:pt x="63" y="315"/>
                  </a:lnTo>
                  <a:lnTo>
                    <a:pt x="61" y="321"/>
                  </a:lnTo>
                  <a:lnTo>
                    <a:pt x="60" y="326"/>
                  </a:lnTo>
                  <a:lnTo>
                    <a:pt x="60" y="332"/>
                  </a:lnTo>
                  <a:lnTo>
                    <a:pt x="60" y="339"/>
                  </a:lnTo>
                  <a:lnTo>
                    <a:pt x="59" y="344"/>
                  </a:lnTo>
                  <a:lnTo>
                    <a:pt x="59" y="350"/>
                  </a:lnTo>
                  <a:lnTo>
                    <a:pt x="58" y="355"/>
                  </a:lnTo>
                  <a:lnTo>
                    <a:pt x="58" y="361"/>
                  </a:lnTo>
                  <a:lnTo>
                    <a:pt x="55" y="371"/>
                  </a:lnTo>
                  <a:lnTo>
                    <a:pt x="54" y="382"/>
                  </a:lnTo>
                  <a:lnTo>
                    <a:pt x="51" y="390"/>
                  </a:lnTo>
                  <a:lnTo>
                    <a:pt x="50" y="399"/>
                  </a:lnTo>
                  <a:lnTo>
                    <a:pt x="49" y="406"/>
                  </a:lnTo>
                  <a:lnTo>
                    <a:pt x="48" y="413"/>
                  </a:lnTo>
                  <a:lnTo>
                    <a:pt x="45" y="418"/>
                  </a:lnTo>
                  <a:lnTo>
                    <a:pt x="44" y="424"/>
                  </a:lnTo>
                  <a:lnTo>
                    <a:pt x="43" y="431"/>
                  </a:lnTo>
                  <a:lnTo>
                    <a:pt x="43" y="435"/>
                  </a:lnTo>
                  <a:lnTo>
                    <a:pt x="17" y="495"/>
                  </a:lnTo>
                  <a:lnTo>
                    <a:pt x="471" y="495"/>
                  </a:lnTo>
                  <a:lnTo>
                    <a:pt x="469" y="490"/>
                  </a:lnTo>
                  <a:lnTo>
                    <a:pt x="466" y="488"/>
                  </a:lnTo>
                  <a:lnTo>
                    <a:pt x="464" y="483"/>
                  </a:lnTo>
                  <a:lnTo>
                    <a:pt x="463" y="478"/>
                  </a:lnTo>
                  <a:lnTo>
                    <a:pt x="460" y="470"/>
                  </a:lnTo>
                  <a:lnTo>
                    <a:pt x="459" y="462"/>
                  </a:lnTo>
                  <a:lnTo>
                    <a:pt x="456" y="455"/>
                  </a:lnTo>
                  <a:lnTo>
                    <a:pt x="454" y="448"/>
                  </a:lnTo>
                  <a:lnTo>
                    <a:pt x="451" y="440"/>
                  </a:lnTo>
                  <a:lnTo>
                    <a:pt x="449" y="431"/>
                  </a:lnTo>
                  <a:lnTo>
                    <a:pt x="446" y="423"/>
                  </a:lnTo>
                  <a:lnTo>
                    <a:pt x="445" y="414"/>
                  </a:lnTo>
                  <a:lnTo>
                    <a:pt x="441" y="407"/>
                  </a:lnTo>
                  <a:lnTo>
                    <a:pt x="441" y="399"/>
                  </a:lnTo>
                  <a:lnTo>
                    <a:pt x="439" y="392"/>
                  </a:lnTo>
                  <a:lnTo>
                    <a:pt x="439" y="385"/>
                  </a:lnTo>
                  <a:lnTo>
                    <a:pt x="436" y="379"/>
                  </a:lnTo>
                  <a:lnTo>
                    <a:pt x="435" y="373"/>
                  </a:lnTo>
                  <a:lnTo>
                    <a:pt x="435" y="368"/>
                  </a:lnTo>
                  <a:lnTo>
                    <a:pt x="435" y="361"/>
                  </a:lnTo>
                  <a:lnTo>
                    <a:pt x="434" y="354"/>
                  </a:lnTo>
                  <a:lnTo>
                    <a:pt x="432" y="347"/>
                  </a:lnTo>
                  <a:lnTo>
                    <a:pt x="432" y="340"/>
                  </a:lnTo>
                  <a:lnTo>
                    <a:pt x="432" y="334"/>
                  </a:lnTo>
                  <a:lnTo>
                    <a:pt x="431" y="326"/>
                  </a:lnTo>
                  <a:lnTo>
                    <a:pt x="431" y="320"/>
                  </a:lnTo>
                  <a:lnTo>
                    <a:pt x="431" y="312"/>
                  </a:lnTo>
                  <a:lnTo>
                    <a:pt x="431" y="306"/>
                  </a:lnTo>
                  <a:lnTo>
                    <a:pt x="431" y="297"/>
                  </a:lnTo>
                  <a:lnTo>
                    <a:pt x="431" y="292"/>
                  </a:lnTo>
                  <a:lnTo>
                    <a:pt x="431" y="283"/>
                  </a:lnTo>
                  <a:lnTo>
                    <a:pt x="432" y="277"/>
                  </a:lnTo>
                  <a:lnTo>
                    <a:pt x="432" y="268"/>
                  </a:lnTo>
                  <a:lnTo>
                    <a:pt x="432" y="262"/>
                  </a:lnTo>
                  <a:lnTo>
                    <a:pt x="432" y="253"/>
                  </a:lnTo>
                  <a:lnTo>
                    <a:pt x="434" y="246"/>
                  </a:lnTo>
                  <a:lnTo>
                    <a:pt x="434" y="239"/>
                  </a:lnTo>
                  <a:lnTo>
                    <a:pt x="435" y="231"/>
                  </a:lnTo>
                  <a:lnTo>
                    <a:pt x="435" y="224"/>
                  </a:lnTo>
                  <a:lnTo>
                    <a:pt x="437" y="217"/>
                  </a:lnTo>
                  <a:lnTo>
                    <a:pt x="437" y="210"/>
                  </a:lnTo>
                  <a:lnTo>
                    <a:pt x="439" y="203"/>
                  </a:lnTo>
                  <a:lnTo>
                    <a:pt x="440" y="196"/>
                  </a:lnTo>
                  <a:lnTo>
                    <a:pt x="441" y="190"/>
                  </a:lnTo>
                  <a:lnTo>
                    <a:pt x="441" y="183"/>
                  </a:lnTo>
                  <a:lnTo>
                    <a:pt x="444" y="177"/>
                  </a:lnTo>
                  <a:lnTo>
                    <a:pt x="445" y="171"/>
                  </a:lnTo>
                  <a:lnTo>
                    <a:pt x="446" y="166"/>
                  </a:lnTo>
                  <a:lnTo>
                    <a:pt x="449" y="154"/>
                  </a:lnTo>
                  <a:lnTo>
                    <a:pt x="451" y="145"/>
                  </a:lnTo>
                  <a:lnTo>
                    <a:pt x="454" y="135"/>
                  </a:lnTo>
                  <a:lnTo>
                    <a:pt x="458" y="129"/>
                  </a:lnTo>
                  <a:lnTo>
                    <a:pt x="460" y="123"/>
                  </a:lnTo>
                  <a:lnTo>
                    <a:pt x="464" y="116"/>
                  </a:lnTo>
                  <a:lnTo>
                    <a:pt x="466" y="111"/>
                  </a:lnTo>
                  <a:lnTo>
                    <a:pt x="470" y="107"/>
                  </a:lnTo>
                  <a:lnTo>
                    <a:pt x="475" y="100"/>
                  </a:lnTo>
                  <a:lnTo>
                    <a:pt x="480" y="95"/>
                  </a:lnTo>
                  <a:lnTo>
                    <a:pt x="482" y="92"/>
                  </a:lnTo>
                  <a:lnTo>
                    <a:pt x="485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09"/>
            <p:cNvSpPr>
              <a:spLocks/>
            </p:cNvSpPr>
            <p:nvPr/>
          </p:nvSpPr>
          <p:spPr bwMode="auto">
            <a:xfrm>
              <a:off x="2765425" y="3900488"/>
              <a:ext cx="200025" cy="41275"/>
            </a:xfrm>
            <a:custGeom>
              <a:avLst/>
              <a:gdLst>
                <a:gd name="T0" fmla="*/ 2147483647 w 502"/>
                <a:gd name="T1" fmla="*/ 2147483647 h 104"/>
                <a:gd name="T2" fmla="*/ 0 w 502"/>
                <a:gd name="T3" fmla="*/ 2147483647 h 104"/>
                <a:gd name="T4" fmla="*/ 2147483647 w 502"/>
                <a:gd name="T5" fmla="*/ 2147483647 h 104"/>
                <a:gd name="T6" fmla="*/ 2147483647 w 502"/>
                <a:gd name="T7" fmla="*/ 0 h 104"/>
                <a:gd name="T8" fmla="*/ 2147483647 w 502"/>
                <a:gd name="T9" fmla="*/ 2147483647 h 104"/>
                <a:gd name="T10" fmla="*/ 2147483647 w 502"/>
                <a:gd name="T11" fmla="*/ 2147483647 h 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2"/>
                <a:gd name="T19" fmla="*/ 0 h 104"/>
                <a:gd name="T20" fmla="*/ 502 w 502"/>
                <a:gd name="T21" fmla="*/ 104 h 1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2" h="104">
                  <a:moveTo>
                    <a:pt x="1" y="2"/>
                  </a:moveTo>
                  <a:lnTo>
                    <a:pt x="0" y="103"/>
                  </a:lnTo>
                  <a:lnTo>
                    <a:pt x="499" y="104"/>
                  </a:lnTo>
                  <a:lnTo>
                    <a:pt x="502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10"/>
            <p:cNvSpPr>
              <a:spLocks/>
            </p:cNvSpPr>
            <p:nvPr/>
          </p:nvSpPr>
          <p:spPr bwMode="auto">
            <a:xfrm>
              <a:off x="2633663" y="3813176"/>
              <a:ext cx="500063" cy="44450"/>
            </a:xfrm>
            <a:custGeom>
              <a:avLst/>
              <a:gdLst>
                <a:gd name="T0" fmla="*/ 0 w 1260"/>
                <a:gd name="T1" fmla="*/ 0 h 111"/>
                <a:gd name="T2" fmla="*/ 0 w 1260"/>
                <a:gd name="T3" fmla="*/ 2147483647 h 111"/>
                <a:gd name="T4" fmla="*/ 2147483647 w 1260"/>
                <a:gd name="T5" fmla="*/ 2147483647 h 111"/>
                <a:gd name="T6" fmla="*/ 2147483647 w 1260"/>
                <a:gd name="T7" fmla="*/ 2147483647 h 111"/>
                <a:gd name="T8" fmla="*/ 0 w 1260"/>
                <a:gd name="T9" fmla="*/ 0 h 111"/>
                <a:gd name="T10" fmla="*/ 0 w 1260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0"/>
                <a:gd name="T19" fmla="*/ 0 h 111"/>
                <a:gd name="T20" fmla="*/ 1260 w 1260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0" h="111">
                  <a:moveTo>
                    <a:pt x="0" y="0"/>
                  </a:moveTo>
                  <a:lnTo>
                    <a:pt x="0" y="101"/>
                  </a:lnTo>
                  <a:lnTo>
                    <a:pt x="1259" y="111"/>
                  </a:lnTo>
                  <a:lnTo>
                    <a:pt x="126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11"/>
            <p:cNvSpPr>
              <a:spLocks/>
            </p:cNvSpPr>
            <p:nvPr/>
          </p:nvSpPr>
          <p:spPr bwMode="auto">
            <a:xfrm>
              <a:off x="2390775" y="3868738"/>
              <a:ext cx="171450" cy="219075"/>
            </a:xfrm>
            <a:custGeom>
              <a:avLst/>
              <a:gdLst>
                <a:gd name="T0" fmla="*/ 2147483647 w 430"/>
                <a:gd name="T1" fmla="*/ 0 h 549"/>
                <a:gd name="T2" fmla="*/ 2147483647 w 430"/>
                <a:gd name="T3" fmla="*/ 0 h 549"/>
                <a:gd name="T4" fmla="*/ 2147483647 w 430"/>
                <a:gd name="T5" fmla="*/ 0 h 549"/>
                <a:gd name="T6" fmla="*/ 2147483647 w 430"/>
                <a:gd name="T7" fmla="*/ 0 h 549"/>
                <a:gd name="T8" fmla="*/ 2147483647 w 430"/>
                <a:gd name="T9" fmla="*/ 0 h 549"/>
                <a:gd name="T10" fmla="*/ 2147483647 w 430"/>
                <a:gd name="T11" fmla="*/ 0 h 549"/>
                <a:gd name="T12" fmla="*/ 2147483647 w 430"/>
                <a:gd name="T13" fmla="*/ 0 h 549"/>
                <a:gd name="T14" fmla="*/ 2147483647 w 430"/>
                <a:gd name="T15" fmla="*/ 0 h 549"/>
                <a:gd name="T16" fmla="*/ 2147483647 w 430"/>
                <a:gd name="T17" fmla="*/ 0 h 549"/>
                <a:gd name="T18" fmla="*/ 2147483647 w 430"/>
                <a:gd name="T19" fmla="*/ 0 h 549"/>
                <a:gd name="T20" fmla="*/ 2147483647 w 430"/>
                <a:gd name="T21" fmla="*/ 0 h 549"/>
                <a:gd name="T22" fmla="*/ 2147483647 w 430"/>
                <a:gd name="T23" fmla="*/ 0 h 549"/>
                <a:gd name="T24" fmla="*/ 2147483647 w 430"/>
                <a:gd name="T25" fmla="*/ 0 h 549"/>
                <a:gd name="T26" fmla="*/ 2147483647 w 430"/>
                <a:gd name="T27" fmla="*/ 0 h 549"/>
                <a:gd name="T28" fmla="*/ 2147483647 w 430"/>
                <a:gd name="T29" fmla="*/ 0 h 549"/>
                <a:gd name="T30" fmla="*/ 2147483647 w 430"/>
                <a:gd name="T31" fmla="*/ 0 h 549"/>
                <a:gd name="T32" fmla="*/ 2147483647 w 430"/>
                <a:gd name="T33" fmla="*/ 2147483647 h 549"/>
                <a:gd name="T34" fmla="*/ 2147483647 w 430"/>
                <a:gd name="T35" fmla="*/ 2147483647 h 549"/>
                <a:gd name="T36" fmla="*/ 2147483647 w 430"/>
                <a:gd name="T37" fmla="*/ 2147483647 h 549"/>
                <a:gd name="T38" fmla="*/ 2147483647 w 430"/>
                <a:gd name="T39" fmla="*/ 2147483647 h 549"/>
                <a:gd name="T40" fmla="*/ 2147483647 w 430"/>
                <a:gd name="T41" fmla="*/ 2147483647 h 549"/>
                <a:gd name="T42" fmla="*/ 2147483647 w 430"/>
                <a:gd name="T43" fmla="*/ 2147483647 h 549"/>
                <a:gd name="T44" fmla="*/ 2147483647 w 430"/>
                <a:gd name="T45" fmla="*/ 2147483647 h 549"/>
                <a:gd name="T46" fmla="*/ 2147483647 w 430"/>
                <a:gd name="T47" fmla="*/ 2147483647 h 549"/>
                <a:gd name="T48" fmla="*/ 2147483647 w 430"/>
                <a:gd name="T49" fmla="*/ 2147483647 h 549"/>
                <a:gd name="T50" fmla="*/ 2147483647 w 430"/>
                <a:gd name="T51" fmla="*/ 2147483647 h 549"/>
                <a:gd name="T52" fmla="*/ 2147483647 w 430"/>
                <a:gd name="T53" fmla="*/ 2147483647 h 549"/>
                <a:gd name="T54" fmla="*/ 2147483647 w 430"/>
                <a:gd name="T55" fmla="*/ 2147483647 h 549"/>
                <a:gd name="T56" fmla="*/ 2147483647 w 430"/>
                <a:gd name="T57" fmla="*/ 2147483647 h 549"/>
                <a:gd name="T58" fmla="*/ 2147483647 w 430"/>
                <a:gd name="T59" fmla="*/ 2147483647 h 549"/>
                <a:gd name="T60" fmla="*/ 2147483647 w 430"/>
                <a:gd name="T61" fmla="*/ 2147483647 h 549"/>
                <a:gd name="T62" fmla="*/ 2147483647 w 430"/>
                <a:gd name="T63" fmla="*/ 2147483647 h 549"/>
                <a:gd name="T64" fmla="*/ 2147483647 w 430"/>
                <a:gd name="T65" fmla="*/ 2147483647 h 549"/>
                <a:gd name="T66" fmla="*/ 2147483647 w 430"/>
                <a:gd name="T67" fmla="*/ 2147483647 h 549"/>
                <a:gd name="T68" fmla="*/ 2147483647 w 430"/>
                <a:gd name="T69" fmla="*/ 2147483647 h 549"/>
                <a:gd name="T70" fmla="*/ 2147483647 w 430"/>
                <a:gd name="T71" fmla="*/ 2147483647 h 549"/>
                <a:gd name="T72" fmla="*/ 2147483647 w 430"/>
                <a:gd name="T73" fmla="*/ 2147483647 h 549"/>
                <a:gd name="T74" fmla="*/ 2147483647 w 430"/>
                <a:gd name="T75" fmla="*/ 2147483647 h 549"/>
                <a:gd name="T76" fmla="*/ 2147483647 w 430"/>
                <a:gd name="T77" fmla="*/ 2147483647 h 549"/>
                <a:gd name="T78" fmla="*/ 2147483647 w 430"/>
                <a:gd name="T79" fmla="*/ 2147483647 h 549"/>
                <a:gd name="T80" fmla="*/ 2147483647 w 430"/>
                <a:gd name="T81" fmla="*/ 2147483647 h 549"/>
                <a:gd name="T82" fmla="*/ 2147483647 w 430"/>
                <a:gd name="T83" fmla="*/ 2147483647 h 549"/>
                <a:gd name="T84" fmla="*/ 2147483647 w 430"/>
                <a:gd name="T85" fmla="*/ 2147483647 h 549"/>
                <a:gd name="T86" fmla="*/ 2147483647 w 430"/>
                <a:gd name="T87" fmla="*/ 2147483647 h 549"/>
                <a:gd name="T88" fmla="*/ 2147483647 w 430"/>
                <a:gd name="T89" fmla="*/ 2147483647 h 549"/>
                <a:gd name="T90" fmla="*/ 2147483647 w 430"/>
                <a:gd name="T91" fmla="*/ 2147483647 h 549"/>
                <a:gd name="T92" fmla="*/ 2147483647 w 430"/>
                <a:gd name="T93" fmla="*/ 2147483647 h 549"/>
                <a:gd name="T94" fmla="*/ 0 w 430"/>
                <a:gd name="T95" fmla="*/ 2147483647 h 549"/>
                <a:gd name="T96" fmla="*/ 2147483647 w 430"/>
                <a:gd name="T97" fmla="*/ 2147483647 h 549"/>
                <a:gd name="T98" fmla="*/ 2147483647 w 430"/>
                <a:gd name="T99" fmla="*/ 2147483647 h 549"/>
                <a:gd name="T100" fmla="*/ 2147483647 w 430"/>
                <a:gd name="T101" fmla="*/ 2147483647 h 549"/>
                <a:gd name="T102" fmla="*/ 2147483647 w 430"/>
                <a:gd name="T103" fmla="*/ 0 h 54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0"/>
                <a:gd name="T157" fmla="*/ 0 h 549"/>
                <a:gd name="T158" fmla="*/ 430 w 430"/>
                <a:gd name="T159" fmla="*/ 549 h 54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0" h="549">
                  <a:moveTo>
                    <a:pt x="316" y="0"/>
                  </a:moveTo>
                  <a:lnTo>
                    <a:pt x="308" y="0"/>
                  </a:lnTo>
                  <a:lnTo>
                    <a:pt x="299" y="0"/>
                  </a:lnTo>
                  <a:lnTo>
                    <a:pt x="292" y="0"/>
                  </a:lnTo>
                  <a:lnTo>
                    <a:pt x="284" y="0"/>
                  </a:lnTo>
                  <a:lnTo>
                    <a:pt x="275" y="0"/>
                  </a:lnTo>
                  <a:lnTo>
                    <a:pt x="269" y="0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5" y="0"/>
                  </a:lnTo>
                  <a:lnTo>
                    <a:pt x="236" y="0"/>
                  </a:lnTo>
                  <a:lnTo>
                    <a:pt x="229" y="0"/>
                  </a:lnTo>
                  <a:lnTo>
                    <a:pt x="221" y="0"/>
                  </a:lnTo>
                  <a:lnTo>
                    <a:pt x="212" y="0"/>
                  </a:lnTo>
                  <a:lnTo>
                    <a:pt x="206" y="0"/>
                  </a:lnTo>
                  <a:lnTo>
                    <a:pt x="197" y="0"/>
                  </a:lnTo>
                  <a:lnTo>
                    <a:pt x="189" y="0"/>
                  </a:lnTo>
                  <a:lnTo>
                    <a:pt x="181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58" y="0"/>
                  </a:lnTo>
                  <a:lnTo>
                    <a:pt x="149" y="0"/>
                  </a:lnTo>
                  <a:lnTo>
                    <a:pt x="142" y="0"/>
                  </a:lnTo>
                  <a:lnTo>
                    <a:pt x="133" y="0"/>
                  </a:lnTo>
                  <a:lnTo>
                    <a:pt x="125" y="0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102" y="0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62" y="6"/>
                  </a:lnTo>
                  <a:lnTo>
                    <a:pt x="61" y="15"/>
                  </a:lnTo>
                  <a:lnTo>
                    <a:pt x="60" y="23"/>
                  </a:lnTo>
                  <a:lnTo>
                    <a:pt x="60" y="33"/>
                  </a:lnTo>
                  <a:lnTo>
                    <a:pt x="57" y="40"/>
                  </a:lnTo>
                  <a:lnTo>
                    <a:pt x="56" y="48"/>
                  </a:lnTo>
                  <a:lnTo>
                    <a:pt x="56" y="57"/>
                  </a:lnTo>
                  <a:lnTo>
                    <a:pt x="56" y="66"/>
                  </a:lnTo>
                  <a:lnTo>
                    <a:pt x="53" y="73"/>
                  </a:lnTo>
                  <a:lnTo>
                    <a:pt x="52" y="82"/>
                  </a:lnTo>
                  <a:lnTo>
                    <a:pt x="51" y="90"/>
                  </a:lnTo>
                  <a:lnTo>
                    <a:pt x="51" y="98"/>
                  </a:lnTo>
                  <a:lnTo>
                    <a:pt x="49" y="107"/>
                  </a:lnTo>
                  <a:lnTo>
                    <a:pt x="48" y="116"/>
                  </a:lnTo>
                  <a:lnTo>
                    <a:pt x="47" y="124"/>
                  </a:lnTo>
                  <a:lnTo>
                    <a:pt x="47" y="134"/>
                  </a:lnTo>
                  <a:lnTo>
                    <a:pt x="44" y="140"/>
                  </a:lnTo>
                  <a:lnTo>
                    <a:pt x="44" y="149"/>
                  </a:lnTo>
                  <a:lnTo>
                    <a:pt x="43" y="156"/>
                  </a:lnTo>
                  <a:lnTo>
                    <a:pt x="43" y="167"/>
                  </a:lnTo>
                  <a:lnTo>
                    <a:pt x="41" y="174"/>
                  </a:lnTo>
                  <a:lnTo>
                    <a:pt x="39" y="182"/>
                  </a:lnTo>
                  <a:lnTo>
                    <a:pt x="39" y="191"/>
                  </a:lnTo>
                  <a:lnTo>
                    <a:pt x="39" y="199"/>
                  </a:lnTo>
                  <a:lnTo>
                    <a:pt x="37" y="208"/>
                  </a:lnTo>
                  <a:lnTo>
                    <a:pt x="37" y="216"/>
                  </a:lnTo>
                  <a:lnTo>
                    <a:pt x="34" y="225"/>
                  </a:lnTo>
                  <a:lnTo>
                    <a:pt x="34" y="234"/>
                  </a:lnTo>
                  <a:lnTo>
                    <a:pt x="33" y="242"/>
                  </a:lnTo>
                  <a:lnTo>
                    <a:pt x="33" y="250"/>
                  </a:lnTo>
                  <a:lnTo>
                    <a:pt x="32" y="259"/>
                  </a:lnTo>
                  <a:lnTo>
                    <a:pt x="32" y="268"/>
                  </a:lnTo>
                  <a:lnTo>
                    <a:pt x="29" y="275"/>
                  </a:lnTo>
                  <a:lnTo>
                    <a:pt x="28" y="284"/>
                  </a:lnTo>
                  <a:lnTo>
                    <a:pt x="27" y="292"/>
                  </a:lnTo>
                  <a:lnTo>
                    <a:pt x="27" y="302"/>
                  </a:lnTo>
                  <a:lnTo>
                    <a:pt x="25" y="309"/>
                  </a:lnTo>
                  <a:lnTo>
                    <a:pt x="24" y="318"/>
                  </a:lnTo>
                  <a:lnTo>
                    <a:pt x="23" y="326"/>
                  </a:lnTo>
                  <a:lnTo>
                    <a:pt x="23" y="336"/>
                  </a:lnTo>
                  <a:lnTo>
                    <a:pt x="22" y="342"/>
                  </a:lnTo>
                  <a:lnTo>
                    <a:pt x="20" y="351"/>
                  </a:lnTo>
                  <a:lnTo>
                    <a:pt x="19" y="360"/>
                  </a:lnTo>
                  <a:lnTo>
                    <a:pt x="18" y="369"/>
                  </a:lnTo>
                  <a:lnTo>
                    <a:pt x="17" y="378"/>
                  </a:lnTo>
                  <a:lnTo>
                    <a:pt x="15" y="385"/>
                  </a:lnTo>
                  <a:lnTo>
                    <a:pt x="15" y="394"/>
                  </a:lnTo>
                  <a:lnTo>
                    <a:pt x="15" y="403"/>
                  </a:lnTo>
                  <a:lnTo>
                    <a:pt x="13" y="410"/>
                  </a:lnTo>
                  <a:lnTo>
                    <a:pt x="12" y="418"/>
                  </a:lnTo>
                  <a:lnTo>
                    <a:pt x="10" y="427"/>
                  </a:lnTo>
                  <a:lnTo>
                    <a:pt x="10" y="436"/>
                  </a:lnTo>
                  <a:lnTo>
                    <a:pt x="9" y="444"/>
                  </a:lnTo>
                  <a:lnTo>
                    <a:pt x="8" y="453"/>
                  </a:lnTo>
                  <a:lnTo>
                    <a:pt x="7" y="461"/>
                  </a:lnTo>
                  <a:lnTo>
                    <a:pt x="7" y="471"/>
                  </a:lnTo>
                  <a:lnTo>
                    <a:pt x="5" y="477"/>
                  </a:lnTo>
                  <a:lnTo>
                    <a:pt x="4" y="486"/>
                  </a:lnTo>
                  <a:lnTo>
                    <a:pt x="4" y="494"/>
                  </a:lnTo>
                  <a:lnTo>
                    <a:pt x="4" y="504"/>
                  </a:lnTo>
                  <a:lnTo>
                    <a:pt x="3" y="511"/>
                  </a:lnTo>
                  <a:lnTo>
                    <a:pt x="2" y="520"/>
                  </a:lnTo>
                  <a:lnTo>
                    <a:pt x="0" y="529"/>
                  </a:lnTo>
                  <a:lnTo>
                    <a:pt x="0" y="538"/>
                  </a:lnTo>
                  <a:lnTo>
                    <a:pt x="106" y="549"/>
                  </a:lnTo>
                  <a:lnTo>
                    <a:pt x="159" y="100"/>
                  </a:lnTo>
                  <a:lnTo>
                    <a:pt x="230" y="100"/>
                  </a:lnTo>
                  <a:lnTo>
                    <a:pt x="326" y="544"/>
                  </a:lnTo>
                  <a:lnTo>
                    <a:pt x="430" y="523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12"/>
            <p:cNvSpPr>
              <a:spLocks/>
            </p:cNvSpPr>
            <p:nvPr/>
          </p:nvSpPr>
          <p:spPr bwMode="auto">
            <a:xfrm>
              <a:off x="2193925" y="4291013"/>
              <a:ext cx="246063" cy="257175"/>
            </a:xfrm>
            <a:custGeom>
              <a:avLst/>
              <a:gdLst>
                <a:gd name="T0" fmla="*/ 2147483647 w 619"/>
                <a:gd name="T1" fmla="*/ 2147483647 h 646"/>
                <a:gd name="T2" fmla="*/ 2147483647 w 619"/>
                <a:gd name="T3" fmla="*/ 0 h 646"/>
                <a:gd name="T4" fmla="*/ 2147483647 w 619"/>
                <a:gd name="T5" fmla="*/ 2147483647 h 646"/>
                <a:gd name="T6" fmla="*/ 2147483647 w 619"/>
                <a:gd name="T7" fmla="*/ 2147483647 h 646"/>
                <a:gd name="T8" fmla="*/ 2147483647 w 619"/>
                <a:gd name="T9" fmla="*/ 2147483647 h 646"/>
                <a:gd name="T10" fmla="*/ 2147483647 w 619"/>
                <a:gd name="T11" fmla="*/ 2147483647 h 646"/>
                <a:gd name="T12" fmla="*/ 2147483647 w 619"/>
                <a:gd name="T13" fmla="*/ 2147483647 h 646"/>
                <a:gd name="T14" fmla="*/ 2147483647 w 619"/>
                <a:gd name="T15" fmla="*/ 2147483647 h 646"/>
                <a:gd name="T16" fmla="*/ 2147483647 w 619"/>
                <a:gd name="T17" fmla="*/ 2147483647 h 646"/>
                <a:gd name="T18" fmla="*/ 2147483647 w 619"/>
                <a:gd name="T19" fmla="*/ 2147483647 h 646"/>
                <a:gd name="T20" fmla="*/ 2147483647 w 619"/>
                <a:gd name="T21" fmla="*/ 2147483647 h 646"/>
                <a:gd name="T22" fmla="*/ 2147483647 w 619"/>
                <a:gd name="T23" fmla="*/ 2147483647 h 646"/>
                <a:gd name="T24" fmla="*/ 2147483647 w 619"/>
                <a:gd name="T25" fmla="*/ 2147483647 h 646"/>
                <a:gd name="T26" fmla="*/ 2147483647 w 619"/>
                <a:gd name="T27" fmla="*/ 2147483647 h 646"/>
                <a:gd name="T28" fmla="*/ 2147483647 w 619"/>
                <a:gd name="T29" fmla="*/ 2147483647 h 646"/>
                <a:gd name="T30" fmla="*/ 2147483647 w 619"/>
                <a:gd name="T31" fmla="*/ 2147483647 h 646"/>
                <a:gd name="T32" fmla="*/ 2147483647 w 619"/>
                <a:gd name="T33" fmla="*/ 2147483647 h 646"/>
                <a:gd name="T34" fmla="*/ 2147483647 w 619"/>
                <a:gd name="T35" fmla="*/ 2147483647 h 646"/>
                <a:gd name="T36" fmla="*/ 2147483647 w 619"/>
                <a:gd name="T37" fmla="*/ 2147483647 h 646"/>
                <a:gd name="T38" fmla="*/ 2147483647 w 619"/>
                <a:gd name="T39" fmla="*/ 2147483647 h 646"/>
                <a:gd name="T40" fmla="*/ 2147483647 w 619"/>
                <a:gd name="T41" fmla="*/ 2147483647 h 646"/>
                <a:gd name="T42" fmla="*/ 2147483647 w 619"/>
                <a:gd name="T43" fmla="*/ 2147483647 h 646"/>
                <a:gd name="T44" fmla="*/ 2147483647 w 619"/>
                <a:gd name="T45" fmla="*/ 2147483647 h 646"/>
                <a:gd name="T46" fmla="*/ 2147483647 w 619"/>
                <a:gd name="T47" fmla="*/ 2147483647 h 646"/>
                <a:gd name="T48" fmla="*/ 2147483647 w 619"/>
                <a:gd name="T49" fmla="*/ 2147483647 h 646"/>
                <a:gd name="T50" fmla="*/ 2147483647 w 619"/>
                <a:gd name="T51" fmla="*/ 2147483647 h 646"/>
                <a:gd name="T52" fmla="*/ 2147483647 w 619"/>
                <a:gd name="T53" fmla="*/ 2147483647 h 646"/>
                <a:gd name="T54" fmla="*/ 2147483647 w 619"/>
                <a:gd name="T55" fmla="*/ 2147483647 h 646"/>
                <a:gd name="T56" fmla="*/ 2147483647 w 619"/>
                <a:gd name="T57" fmla="*/ 2147483647 h 646"/>
                <a:gd name="T58" fmla="*/ 2147483647 w 619"/>
                <a:gd name="T59" fmla="*/ 2147483647 h 646"/>
                <a:gd name="T60" fmla="*/ 2147483647 w 619"/>
                <a:gd name="T61" fmla="*/ 2147483647 h 646"/>
                <a:gd name="T62" fmla="*/ 2147483647 w 619"/>
                <a:gd name="T63" fmla="*/ 2147483647 h 646"/>
                <a:gd name="T64" fmla="*/ 2147483647 w 619"/>
                <a:gd name="T65" fmla="*/ 2147483647 h 646"/>
                <a:gd name="T66" fmla="*/ 2147483647 w 619"/>
                <a:gd name="T67" fmla="*/ 2147483647 h 646"/>
                <a:gd name="T68" fmla="*/ 2147483647 w 619"/>
                <a:gd name="T69" fmla="*/ 2147483647 h 646"/>
                <a:gd name="T70" fmla="*/ 2147483647 w 619"/>
                <a:gd name="T71" fmla="*/ 2147483647 h 646"/>
                <a:gd name="T72" fmla="*/ 2147483647 w 619"/>
                <a:gd name="T73" fmla="*/ 2147483647 h 646"/>
                <a:gd name="T74" fmla="*/ 2147483647 w 619"/>
                <a:gd name="T75" fmla="*/ 2147483647 h 646"/>
                <a:gd name="T76" fmla="*/ 2147483647 w 619"/>
                <a:gd name="T77" fmla="*/ 2147483647 h 646"/>
                <a:gd name="T78" fmla="*/ 2147483647 w 619"/>
                <a:gd name="T79" fmla="*/ 2147483647 h 646"/>
                <a:gd name="T80" fmla="*/ 2147483647 w 619"/>
                <a:gd name="T81" fmla="*/ 2147483647 h 646"/>
                <a:gd name="T82" fmla="*/ 2147483647 w 619"/>
                <a:gd name="T83" fmla="*/ 2147483647 h 646"/>
                <a:gd name="T84" fmla="*/ 2147483647 w 619"/>
                <a:gd name="T85" fmla="*/ 2147483647 h 646"/>
                <a:gd name="T86" fmla="*/ 2147483647 w 619"/>
                <a:gd name="T87" fmla="*/ 2147483647 h 646"/>
                <a:gd name="T88" fmla="*/ 2147483647 w 619"/>
                <a:gd name="T89" fmla="*/ 2147483647 h 646"/>
                <a:gd name="T90" fmla="*/ 2147483647 w 619"/>
                <a:gd name="T91" fmla="*/ 2147483647 h 646"/>
                <a:gd name="T92" fmla="*/ 2147483647 w 619"/>
                <a:gd name="T93" fmla="*/ 2147483647 h 646"/>
                <a:gd name="T94" fmla="*/ 2147483647 w 619"/>
                <a:gd name="T95" fmla="*/ 2147483647 h 646"/>
                <a:gd name="T96" fmla="*/ 2147483647 w 619"/>
                <a:gd name="T97" fmla="*/ 2147483647 h 646"/>
                <a:gd name="T98" fmla="*/ 2147483647 w 619"/>
                <a:gd name="T99" fmla="*/ 2147483647 h 646"/>
                <a:gd name="T100" fmla="*/ 2147483647 w 619"/>
                <a:gd name="T101" fmla="*/ 2147483647 h 646"/>
                <a:gd name="T102" fmla="*/ 2147483647 w 619"/>
                <a:gd name="T103" fmla="*/ 2147483647 h 646"/>
                <a:gd name="T104" fmla="*/ 2147483647 w 619"/>
                <a:gd name="T105" fmla="*/ 2147483647 h 646"/>
                <a:gd name="T106" fmla="*/ 2147483647 w 619"/>
                <a:gd name="T107" fmla="*/ 2147483647 h 646"/>
                <a:gd name="T108" fmla="*/ 2147483647 w 619"/>
                <a:gd name="T109" fmla="*/ 2147483647 h 646"/>
                <a:gd name="T110" fmla="*/ 2147483647 w 619"/>
                <a:gd name="T111" fmla="*/ 2147483647 h 646"/>
                <a:gd name="T112" fmla="*/ 2147483647 w 619"/>
                <a:gd name="T113" fmla="*/ 2147483647 h 646"/>
                <a:gd name="T114" fmla="*/ 2147483647 w 619"/>
                <a:gd name="T115" fmla="*/ 2147483647 h 646"/>
                <a:gd name="T116" fmla="*/ 2147483647 w 619"/>
                <a:gd name="T117" fmla="*/ 2147483647 h 646"/>
                <a:gd name="T118" fmla="*/ 2147483647 w 619"/>
                <a:gd name="T119" fmla="*/ 2147483647 h 64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19"/>
                <a:gd name="T181" fmla="*/ 0 h 646"/>
                <a:gd name="T182" fmla="*/ 619 w 619"/>
                <a:gd name="T183" fmla="*/ 646 h 64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19" h="646">
                  <a:moveTo>
                    <a:pt x="403" y="16"/>
                  </a:moveTo>
                  <a:lnTo>
                    <a:pt x="394" y="14"/>
                  </a:lnTo>
                  <a:lnTo>
                    <a:pt x="387" y="11"/>
                  </a:lnTo>
                  <a:lnTo>
                    <a:pt x="378" y="9"/>
                  </a:lnTo>
                  <a:lnTo>
                    <a:pt x="370" y="7"/>
                  </a:lnTo>
                  <a:lnTo>
                    <a:pt x="362" y="5"/>
                  </a:lnTo>
                  <a:lnTo>
                    <a:pt x="355" y="5"/>
                  </a:lnTo>
                  <a:lnTo>
                    <a:pt x="346" y="3"/>
                  </a:lnTo>
                  <a:lnTo>
                    <a:pt x="339" y="3"/>
                  </a:lnTo>
                  <a:lnTo>
                    <a:pt x="330" y="1"/>
                  </a:lnTo>
                  <a:lnTo>
                    <a:pt x="322" y="0"/>
                  </a:lnTo>
                  <a:lnTo>
                    <a:pt x="315" y="0"/>
                  </a:lnTo>
                  <a:lnTo>
                    <a:pt x="307" y="0"/>
                  </a:lnTo>
                  <a:lnTo>
                    <a:pt x="298" y="0"/>
                  </a:lnTo>
                  <a:lnTo>
                    <a:pt x="292" y="0"/>
                  </a:lnTo>
                  <a:lnTo>
                    <a:pt x="283" y="1"/>
                  </a:lnTo>
                  <a:lnTo>
                    <a:pt x="277" y="2"/>
                  </a:lnTo>
                  <a:lnTo>
                    <a:pt x="268" y="2"/>
                  </a:lnTo>
                  <a:lnTo>
                    <a:pt x="262" y="3"/>
                  </a:lnTo>
                  <a:lnTo>
                    <a:pt x="253" y="5"/>
                  </a:lnTo>
                  <a:lnTo>
                    <a:pt x="245" y="6"/>
                  </a:lnTo>
                  <a:lnTo>
                    <a:pt x="238" y="6"/>
                  </a:lnTo>
                  <a:lnTo>
                    <a:pt x="230" y="9"/>
                  </a:lnTo>
                  <a:lnTo>
                    <a:pt x="223" y="11"/>
                  </a:lnTo>
                  <a:lnTo>
                    <a:pt x="216" y="14"/>
                  </a:lnTo>
                  <a:lnTo>
                    <a:pt x="209" y="15"/>
                  </a:lnTo>
                  <a:lnTo>
                    <a:pt x="201" y="16"/>
                  </a:lnTo>
                  <a:lnTo>
                    <a:pt x="194" y="20"/>
                  </a:lnTo>
                  <a:lnTo>
                    <a:pt x="187" y="22"/>
                  </a:lnTo>
                  <a:lnTo>
                    <a:pt x="181" y="26"/>
                  </a:lnTo>
                  <a:lnTo>
                    <a:pt x="174" y="29"/>
                  </a:lnTo>
                  <a:lnTo>
                    <a:pt x="167" y="33"/>
                  </a:lnTo>
                  <a:lnTo>
                    <a:pt x="161" y="36"/>
                  </a:lnTo>
                  <a:lnTo>
                    <a:pt x="153" y="40"/>
                  </a:lnTo>
                  <a:lnTo>
                    <a:pt x="147" y="43"/>
                  </a:lnTo>
                  <a:lnTo>
                    <a:pt x="141" y="46"/>
                  </a:lnTo>
                  <a:lnTo>
                    <a:pt x="134" y="51"/>
                  </a:lnTo>
                  <a:lnTo>
                    <a:pt x="128" y="54"/>
                  </a:lnTo>
                  <a:lnTo>
                    <a:pt x="122" y="59"/>
                  </a:lnTo>
                  <a:lnTo>
                    <a:pt x="116" y="63"/>
                  </a:lnTo>
                  <a:lnTo>
                    <a:pt x="111" y="69"/>
                  </a:lnTo>
                  <a:lnTo>
                    <a:pt x="104" y="74"/>
                  </a:lnTo>
                  <a:lnTo>
                    <a:pt x="98" y="79"/>
                  </a:lnTo>
                  <a:lnTo>
                    <a:pt x="93" y="84"/>
                  </a:lnTo>
                  <a:lnTo>
                    <a:pt x="88" y="91"/>
                  </a:lnTo>
                  <a:lnTo>
                    <a:pt x="83" y="96"/>
                  </a:lnTo>
                  <a:lnTo>
                    <a:pt x="78" y="102"/>
                  </a:lnTo>
                  <a:lnTo>
                    <a:pt x="73" y="108"/>
                  </a:lnTo>
                  <a:lnTo>
                    <a:pt x="69" y="115"/>
                  </a:lnTo>
                  <a:lnTo>
                    <a:pt x="63" y="121"/>
                  </a:lnTo>
                  <a:lnTo>
                    <a:pt x="59" y="127"/>
                  </a:lnTo>
                  <a:lnTo>
                    <a:pt x="54" y="132"/>
                  </a:lnTo>
                  <a:lnTo>
                    <a:pt x="50" y="139"/>
                  </a:lnTo>
                  <a:lnTo>
                    <a:pt x="45" y="145"/>
                  </a:lnTo>
                  <a:lnTo>
                    <a:pt x="41" y="153"/>
                  </a:lnTo>
                  <a:lnTo>
                    <a:pt x="37" y="160"/>
                  </a:lnTo>
                  <a:lnTo>
                    <a:pt x="35" y="168"/>
                  </a:lnTo>
                  <a:lnTo>
                    <a:pt x="31" y="174"/>
                  </a:lnTo>
                  <a:lnTo>
                    <a:pt x="27" y="183"/>
                  </a:lnTo>
                  <a:lnTo>
                    <a:pt x="25" y="190"/>
                  </a:lnTo>
                  <a:lnTo>
                    <a:pt x="22" y="199"/>
                  </a:lnTo>
                  <a:lnTo>
                    <a:pt x="20" y="207"/>
                  </a:lnTo>
                  <a:lnTo>
                    <a:pt x="16" y="214"/>
                  </a:lnTo>
                  <a:lnTo>
                    <a:pt x="15" y="225"/>
                  </a:lnTo>
                  <a:lnTo>
                    <a:pt x="13" y="233"/>
                  </a:lnTo>
                  <a:lnTo>
                    <a:pt x="10" y="241"/>
                  </a:lnTo>
                  <a:lnTo>
                    <a:pt x="8" y="250"/>
                  </a:lnTo>
                  <a:lnTo>
                    <a:pt x="6" y="256"/>
                  </a:lnTo>
                  <a:lnTo>
                    <a:pt x="6" y="265"/>
                  </a:lnTo>
                  <a:lnTo>
                    <a:pt x="3" y="273"/>
                  </a:lnTo>
                  <a:lnTo>
                    <a:pt x="3" y="280"/>
                  </a:lnTo>
                  <a:lnTo>
                    <a:pt x="2" y="289"/>
                  </a:lnTo>
                  <a:lnTo>
                    <a:pt x="2" y="297"/>
                  </a:lnTo>
                  <a:lnTo>
                    <a:pt x="1" y="304"/>
                  </a:lnTo>
                  <a:lnTo>
                    <a:pt x="0" y="313"/>
                  </a:lnTo>
                  <a:lnTo>
                    <a:pt x="0" y="321"/>
                  </a:lnTo>
                  <a:lnTo>
                    <a:pt x="1" y="329"/>
                  </a:lnTo>
                  <a:lnTo>
                    <a:pt x="1" y="337"/>
                  </a:lnTo>
                  <a:lnTo>
                    <a:pt x="1" y="345"/>
                  </a:lnTo>
                  <a:lnTo>
                    <a:pt x="2" y="353"/>
                  </a:lnTo>
                  <a:lnTo>
                    <a:pt x="3" y="361"/>
                  </a:lnTo>
                  <a:lnTo>
                    <a:pt x="3" y="369"/>
                  </a:lnTo>
                  <a:lnTo>
                    <a:pt x="3" y="376"/>
                  </a:lnTo>
                  <a:lnTo>
                    <a:pt x="5" y="384"/>
                  </a:lnTo>
                  <a:lnTo>
                    <a:pt x="7" y="391"/>
                  </a:lnTo>
                  <a:lnTo>
                    <a:pt x="8" y="399"/>
                  </a:lnTo>
                  <a:lnTo>
                    <a:pt x="10" y="406"/>
                  </a:lnTo>
                  <a:lnTo>
                    <a:pt x="12" y="414"/>
                  </a:lnTo>
                  <a:lnTo>
                    <a:pt x="15" y="423"/>
                  </a:lnTo>
                  <a:lnTo>
                    <a:pt x="17" y="429"/>
                  </a:lnTo>
                  <a:lnTo>
                    <a:pt x="20" y="437"/>
                  </a:lnTo>
                  <a:lnTo>
                    <a:pt x="22" y="444"/>
                  </a:lnTo>
                  <a:lnTo>
                    <a:pt x="26" y="452"/>
                  </a:lnTo>
                  <a:lnTo>
                    <a:pt x="29" y="458"/>
                  </a:lnTo>
                  <a:lnTo>
                    <a:pt x="32" y="466"/>
                  </a:lnTo>
                  <a:lnTo>
                    <a:pt x="36" y="473"/>
                  </a:lnTo>
                  <a:lnTo>
                    <a:pt x="40" y="481"/>
                  </a:lnTo>
                  <a:lnTo>
                    <a:pt x="44" y="487"/>
                  </a:lnTo>
                  <a:lnTo>
                    <a:pt x="46" y="494"/>
                  </a:lnTo>
                  <a:lnTo>
                    <a:pt x="50" y="500"/>
                  </a:lnTo>
                  <a:lnTo>
                    <a:pt x="55" y="506"/>
                  </a:lnTo>
                  <a:lnTo>
                    <a:pt x="58" y="513"/>
                  </a:lnTo>
                  <a:lnTo>
                    <a:pt x="63" y="519"/>
                  </a:lnTo>
                  <a:lnTo>
                    <a:pt x="66" y="525"/>
                  </a:lnTo>
                  <a:lnTo>
                    <a:pt x="73" y="531"/>
                  </a:lnTo>
                  <a:lnTo>
                    <a:pt x="78" y="537"/>
                  </a:lnTo>
                  <a:lnTo>
                    <a:pt x="83" y="543"/>
                  </a:lnTo>
                  <a:lnTo>
                    <a:pt x="87" y="548"/>
                  </a:lnTo>
                  <a:lnTo>
                    <a:pt x="93" y="554"/>
                  </a:lnTo>
                  <a:lnTo>
                    <a:pt x="98" y="559"/>
                  </a:lnTo>
                  <a:lnTo>
                    <a:pt x="103" y="564"/>
                  </a:lnTo>
                  <a:lnTo>
                    <a:pt x="109" y="569"/>
                  </a:lnTo>
                  <a:lnTo>
                    <a:pt x="116" y="576"/>
                  </a:lnTo>
                  <a:lnTo>
                    <a:pt x="121" y="581"/>
                  </a:lnTo>
                  <a:lnTo>
                    <a:pt x="127" y="586"/>
                  </a:lnTo>
                  <a:lnTo>
                    <a:pt x="133" y="590"/>
                  </a:lnTo>
                  <a:lnTo>
                    <a:pt x="140" y="595"/>
                  </a:lnTo>
                  <a:lnTo>
                    <a:pt x="146" y="598"/>
                  </a:lnTo>
                  <a:lnTo>
                    <a:pt x="152" y="603"/>
                  </a:lnTo>
                  <a:lnTo>
                    <a:pt x="158" y="606"/>
                  </a:lnTo>
                  <a:lnTo>
                    <a:pt x="165" y="611"/>
                  </a:lnTo>
                  <a:lnTo>
                    <a:pt x="171" y="615"/>
                  </a:lnTo>
                  <a:lnTo>
                    <a:pt x="179" y="617"/>
                  </a:lnTo>
                  <a:lnTo>
                    <a:pt x="186" y="621"/>
                  </a:lnTo>
                  <a:lnTo>
                    <a:pt x="194" y="625"/>
                  </a:lnTo>
                  <a:lnTo>
                    <a:pt x="200" y="627"/>
                  </a:lnTo>
                  <a:lnTo>
                    <a:pt x="209" y="630"/>
                  </a:lnTo>
                  <a:lnTo>
                    <a:pt x="216" y="634"/>
                  </a:lnTo>
                  <a:lnTo>
                    <a:pt x="224" y="636"/>
                  </a:lnTo>
                  <a:lnTo>
                    <a:pt x="232" y="638"/>
                  </a:lnTo>
                  <a:lnTo>
                    <a:pt x="240" y="639"/>
                  </a:lnTo>
                  <a:lnTo>
                    <a:pt x="248" y="640"/>
                  </a:lnTo>
                  <a:lnTo>
                    <a:pt x="257" y="643"/>
                  </a:lnTo>
                  <a:lnTo>
                    <a:pt x="266" y="644"/>
                  </a:lnTo>
                  <a:lnTo>
                    <a:pt x="275" y="645"/>
                  </a:lnTo>
                  <a:lnTo>
                    <a:pt x="285" y="645"/>
                  </a:lnTo>
                  <a:lnTo>
                    <a:pt x="293" y="646"/>
                  </a:lnTo>
                  <a:lnTo>
                    <a:pt x="304" y="645"/>
                  </a:lnTo>
                  <a:lnTo>
                    <a:pt x="312" y="645"/>
                  </a:lnTo>
                  <a:lnTo>
                    <a:pt x="321" y="645"/>
                  </a:lnTo>
                  <a:lnTo>
                    <a:pt x="331" y="645"/>
                  </a:lnTo>
                  <a:lnTo>
                    <a:pt x="340" y="643"/>
                  </a:lnTo>
                  <a:lnTo>
                    <a:pt x="350" y="641"/>
                  </a:lnTo>
                  <a:lnTo>
                    <a:pt x="360" y="640"/>
                  </a:lnTo>
                  <a:lnTo>
                    <a:pt x="370" y="639"/>
                  </a:lnTo>
                  <a:lnTo>
                    <a:pt x="378" y="636"/>
                  </a:lnTo>
                  <a:lnTo>
                    <a:pt x="388" y="634"/>
                  </a:lnTo>
                  <a:lnTo>
                    <a:pt x="397" y="630"/>
                  </a:lnTo>
                  <a:lnTo>
                    <a:pt x="407" y="627"/>
                  </a:lnTo>
                  <a:lnTo>
                    <a:pt x="415" y="624"/>
                  </a:lnTo>
                  <a:lnTo>
                    <a:pt x="425" y="621"/>
                  </a:lnTo>
                  <a:lnTo>
                    <a:pt x="433" y="617"/>
                  </a:lnTo>
                  <a:lnTo>
                    <a:pt x="442" y="615"/>
                  </a:lnTo>
                  <a:lnTo>
                    <a:pt x="450" y="610"/>
                  </a:lnTo>
                  <a:lnTo>
                    <a:pt x="459" y="605"/>
                  </a:lnTo>
                  <a:lnTo>
                    <a:pt x="466" y="601"/>
                  </a:lnTo>
                  <a:lnTo>
                    <a:pt x="475" y="597"/>
                  </a:lnTo>
                  <a:lnTo>
                    <a:pt x="483" y="592"/>
                  </a:lnTo>
                  <a:lnTo>
                    <a:pt x="490" y="587"/>
                  </a:lnTo>
                  <a:lnTo>
                    <a:pt x="498" y="581"/>
                  </a:lnTo>
                  <a:lnTo>
                    <a:pt x="505" y="577"/>
                  </a:lnTo>
                  <a:lnTo>
                    <a:pt x="433" y="501"/>
                  </a:lnTo>
                  <a:lnTo>
                    <a:pt x="425" y="506"/>
                  </a:lnTo>
                  <a:lnTo>
                    <a:pt x="415" y="513"/>
                  </a:lnTo>
                  <a:lnTo>
                    <a:pt x="408" y="515"/>
                  </a:lnTo>
                  <a:lnTo>
                    <a:pt x="404" y="518"/>
                  </a:lnTo>
                  <a:lnTo>
                    <a:pt x="398" y="521"/>
                  </a:lnTo>
                  <a:lnTo>
                    <a:pt x="394" y="524"/>
                  </a:lnTo>
                  <a:lnTo>
                    <a:pt x="388" y="525"/>
                  </a:lnTo>
                  <a:lnTo>
                    <a:pt x="383" y="529"/>
                  </a:lnTo>
                  <a:lnTo>
                    <a:pt x="377" y="529"/>
                  </a:lnTo>
                  <a:lnTo>
                    <a:pt x="372" y="533"/>
                  </a:lnTo>
                  <a:lnTo>
                    <a:pt x="365" y="534"/>
                  </a:lnTo>
                  <a:lnTo>
                    <a:pt x="359" y="535"/>
                  </a:lnTo>
                  <a:lnTo>
                    <a:pt x="353" y="538"/>
                  </a:lnTo>
                  <a:lnTo>
                    <a:pt x="348" y="540"/>
                  </a:lnTo>
                  <a:lnTo>
                    <a:pt x="341" y="540"/>
                  </a:lnTo>
                  <a:lnTo>
                    <a:pt x="335" y="540"/>
                  </a:lnTo>
                  <a:lnTo>
                    <a:pt x="329" y="542"/>
                  </a:lnTo>
                  <a:lnTo>
                    <a:pt x="322" y="543"/>
                  </a:lnTo>
                  <a:lnTo>
                    <a:pt x="316" y="543"/>
                  </a:lnTo>
                  <a:lnTo>
                    <a:pt x="310" y="544"/>
                  </a:lnTo>
                  <a:lnTo>
                    <a:pt x="304" y="544"/>
                  </a:lnTo>
                  <a:lnTo>
                    <a:pt x="298" y="545"/>
                  </a:lnTo>
                  <a:lnTo>
                    <a:pt x="292" y="544"/>
                  </a:lnTo>
                  <a:lnTo>
                    <a:pt x="286" y="544"/>
                  </a:lnTo>
                  <a:lnTo>
                    <a:pt x="281" y="544"/>
                  </a:lnTo>
                  <a:lnTo>
                    <a:pt x="276" y="544"/>
                  </a:lnTo>
                  <a:lnTo>
                    <a:pt x="266" y="542"/>
                  </a:lnTo>
                  <a:lnTo>
                    <a:pt x="257" y="540"/>
                  </a:lnTo>
                  <a:lnTo>
                    <a:pt x="245" y="535"/>
                  </a:lnTo>
                  <a:lnTo>
                    <a:pt x="235" y="531"/>
                  </a:lnTo>
                  <a:lnTo>
                    <a:pt x="227" y="526"/>
                  </a:lnTo>
                  <a:lnTo>
                    <a:pt x="216" y="523"/>
                  </a:lnTo>
                  <a:lnTo>
                    <a:pt x="208" y="516"/>
                  </a:lnTo>
                  <a:lnTo>
                    <a:pt x="199" y="511"/>
                  </a:lnTo>
                  <a:lnTo>
                    <a:pt x="191" y="505"/>
                  </a:lnTo>
                  <a:lnTo>
                    <a:pt x="184" y="499"/>
                  </a:lnTo>
                  <a:lnTo>
                    <a:pt x="176" y="490"/>
                  </a:lnTo>
                  <a:lnTo>
                    <a:pt x="169" y="482"/>
                  </a:lnTo>
                  <a:lnTo>
                    <a:pt x="161" y="475"/>
                  </a:lnTo>
                  <a:lnTo>
                    <a:pt x="155" y="467"/>
                  </a:lnTo>
                  <a:lnTo>
                    <a:pt x="148" y="458"/>
                  </a:lnTo>
                  <a:lnTo>
                    <a:pt x="142" y="449"/>
                  </a:lnTo>
                  <a:lnTo>
                    <a:pt x="137" y="441"/>
                  </a:lnTo>
                  <a:lnTo>
                    <a:pt x="133" y="432"/>
                  </a:lnTo>
                  <a:lnTo>
                    <a:pt x="128" y="422"/>
                  </a:lnTo>
                  <a:lnTo>
                    <a:pt x="124" y="411"/>
                  </a:lnTo>
                  <a:lnTo>
                    <a:pt x="121" y="400"/>
                  </a:lnTo>
                  <a:lnTo>
                    <a:pt x="118" y="391"/>
                  </a:lnTo>
                  <a:lnTo>
                    <a:pt x="114" y="380"/>
                  </a:lnTo>
                  <a:lnTo>
                    <a:pt x="112" y="370"/>
                  </a:lnTo>
                  <a:lnTo>
                    <a:pt x="109" y="358"/>
                  </a:lnTo>
                  <a:lnTo>
                    <a:pt x="109" y="348"/>
                  </a:lnTo>
                  <a:lnTo>
                    <a:pt x="108" y="342"/>
                  </a:lnTo>
                  <a:lnTo>
                    <a:pt x="107" y="337"/>
                  </a:lnTo>
                  <a:lnTo>
                    <a:pt x="107" y="331"/>
                  </a:lnTo>
                  <a:lnTo>
                    <a:pt x="107" y="324"/>
                  </a:lnTo>
                  <a:lnTo>
                    <a:pt x="107" y="319"/>
                  </a:lnTo>
                  <a:lnTo>
                    <a:pt x="107" y="313"/>
                  </a:lnTo>
                  <a:lnTo>
                    <a:pt x="107" y="308"/>
                  </a:lnTo>
                  <a:lnTo>
                    <a:pt x="108" y="302"/>
                  </a:lnTo>
                  <a:lnTo>
                    <a:pt x="108" y="295"/>
                  </a:lnTo>
                  <a:lnTo>
                    <a:pt x="108" y="290"/>
                  </a:lnTo>
                  <a:lnTo>
                    <a:pt x="109" y="284"/>
                  </a:lnTo>
                  <a:lnTo>
                    <a:pt x="111" y="279"/>
                  </a:lnTo>
                  <a:lnTo>
                    <a:pt x="113" y="267"/>
                  </a:lnTo>
                  <a:lnTo>
                    <a:pt x="117" y="257"/>
                  </a:lnTo>
                  <a:lnTo>
                    <a:pt x="118" y="246"/>
                  </a:lnTo>
                  <a:lnTo>
                    <a:pt x="122" y="236"/>
                  </a:lnTo>
                  <a:lnTo>
                    <a:pt x="124" y="226"/>
                  </a:lnTo>
                  <a:lnTo>
                    <a:pt x="129" y="217"/>
                  </a:lnTo>
                  <a:lnTo>
                    <a:pt x="133" y="208"/>
                  </a:lnTo>
                  <a:lnTo>
                    <a:pt x="138" y="198"/>
                  </a:lnTo>
                  <a:lnTo>
                    <a:pt x="145" y="190"/>
                  </a:lnTo>
                  <a:lnTo>
                    <a:pt x="151" y="183"/>
                  </a:lnTo>
                  <a:lnTo>
                    <a:pt x="157" y="174"/>
                  </a:lnTo>
                  <a:lnTo>
                    <a:pt x="163" y="168"/>
                  </a:lnTo>
                  <a:lnTo>
                    <a:pt x="170" y="161"/>
                  </a:lnTo>
                  <a:lnTo>
                    <a:pt x="177" y="155"/>
                  </a:lnTo>
                  <a:lnTo>
                    <a:pt x="185" y="149"/>
                  </a:lnTo>
                  <a:lnTo>
                    <a:pt x="194" y="142"/>
                  </a:lnTo>
                  <a:lnTo>
                    <a:pt x="201" y="137"/>
                  </a:lnTo>
                  <a:lnTo>
                    <a:pt x="210" y="132"/>
                  </a:lnTo>
                  <a:lnTo>
                    <a:pt x="219" y="127"/>
                  </a:lnTo>
                  <a:lnTo>
                    <a:pt x="228" y="123"/>
                  </a:lnTo>
                  <a:lnTo>
                    <a:pt x="237" y="121"/>
                  </a:lnTo>
                  <a:lnTo>
                    <a:pt x="245" y="117"/>
                  </a:lnTo>
                  <a:lnTo>
                    <a:pt x="256" y="115"/>
                  </a:lnTo>
                  <a:lnTo>
                    <a:pt x="264" y="113"/>
                  </a:lnTo>
                  <a:lnTo>
                    <a:pt x="275" y="111"/>
                  </a:lnTo>
                  <a:lnTo>
                    <a:pt x="286" y="111"/>
                  </a:lnTo>
                  <a:lnTo>
                    <a:pt x="295" y="110"/>
                  </a:lnTo>
                  <a:lnTo>
                    <a:pt x="304" y="110"/>
                  </a:lnTo>
                  <a:lnTo>
                    <a:pt x="315" y="110"/>
                  </a:lnTo>
                  <a:lnTo>
                    <a:pt x="325" y="111"/>
                  </a:lnTo>
                  <a:lnTo>
                    <a:pt x="334" y="112"/>
                  </a:lnTo>
                  <a:lnTo>
                    <a:pt x="345" y="115"/>
                  </a:lnTo>
                  <a:lnTo>
                    <a:pt x="355" y="117"/>
                  </a:lnTo>
                  <a:lnTo>
                    <a:pt x="367" y="121"/>
                  </a:lnTo>
                  <a:lnTo>
                    <a:pt x="375" y="125"/>
                  </a:lnTo>
                  <a:lnTo>
                    <a:pt x="384" y="127"/>
                  </a:lnTo>
                  <a:lnTo>
                    <a:pt x="394" y="132"/>
                  </a:lnTo>
                  <a:lnTo>
                    <a:pt x="404" y="137"/>
                  </a:lnTo>
                  <a:lnTo>
                    <a:pt x="412" y="141"/>
                  </a:lnTo>
                  <a:lnTo>
                    <a:pt x="421" y="146"/>
                  </a:lnTo>
                  <a:lnTo>
                    <a:pt x="430" y="153"/>
                  </a:lnTo>
                  <a:lnTo>
                    <a:pt x="437" y="159"/>
                  </a:lnTo>
                  <a:lnTo>
                    <a:pt x="445" y="165"/>
                  </a:lnTo>
                  <a:lnTo>
                    <a:pt x="452" y="171"/>
                  </a:lnTo>
                  <a:lnTo>
                    <a:pt x="459" y="179"/>
                  </a:lnTo>
                  <a:lnTo>
                    <a:pt x="465" y="185"/>
                  </a:lnTo>
                  <a:lnTo>
                    <a:pt x="470" y="193"/>
                  </a:lnTo>
                  <a:lnTo>
                    <a:pt x="476" y="202"/>
                  </a:lnTo>
                  <a:lnTo>
                    <a:pt x="483" y="211"/>
                  </a:lnTo>
                  <a:lnTo>
                    <a:pt x="488" y="221"/>
                  </a:lnTo>
                  <a:lnTo>
                    <a:pt x="493" y="228"/>
                  </a:lnTo>
                  <a:lnTo>
                    <a:pt x="497" y="237"/>
                  </a:lnTo>
                  <a:lnTo>
                    <a:pt x="499" y="246"/>
                  </a:lnTo>
                  <a:lnTo>
                    <a:pt x="503" y="256"/>
                  </a:lnTo>
                  <a:lnTo>
                    <a:pt x="505" y="266"/>
                  </a:lnTo>
                  <a:lnTo>
                    <a:pt x="508" y="275"/>
                  </a:lnTo>
                  <a:lnTo>
                    <a:pt x="510" y="285"/>
                  </a:lnTo>
                  <a:lnTo>
                    <a:pt x="512" y="297"/>
                  </a:lnTo>
                  <a:lnTo>
                    <a:pt x="512" y="307"/>
                  </a:lnTo>
                  <a:lnTo>
                    <a:pt x="512" y="318"/>
                  </a:lnTo>
                  <a:lnTo>
                    <a:pt x="512" y="328"/>
                  </a:lnTo>
                  <a:lnTo>
                    <a:pt x="512" y="339"/>
                  </a:lnTo>
                  <a:lnTo>
                    <a:pt x="510" y="345"/>
                  </a:lnTo>
                  <a:lnTo>
                    <a:pt x="510" y="351"/>
                  </a:lnTo>
                  <a:lnTo>
                    <a:pt x="509" y="356"/>
                  </a:lnTo>
                  <a:lnTo>
                    <a:pt x="509" y="362"/>
                  </a:lnTo>
                  <a:lnTo>
                    <a:pt x="508" y="367"/>
                  </a:lnTo>
                  <a:lnTo>
                    <a:pt x="507" y="374"/>
                  </a:lnTo>
                  <a:lnTo>
                    <a:pt x="505" y="380"/>
                  </a:lnTo>
                  <a:lnTo>
                    <a:pt x="505" y="386"/>
                  </a:lnTo>
                  <a:lnTo>
                    <a:pt x="609" y="410"/>
                  </a:lnTo>
                  <a:lnTo>
                    <a:pt x="609" y="400"/>
                  </a:lnTo>
                  <a:lnTo>
                    <a:pt x="611" y="394"/>
                  </a:lnTo>
                  <a:lnTo>
                    <a:pt x="613" y="384"/>
                  </a:lnTo>
                  <a:lnTo>
                    <a:pt x="615" y="377"/>
                  </a:lnTo>
                  <a:lnTo>
                    <a:pt x="615" y="369"/>
                  </a:lnTo>
                  <a:lnTo>
                    <a:pt x="616" y="360"/>
                  </a:lnTo>
                  <a:lnTo>
                    <a:pt x="616" y="352"/>
                  </a:lnTo>
                  <a:lnTo>
                    <a:pt x="619" y="345"/>
                  </a:lnTo>
                  <a:lnTo>
                    <a:pt x="619" y="337"/>
                  </a:lnTo>
                  <a:lnTo>
                    <a:pt x="619" y="329"/>
                  </a:lnTo>
                  <a:lnTo>
                    <a:pt x="619" y="321"/>
                  </a:lnTo>
                  <a:lnTo>
                    <a:pt x="619" y="313"/>
                  </a:lnTo>
                  <a:lnTo>
                    <a:pt x="618" y="305"/>
                  </a:lnTo>
                  <a:lnTo>
                    <a:pt x="618" y="298"/>
                  </a:lnTo>
                  <a:lnTo>
                    <a:pt x="618" y="290"/>
                  </a:lnTo>
                  <a:lnTo>
                    <a:pt x="618" y="283"/>
                  </a:lnTo>
                  <a:lnTo>
                    <a:pt x="615" y="274"/>
                  </a:lnTo>
                  <a:lnTo>
                    <a:pt x="615" y="266"/>
                  </a:lnTo>
                  <a:lnTo>
                    <a:pt x="614" y="259"/>
                  </a:lnTo>
                  <a:lnTo>
                    <a:pt x="613" y="251"/>
                  </a:lnTo>
                  <a:lnTo>
                    <a:pt x="610" y="243"/>
                  </a:lnTo>
                  <a:lnTo>
                    <a:pt x="609" y="236"/>
                  </a:lnTo>
                  <a:lnTo>
                    <a:pt x="606" y="228"/>
                  </a:lnTo>
                  <a:lnTo>
                    <a:pt x="605" y="222"/>
                  </a:lnTo>
                  <a:lnTo>
                    <a:pt x="602" y="214"/>
                  </a:lnTo>
                  <a:lnTo>
                    <a:pt x="600" y="207"/>
                  </a:lnTo>
                  <a:lnTo>
                    <a:pt x="597" y="199"/>
                  </a:lnTo>
                  <a:lnTo>
                    <a:pt x="595" y="193"/>
                  </a:lnTo>
                  <a:lnTo>
                    <a:pt x="591" y="185"/>
                  </a:lnTo>
                  <a:lnTo>
                    <a:pt x="589" y="179"/>
                  </a:lnTo>
                  <a:lnTo>
                    <a:pt x="586" y="174"/>
                  </a:lnTo>
                  <a:lnTo>
                    <a:pt x="584" y="168"/>
                  </a:lnTo>
                  <a:lnTo>
                    <a:pt x="580" y="160"/>
                  </a:lnTo>
                  <a:lnTo>
                    <a:pt x="575" y="154"/>
                  </a:lnTo>
                  <a:lnTo>
                    <a:pt x="571" y="146"/>
                  </a:lnTo>
                  <a:lnTo>
                    <a:pt x="568" y="140"/>
                  </a:lnTo>
                  <a:lnTo>
                    <a:pt x="563" y="134"/>
                  </a:lnTo>
                  <a:lnTo>
                    <a:pt x="558" y="127"/>
                  </a:lnTo>
                  <a:lnTo>
                    <a:pt x="555" y="121"/>
                  </a:lnTo>
                  <a:lnTo>
                    <a:pt x="551" y="116"/>
                  </a:lnTo>
                  <a:lnTo>
                    <a:pt x="546" y="110"/>
                  </a:lnTo>
                  <a:lnTo>
                    <a:pt x="539" y="103"/>
                  </a:lnTo>
                  <a:lnTo>
                    <a:pt x="534" y="98"/>
                  </a:lnTo>
                  <a:lnTo>
                    <a:pt x="531" y="93"/>
                  </a:lnTo>
                  <a:lnTo>
                    <a:pt x="524" y="88"/>
                  </a:lnTo>
                  <a:lnTo>
                    <a:pt x="519" y="84"/>
                  </a:lnTo>
                  <a:lnTo>
                    <a:pt x="514" y="79"/>
                  </a:lnTo>
                  <a:lnTo>
                    <a:pt x="509" y="74"/>
                  </a:lnTo>
                  <a:lnTo>
                    <a:pt x="503" y="69"/>
                  </a:lnTo>
                  <a:lnTo>
                    <a:pt x="497" y="64"/>
                  </a:lnTo>
                  <a:lnTo>
                    <a:pt x="490" y="59"/>
                  </a:lnTo>
                  <a:lnTo>
                    <a:pt x="484" y="57"/>
                  </a:lnTo>
                  <a:lnTo>
                    <a:pt x="478" y="51"/>
                  </a:lnTo>
                  <a:lnTo>
                    <a:pt x="471" y="46"/>
                  </a:lnTo>
                  <a:lnTo>
                    <a:pt x="465" y="44"/>
                  </a:lnTo>
                  <a:lnTo>
                    <a:pt x="459" y="40"/>
                  </a:lnTo>
                  <a:lnTo>
                    <a:pt x="452" y="36"/>
                  </a:lnTo>
                  <a:lnTo>
                    <a:pt x="445" y="33"/>
                  </a:lnTo>
                  <a:lnTo>
                    <a:pt x="437" y="29"/>
                  </a:lnTo>
                  <a:lnTo>
                    <a:pt x="431" y="27"/>
                  </a:lnTo>
                  <a:lnTo>
                    <a:pt x="425" y="24"/>
                  </a:lnTo>
                  <a:lnTo>
                    <a:pt x="417" y="21"/>
                  </a:lnTo>
                  <a:lnTo>
                    <a:pt x="409" y="19"/>
                  </a:lnTo>
                  <a:lnTo>
                    <a:pt x="403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13"/>
            <p:cNvSpPr>
              <a:spLocks/>
            </p:cNvSpPr>
            <p:nvPr/>
          </p:nvSpPr>
          <p:spPr bwMode="auto">
            <a:xfrm>
              <a:off x="2460625" y="4292601"/>
              <a:ext cx="258763" cy="261938"/>
            </a:xfrm>
            <a:custGeom>
              <a:avLst/>
              <a:gdLst>
                <a:gd name="T0" fmla="*/ 2147483647 w 651"/>
                <a:gd name="T1" fmla="*/ 2147483647 h 658"/>
                <a:gd name="T2" fmla="*/ 2147483647 w 651"/>
                <a:gd name="T3" fmla="*/ 0 h 658"/>
                <a:gd name="T4" fmla="*/ 2147483647 w 651"/>
                <a:gd name="T5" fmla="*/ 2147483647 h 658"/>
                <a:gd name="T6" fmla="*/ 2147483647 w 651"/>
                <a:gd name="T7" fmla="*/ 2147483647 h 658"/>
                <a:gd name="T8" fmla="*/ 2147483647 w 651"/>
                <a:gd name="T9" fmla="*/ 2147483647 h 658"/>
                <a:gd name="T10" fmla="*/ 2147483647 w 651"/>
                <a:gd name="T11" fmla="*/ 2147483647 h 658"/>
                <a:gd name="T12" fmla="*/ 2147483647 w 651"/>
                <a:gd name="T13" fmla="*/ 2147483647 h 658"/>
                <a:gd name="T14" fmla="*/ 2147483647 w 651"/>
                <a:gd name="T15" fmla="*/ 2147483647 h 658"/>
                <a:gd name="T16" fmla="*/ 2147483647 w 651"/>
                <a:gd name="T17" fmla="*/ 2147483647 h 658"/>
                <a:gd name="T18" fmla="*/ 2147483647 w 651"/>
                <a:gd name="T19" fmla="*/ 2147483647 h 658"/>
                <a:gd name="T20" fmla="*/ 2147483647 w 651"/>
                <a:gd name="T21" fmla="*/ 2147483647 h 658"/>
                <a:gd name="T22" fmla="*/ 2147483647 w 651"/>
                <a:gd name="T23" fmla="*/ 2147483647 h 658"/>
                <a:gd name="T24" fmla="*/ 0 w 651"/>
                <a:gd name="T25" fmla="*/ 2147483647 h 658"/>
                <a:gd name="T26" fmla="*/ 2147483647 w 651"/>
                <a:gd name="T27" fmla="*/ 2147483647 h 658"/>
                <a:gd name="T28" fmla="*/ 2147483647 w 651"/>
                <a:gd name="T29" fmla="*/ 2147483647 h 658"/>
                <a:gd name="T30" fmla="*/ 2147483647 w 651"/>
                <a:gd name="T31" fmla="*/ 2147483647 h 658"/>
                <a:gd name="T32" fmla="*/ 2147483647 w 651"/>
                <a:gd name="T33" fmla="*/ 2147483647 h 658"/>
                <a:gd name="T34" fmla="*/ 2147483647 w 651"/>
                <a:gd name="T35" fmla="*/ 2147483647 h 658"/>
                <a:gd name="T36" fmla="*/ 2147483647 w 651"/>
                <a:gd name="T37" fmla="*/ 2147483647 h 658"/>
                <a:gd name="T38" fmla="*/ 2147483647 w 651"/>
                <a:gd name="T39" fmla="*/ 2147483647 h 658"/>
                <a:gd name="T40" fmla="*/ 2147483647 w 651"/>
                <a:gd name="T41" fmla="*/ 2147483647 h 658"/>
                <a:gd name="T42" fmla="*/ 2147483647 w 651"/>
                <a:gd name="T43" fmla="*/ 2147483647 h 658"/>
                <a:gd name="T44" fmla="*/ 2147483647 w 651"/>
                <a:gd name="T45" fmla="*/ 2147483647 h 658"/>
                <a:gd name="T46" fmla="*/ 2147483647 w 651"/>
                <a:gd name="T47" fmla="*/ 2147483647 h 658"/>
                <a:gd name="T48" fmla="*/ 2147483647 w 651"/>
                <a:gd name="T49" fmla="*/ 2147483647 h 658"/>
                <a:gd name="T50" fmla="*/ 2147483647 w 651"/>
                <a:gd name="T51" fmla="*/ 2147483647 h 658"/>
                <a:gd name="T52" fmla="*/ 2147483647 w 651"/>
                <a:gd name="T53" fmla="*/ 2147483647 h 658"/>
                <a:gd name="T54" fmla="*/ 2147483647 w 651"/>
                <a:gd name="T55" fmla="*/ 2147483647 h 658"/>
                <a:gd name="T56" fmla="*/ 2147483647 w 651"/>
                <a:gd name="T57" fmla="*/ 2147483647 h 658"/>
                <a:gd name="T58" fmla="*/ 2147483647 w 651"/>
                <a:gd name="T59" fmla="*/ 2147483647 h 658"/>
                <a:gd name="T60" fmla="*/ 2147483647 w 651"/>
                <a:gd name="T61" fmla="*/ 2147483647 h 658"/>
                <a:gd name="T62" fmla="*/ 2147483647 w 651"/>
                <a:gd name="T63" fmla="*/ 2147483647 h 658"/>
                <a:gd name="T64" fmla="*/ 2147483647 w 651"/>
                <a:gd name="T65" fmla="*/ 2147483647 h 658"/>
                <a:gd name="T66" fmla="*/ 2147483647 w 651"/>
                <a:gd name="T67" fmla="*/ 2147483647 h 658"/>
                <a:gd name="T68" fmla="*/ 2147483647 w 651"/>
                <a:gd name="T69" fmla="*/ 2147483647 h 658"/>
                <a:gd name="T70" fmla="*/ 2147483647 w 651"/>
                <a:gd name="T71" fmla="*/ 2147483647 h 658"/>
                <a:gd name="T72" fmla="*/ 2147483647 w 651"/>
                <a:gd name="T73" fmla="*/ 2147483647 h 658"/>
                <a:gd name="T74" fmla="*/ 2147483647 w 651"/>
                <a:gd name="T75" fmla="*/ 2147483647 h 658"/>
                <a:gd name="T76" fmla="*/ 2147483647 w 651"/>
                <a:gd name="T77" fmla="*/ 2147483647 h 658"/>
                <a:gd name="T78" fmla="*/ 2147483647 w 651"/>
                <a:gd name="T79" fmla="*/ 2147483647 h 658"/>
                <a:gd name="T80" fmla="*/ 2147483647 w 651"/>
                <a:gd name="T81" fmla="*/ 2147483647 h 658"/>
                <a:gd name="T82" fmla="*/ 2147483647 w 651"/>
                <a:gd name="T83" fmla="*/ 2147483647 h 658"/>
                <a:gd name="T84" fmla="*/ 2147483647 w 651"/>
                <a:gd name="T85" fmla="*/ 2147483647 h 658"/>
                <a:gd name="T86" fmla="*/ 2147483647 w 651"/>
                <a:gd name="T87" fmla="*/ 2147483647 h 658"/>
                <a:gd name="T88" fmla="*/ 2147483647 w 651"/>
                <a:gd name="T89" fmla="*/ 2147483647 h 658"/>
                <a:gd name="T90" fmla="*/ 2147483647 w 651"/>
                <a:gd name="T91" fmla="*/ 2147483647 h 658"/>
                <a:gd name="T92" fmla="*/ 2147483647 w 651"/>
                <a:gd name="T93" fmla="*/ 2147483647 h 658"/>
                <a:gd name="T94" fmla="*/ 2147483647 w 651"/>
                <a:gd name="T95" fmla="*/ 2147483647 h 658"/>
                <a:gd name="T96" fmla="*/ 2147483647 w 651"/>
                <a:gd name="T97" fmla="*/ 2147483647 h 658"/>
                <a:gd name="T98" fmla="*/ 2147483647 w 651"/>
                <a:gd name="T99" fmla="*/ 2147483647 h 658"/>
                <a:gd name="T100" fmla="*/ 2147483647 w 651"/>
                <a:gd name="T101" fmla="*/ 2147483647 h 658"/>
                <a:gd name="T102" fmla="*/ 2147483647 w 651"/>
                <a:gd name="T103" fmla="*/ 2147483647 h 658"/>
                <a:gd name="T104" fmla="*/ 2147483647 w 651"/>
                <a:gd name="T105" fmla="*/ 2147483647 h 658"/>
                <a:gd name="T106" fmla="*/ 2147483647 w 651"/>
                <a:gd name="T107" fmla="*/ 2147483647 h 658"/>
                <a:gd name="T108" fmla="*/ 2147483647 w 651"/>
                <a:gd name="T109" fmla="*/ 2147483647 h 658"/>
                <a:gd name="T110" fmla="*/ 2147483647 w 651"/>
                <a:gd name="T111" fmla="*/ 2147483647 h 658"/>
                <a:gd name="T112" fmla="*/ 2147483647 w 651"/>
                <a:gd name="T113" fmla="*/ 2147483647 h 658"/>
                <a:gd name="T114" fmla="*/ 2147483647 w 651"/>
                <a:gd name="T115" fmla="*/ 2147483647 h 658"/>
                <a:gd name="T116" fmla="*/ 2147483647 w 651"/>
                <a:gd name="T117" fmla="*/ 2147483647 h 658"/>
                <a:gd name="T118" fmla="*/ 2147483647 w 651"/>
                <a:gd name="T119" fmla="*/ 2147483647 h 658"/>
                <a:gd name="T120" fmla="*/ 2147483647 w 651"/>
                <a:gd name="T121" fmla="*/ 2147483647 h 658"/>
                <a:gd name="T122" fmla="*/ 2147483647 w 651"/>
                <a:gd name="T123" fmla="*/ 2147483647 h 658"/>
                <a:gd name="T124" fmla="*/ 2147483647 w 651"/>
                <a:gd name="T125" fmla="*/ 2147483647 h 6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1"/>
                <a:gd name="T190" fmla="*/ 0 h 658"/>
                <a:gd name="T191" fmla="*/ 651 w 651"/>
                <a:gd name="T192" fmla="*/ 658 h 65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1" h="658">
                  <a:moveTo>
                    <a:pt x="416" y="14"/>
                  </a:moveTo>
                  <a:lnTo>
                    <a:pt x="408" y="12"/>
                  </a:lnTo>
                  <a:lnTo>
                    <a:pt x="401" y="9"/>
                  </a:lnTo>
                  <a:lnTo>
                    <a:pt x="393" y="8"/>
                  </a:lnTo>
                  <a:lnTo>
                    <a:pt x="386" y="7"/>
                  </a:lnTo>
                  <a:lnTo>
                    <a:pt x="377" y="4"/>
                  </a:lnTo>
                  <a:lnTo>
                    <a:pt x="370" y="3"/>
                  </a:lnTo>
                  <a:lnTo>
                    <a:pt x="362" y="3"/>
                  </a:lnTo>
                  <a:lnTo>
                    <a:pt x="354" y="3"/>
                  </a:lnTo>
                  <a:lnTo>
                    <a:pt x="347" y="1"/>
                  </a:lnTo>
                  <a:lnTo>
                    <a:pt x="339" y="0"/>
                  </a:lnTo>
                  <a:lnTo>
                    <a:pt x="330" y="0"/>
                  </a:lnTo>
                  <a:lnTo>
                    <a:pt x="324" y="0"/>
                  </a:lnTo>
                  <a:lnTo>
                    <a:pt x="315" y="0"/>
                  </a:lnTo>
                  <a:lnTo>
                    <a:pt x="307" y="0"/>
                  </a:lnTo>
                  <a:lnTo>
                    <a:pt x="301" y="1"/>
                  </a:lnTo>
                  <a:lnTo>
                    <a:pt x="294" y="3"/>
                  </a:lnTo>
                  <a:lnTo>
                    <a:pt x="285" y="3"/>
                  </a:lnTo>
                  <a:lnTo>
                    <a:pt x="278" y="3"/>
                  </a:lnTo>
                  <a:lnTo>
                    <a:pt x="270" y="4"/>
                  </a:lnTo>
                  <a:lnTo>
                    <a:pt x="262" y="7"/>
                  </a:lnTo>
                  <a:lnTo>
                    <a:pt x="254" y="8"/>
                  </a:lnTo>
                  <a:lnTo>
                    <a:pt x="248" y="9"/>
                  </a:lnTo>
                  <a:lnTo>
                    <a:pt x="239" y="10"/>
                  </a:lnTo>
                  <a:lnTo>
                    <a:pt x="233" y="14"/>
                  </a:lnTo>
                  <a:lnTo>
                    <a:pt x="225" y="15"/>
                  </a:lnTo>
                  <a:lnTo>
                    <a:pt x="218" y="18"/>
                  </a:lnTo>
                  <a:lnTo>
                    <a:pt x="210" y="20"/>
                  </a:lnTo>
                  <a:lnTo>
                    <a:pt x="204" y="24"/>
                  </a:lnTo>
                  <a:lnTo>
                    <a:pt x="198" y="27"/>
                  </a:lnTo>
                  <a:lnTo>
                    <a:pt x="190" y="31"/>
                  </a:lnTo>
                  <a:lnTo>
                    <a:pt x="183" y="34"/>
                  </a:lnTo>
                  <a:lnTo>
                    <a:pt x="176" y="38"/>
                  </a:lnTo>
                  <a:lnTo>
                    <a:pt x="169" y="42"/>
                  </a:lnTo>
                  <a:lnTo>
                    <a:pt x="161" y="46"/>
                  </a:lnTo>
                  <a:lnTo>
                    <a:pt x="152" y="49"/>
                  </a:lnTo>
                  <a:lnTo>
                    <a:pt x="146" y="56"/>
                  </a:lnTo>
                  <a:lnTo>
                    <a:pt x="140" y="60"/>
                  </a:lnTo>
                  <a:lnTo>
                    <a:pt x="133" y="65"/>
                  </a:lnTo>
                  <a:lnTo>
                    <a:pt x="127" y="68"/>
                  </a:lnTo>
                  <a:lnTo>
                    <a:pt x="121" y="75"/>
                  </a:lnTo>
                  <a:lnTo>
                    <a:pt x="113" y="80"/>
                  </a:lnTo>
                  <a:lnTo>
                    <a:pt x="107" y="85"/>
                  </a:lnTo>
                  <a:lnTo>
                    <a:pt x="101" y="90"/>
                  </a:lnTo>
                  <a:lnTo>
                    <a:pt x="95" y="96"/>
                  </a:lnTo>
                  <a:lnTo>
                    <a:pt x="89" y="103"/>
                  </a:lnTo>
                  <a:lnTo>
                    <a:pt x="83" y="109"/>
                  </a:lnTo>
                  <a:lnTo>
                    <a:pt x="78" y="115"/>
                  </a:lnTo>
                  <a:lnTo>
                    <a:pt x="74" y="123"/>
                  </a:lnTo>
                  <a:lnTo>
                    <a:pt x="68" y="129"/>
                  </a:lnTo>
                  <a:lnTo>
                    <a:pt x="63" y="135"/>
                  </a:lnTo>
                  <a:lnTo>
                    <a:pt x="58" y="143"/>
                  </a:lnTo>
                  <a:lnTo>
                    <a:pt x="54" y="149"/>
                  </a:lnTo>
                  <a:lnTo>
                    <a:pt x="48" y="156"/>
                  </a:lnTo>
                  <a:lnTo>
                    <a:pt x="44" y="163"/>
                  </a:lnTo>
                  <a:lnTo>
                    <a:pt x="40" y="171"/>
                  </a:lnTo>
                  <a:lnTo>
                    <a:pt x="36" y="178"/>
                  </a:lnTo>
                  <a:lnTo>
                    <a:pt x="32" y="185"/>
                  </a:lnTo>
                  <a:lnTo>
                    <a:pt x="30" y="193"/>
                  </a:lnTo>
                  <a:lnTo>
                    <a:pt x="26" y="201"/>
                  </a:lnTo>
                  <a:lnTo>
                    <a:pt x="24" y="209"/>
                  </a:lnTo>
                  <a:lnTo>
                    <a:pt x="20" y="216"/>
                  </a:lnTo>
                  <a:lnTo>
                    <a:pt x="17" y="225"/>
                  </a:lnTo>
                  <a:lnTo>
                    <a:pt x="15" y="233"/>
                  </a:lnTo>
                  <a:lnTo>
                    <a:pt x="12" y="241"/>
                  </a:lnTo>
                  <a:lnTo>
                    <a:pt x="10" y="249"/>
                  </a:lnTo>
                  <a:lnTo>
                    <a:pt x="7" y="258"/>
                  </a:lnTo>
                  <a:lnTo>
                    <a:pt x="6" y="264"/>
                  </a:lnTo>
                  <a:lnTo>
                    <a:pt x="5" y="273"/>
                  </a:lnTo>
                  <a:lnTo>
                    <a:pt x="2" y="281"/>
                  </a:lnTo>
                  <a:lnTo>
                    <a:pt x="1" y="289"/>
                  </a:lnTo>
                  <a:lnTo>
                    <a:pt x="1" y="297"/>
                  </a:lnTo>
                  <a:lnTo>
                    <a:pt x="1" y="306"/>
                  </a:lnTo>
                  <a:lnTo>
                    <a:pt x="0" y="313"/>
                  </a:lnTo>
                  <a:lnTo>
                    <a:pt x="0" y="322"/>
                  </a:lnTo>
                  <a:lnTo>
                    <a:pt x="0" y="329"/>
                  </a:lnTo>
                  <a:lnTo>
                    <a:pt x="0" y="337"/>
                  </a:lnTo>
                  <a:lnTo>
                    <a:pt x="0" y="345"/>
                  </a:lnTo>
                  <a:lnTo>
                    <a:pt x="0" y="354"/>
                  </a:lnTo>
                  <a:lnTo>
                    <a:pt x="1" y="361"/>
                  </a:lnTo>
                  <a:lnTo>
                    <a:pt x="2" y="370"/>
                  </a:lnTo>
                  <a:lnTo>
                    <a:pt x="2" y="378"/>
                  </a:lnTo>
                  <a:lnTo>
                    <a:pt x="3" y="385"/>
                  </a:lnTo>
                  <a:lnTo>
                    <a:pt x="5" y="393"/>
                  </a:lnTo>
                  <a:lnTo>
                    <a:pt x="7" y="401"/>
                  </a:lnTo>
                  <a:lnTo>
                    <a:pt x="8" y="408"/>
                  </a:lnTo>
                  <a:lnTo>
                    <a:pt x="11" y="416"/>
                  </a:lnTo>
                  <a:lnTo>
                    <a:pt x="12" y="423"/>
                  </a:lnTo>
                  <a:lnTo>
                    <a:pt x="16" y="432"/>
                  </a:lnTo>
                  <a:lnTo>
                    <a:pt x="19" y="440"/>
                  </a:lnTo>
                  <a:lnTo>
                    <a:pt x="20" y="446"/>
                  </a:lnTo>
                  <a:lnTo>
                    <a:pt x="24" y="454"/>
                  </a:lnTo>
                  <a:lnTo>
                    <a:pt x="27" y="463"/>
                  </a:lnTo>
                  <a:lnTo>
                    <a:pt x="30" y="469"/>
                  </a:lnTo>
                  <a:lnTo>
                    <a:pt x="34" y="476"/>
                  </a:lnTo>
                  <a:lnTo>
                    <a:pt x="37" y="483"/>
                  </a:lnTo>
                  <a:lnTo>
                    <a:pt x="41" y="492"/>
                  </a:lnTo>
                  <a:lnTo>
                    <a:pt x="45" y="498"/>
                  </a:lnTo>
                  <a:lnTo>
                    <a:pt x="48" y="503"/>
                  </a:lnTo>
                  <a:lnTo>
                    <a:pt x="53" y="509"/>
                  </a:lnTo>
                  <a:lnTo>
                    <a:pt x="58" y="517"/>
                  </a:lnTo>
                  <a:lnTo>
                    <a:pt x="60" y="523"/>
                  </a:lnTo>
                  <a:lnTo>
                    <a:pt x="65" y="529"/>
                  </a:lnTo>
                  <a:lnTo>
                    <a:pt x="70" y="536"/>
                  </a:lnTo>
                  <a:lnTo>
                    <a:pt x="77" y="542"/>
                  </a:lnTo>
                  <a:lnTo>
                    <a:pt x="80" y="547"/>
                  </a:lnTo>
                  <a:lnTo>
                    <a:pt x="85" y="553"/>
                  </a:lnTo>
                  <a:lnTo>
                    <a:pt x="90" y="560"/>
                  </a:lnTo>
                  <a:lnTo>
                    <a:pt x="97" y="566"/>
                  </a:lnTo>
                  <a:lnTo>
                    <a:pt x="103" y="571"/>
                  </a:lnTo>
                  <a:lnTo>
                    <a:pt x="109" y="576"/>
                  </a:lnTo>
                  <a:lnTo>
                    <a:pt x="116" y="581"/>
                  </a:lnTo>
                  <a:lnTo>
                    <a:pt x="122" y="588"/>
                  </a:lnTo>
                  <a:lnTo>
                    <a:pt x="127" y="591"/>
                  </a:lnTo>
                  <a:lnTo>
                    <a:pt x="133" y="596"/>
                  </a:lnTo>
                  <a:lnTo>
                    <a:pt x="140" y="601"/>
                  </a:lnTo>
                  <a:lnTo>
                    <a:pt x="146" y="607"/>
                  </a:lnTo>
                  <a:lnTo>
                    <a:pt x="151" y="609"/>
                  </a:lnTo>
                  <a:lnTo>
                    <a:pt x="159" y="614"/>
                  </a:lnTo>
                  <a:lnTo>
                    <a:pt x="166" y="618"/>
                  </a:lnTo>
                  <a:lnTo>
                    <a:pt x="174" y="623"/>
                  </a:lnTo>
                  <a:lnTo>
                    <a:pt x="180" y="625"/>
                  </a:lnTo>
                  <a:lnTo>
                    <a:pt x="188" y="629"/>
                  </a:lnTo>
                  <a:lnTo>
                    <a:pt x="195" y="632"/>
                  </a:lnTo>
                  <a:lnTo>
                    <a:pt x="203" y="637"/>
                  </a:lnTo>
                  <a:lnTo>
                    <a:pt x="210" y="639"/>
                  </a:lnTo>
                  <a:lnTo>
                    <a:pt x="219" y="643"/>
                  </a:lnTo>
                  <a:lnTo>
                    <a:pt x="227" y="646"/>
                  </a:lnTo>
                  <a:lnTo>
                    <a:pt x="236" y="648"/>
                  </a:lnTo>
                  <a:lnTo>
                    <a:pt x="244" y="649"/>
                  </a:lnTo>
                  <a:lnTo>
                    <a:pt x="252" y="652"/>
                  </a:lnTo>
                  <a:lnTo>
                    <a:pt x="261" y="653"/>
                  </a:lnTo>
                  <a:lnTo>
                    <a:pt x="271" y="655"/>
                  </a:lnTo>
                  <a:lnTo>
                    <a:pt x="280" y="656"/>
                  </a:lnTo>
                  <a:lnTo>
                    <a:pt x="290" y="657"/>
                  </a:lnTo>
                  <a:lnTo>
                    <a:pt x="299" y="657"/>
                  </a:lnTo>
                  <a:lnTo>
                    <a:pt x="309" y="658"/>
                  </a:lnTo>
                  <a:lnTo>
                    <a:pt x="319" y="657"/>
                  </a:lnTo>
                  <a:lnTo>
                    <a:pt x="328" y="657"/>
                  </a:lnTo>
                  <a:lnTo>
                    <a:pt x="338" y="656"/>
                  </a:lnTo>
                  <a:lnTo>
                    <a:pt x="348" y="656"/>
                  </a:lnTo>
                  <a:lnTo>
                    <a:pt x="358" y="655"/>
                  </a:lnTo>
                  <a:lnTo>
                    <a:pt x="367" y="653"/>
                  </a:lnTo>
                  <a:lnTo>
                    <a:pt x="377" y="652"/>
                  </a:lnTo>
                  <a:lnTo>
                    <a:pt x="388" y="651"/>
                  </a:lnTo>
                  <a:lnTo>
                    <a:pt x="397" y="648"/>
                  </a:lnTo>
                  <a:lnTo>
                    <a:pt x="406" y="646"/>
                  </a:lnTo>
                  <a:lnTo>
                    <a:pt x="416" y="643"/>
                  </a:lnTo>
                  <a:lnTo>
                    <a:pt x="426" y="641"/>
                  </a:lnTo>
                  <a:lnTo>
                    <a:pt x="435" y="637"/>
                  </a:lnTo>
                  <a:lnTo>
                    <a:pt x="445" y="633"/>
                  </a:lnTo>
                  <a:lnTo>
                    <a:pt x="454" y="631"/>
                  </a:lnTo>
                  <a:lnTo>
                    <a:pt x="463" y="627"/>
                  </a:lnTo>
                  <a:lnTo>
                    <a:pt x="471" y="622"/>
                  </a:lnTo>
                  <a:lnTo>
                    <a:pt x="480" y="618"/>
                  </a:lnTo>
                  <a:lnTo>
                    <a:pt x="488" y="614"/>
                  </a:lnTo>
                  <a:lnTo>
                    <a:pt x="497" y="609"/>
                  </a:lnTo>
                  <a:lnTo>
                    <a:pt x="504" y="604"/>
                  </a:lnTo>
                  <a:lnTo>
                    <a:pt x="513" y="599"/>
                  </a:lnTo>
                  <a:lnTo>
                    <a:pt x="521" y="594"/>
                  </a:lnTo>
                  <a:lnTo>
                    <a:pt x="528" y="590"/>
                  </a:lnTo>
                  <a:lnTo>
                    <a:pt x="460" y="513"/>
                  </a:lnTo>
                  <a:lnTo>
                    <a:pt x="455" y="516"/>
                  </a:lnTo>
                  <a:lnTo>
                    <a:pt x="450" y="519"/>
                  </a:lnTo>
                  <a:lnTo>
                    <a:pt x="445" y="522"/>
                  </a:lnTo>
                  <a:lnTo>
                    <a:pt x="440" y="526"/>
                  </a:lnTo>
                  <a:lnTo>
                    <a:pt x="434" y="527"/>
                  </a:lnTo>
                  <a:lnTo>
                    <a:pt x="429" y="531"/>
                  </a:lnTo>
                  <a:lnTo>
                    <a:pt x="422" y="533"/>
                  </a:lnTo>
                  <a:lnTo>
                    <a:pt x="417" y="537"/>
                  </a:lnTo>
                  <a:lnTo>
                    <a:pt x="411" y="538"/>
                  </a:lnTo>
                  <a:lnTo>
                    <a:pt x="405" y="541"/>
                  </a:lnTo>
                  <a:lnTo>
                    <a:pt x="398" y="542"/>
                  </a:lnTo>
                  <a:lnTo>
                    <a:pt x="392" y="545"/>
                  </a:lnTo>
                  <a:lnTo>
                    <a:pt x="386" y="546"/>
                  </a:lnTo>
                  <a:lnTo>
                    <a:pt x="379" y="548"/>
                  </a:lnTo>
                  <a:lnTo>
                    <a:pt x="373" y="550"/>
                  </a:lnTo>
                  <a:lnTo>
                    <a:pt x="367" y="552"/>
                  </a:lnTo>
                  <a:lnTo>
                    <a:pt x="359" y="552"/>
                  </a:lnTo>
                  <a:lnTo>
                    <a:pt x="353" y="553"/>
                  </a:lnTo>
                  <a:lnTo>
                    <a:pt x="347" y="555"/>
                  </a:lnTo>
                  <a:lnTo>
                    <a:pt x="340" y="556"/>
                  </a:lnTo>
                  <a:lnTo>
                    <a:pt x="333" y="556"/>
                  </a:lnTo>
                  <a:lnTo>
                    <a:pt x="325" y="556"/>
                  </a:lnTo>
                  <a:lnTo>
                    <a:pt x="319" y="556"/>
                  </a:lnTo>
                  <a:lnTo>
                    <a:pt x="312" y="557"/>
                  </a:lnTo>
                  <a:lnTo>
                    <a:pt x="307" y="556"/>
                  </a:lnTo>
                  <a:lnTo>
                    <a:pt x="301" y="556"/>
                  </a:lnTo>
                  <a:lnTo>
                    <a:pt x="295" y="556"/>
                  </a:lnTo>
                  <a:lnTo>
                    <a:pt x="288" y="556"/>
                  </a:lnTo>
                  <a:lnTo>
                    <a:pt x="282" y="555"/>
                  </a:lnTo>
                  <a:lnTo>
                    <a:pt x="276" y="553"/>
                  </a:lnTo>
                  <a:lnTo>
                    <a:pt x="271" y="552"/>
                  </a:lnTo>
                  <a:lnTo>
                    <a:pt x="267" y="552"/>
                  </a:lnTo>
                  <a:lnTo>
                    <a:pt x="261" y="550"/>
                  </a:lnTo>
                  <a:lnTo>
                    <a:pt x="254" y="547"/>
                  </a:lnTo>
                  <a:lnTo>
                    <a:pt x="249" y="545"/>
                  </a:lnTo>
                  <a:lnTo>
                    <a:pt x="244" y="543"/>
                  </a:lnTo>
                  <a:lnTo>
                    <a:pt x="233" y="538"/>
                  </a:lnTo>
                  <a:lnTo>
                    <a:pt x="224" y="533"/>
                  </a:lnTo>
                  <a:lnTo>
                    <a:pt x="214" y="527"/>
                  </a:lnTo>
                  <a:lnTo>
                    <a:pt x="204" y="522"/>
                  </a:lnTo>
                  <a:lnTo>
                    <a:pt x="196" y="516"/>
                  </a:lnTo>
                  <a:lnTo>
                    <a:pt x="188" y="509"/>
                  </a:lnTo>
                  <a:lnTo>
                    <a:pt x="179" y="502"/>
                  </a:lnTo>
                  <a:lnTo>
                    <a:pt x="171" y="493"/>
                  </a:lnTo>
                  <a:lnTo>
                    <a:pt x="164" y="485"/>
                  </a:lnTo>
                  <a:lnTo>
                    <a:pt x="157" y="478"/>
                  </a:lnTo>
                  <a:lnTo>
                    <a:pt x="151" y="469"/>
                  </a:lnTo>
                  <a:lnTo>
                    <a:pt x="145" y="460"/>
                  </a:lnTo>
                  <a:lnTo>
                    <a:pt x="138" y="451"/>
                  </a:lnTo>
                  <a:lnTo>
                    <a:pt x="135" y="442"/>
                  </a:lnTo>
                  <a:lnTo>
                    <a:pt x="131" y="436"/>
                  </a:lnTo>
                  <a:lnTo>
                    <a:pt x="128" y="432"/>
                  </a:lnTo>
                  <a:lnTo>
                    <a:pt x="126" y="426"/>
                  </a:lnTo>
                  <a:lnTo>
                    <a:pt x="123" y="422"/>
                  </a:lnTo>
                  <a:lnTo>
                    <a:pt x="119" y="411"/>
                  </a:lnTo>
                  <a:lnTo>
                    <a:pt x="117" y="401"/>
                  </a:lnTo>
                  <a:lnTo>
                    <a:pt x="113" y="389"/>
                  </a:lnTo>
                  <a:lnTo>
                    <a:pt x="111" y="379"/>
                  </a:lnTo>
                  <a:lnTo>
                    <a:pt x="108" y="369"/>
                  </a:lnTo>
                  <a:lnTo>
                    <a:pt x="108" y="358"/>
                  </a:lnTo>
                  <a:lnTo>
                    <a:pt x="107" y="351"/>
                  </a:lnTo>
                  <a:lnTo>
                    <a:pt x="106" y="346"/>
                  </a:lnTo>
                  <a:lnTo>
                    <a:pt x="106" y="340"/>
                  </a:lnTo>
                  <a:lnTo>
                    <a:pt x="106" y="335"/>
                  </a:lnTo>
                  <a:lnTo>
                    <a:pt x="106" y="329"/>
                  </a:lnTo>
                  <a:lnTo>
                    <a:pt x="106" y="322"/>
                  </a:lnTo>
                  <a:lnTo>
                    <a:pt x="106" y="317"/>
                  </a:lnTo>
                  <a:lnTo>
                    <a:pt x="107" y="312"/>
                  </a:lnTo>
                  <a:lnTo>
                    <a:pt x="107" y="306"/>
                  </a:lnTo>
                  <a:lnTo>
                    <a:pt x="107" y="301"/>
                  </a:lnTo>
                  <a:lnTo>
                    <a:pt x="108" y="295"/>
                  </a:lnTo>
                  <a:lnTo>
                    <a:pt x="111" y="289"/>
                  </a:lnTo>
                  <a:lnTo>
                    <a:pt x="112" y="278"/>
                  </a:lnTo>
                  <a:lnTo>
                    <a:pt x="117" y="268"/>
                  </a:lnTo>
                  <a:lnTo>
                    <a:pt x="117" y="262"/>
                  </a:lnTo>
                  <a:lnTo>
                    <a:pt x="119" y="255"/>
                  </a:lnTo>
                  <a:lnTo>
                    <a:pt x="121" y="249"/>
                  </a:lnTo>
                  <a:lnTo>
                    <a:pt x="122" y="244"/>
                  </a:lnTo>
                  <a:lnTo>
                    <a:pt x="127" y="233"/>
                  </a:lnTo>
                  <a:lnTo>
                    <a:pt x="133" y="224"/>
                  </a:lnTo>
                  <a:lnTo>
                    <a:pt x="135" y="217"/>
                  </a:lnTo>
                  <a:lnTo>
                    <a:pt x="138" y="212"/>
                  </a:lnTo>
                  <a:lnTo>
                    <a:pt x="141" y="206"/>
                  </a:lnTo>
                  <a:lnTo>
                    <a:pt x="145" y="202"/>
                  </a:lnTo>
                  <a:lnTo>
                    <a:pt x="151" y="193"/>
                  </a:lnTo>
                  <a:lnTo>
                    <a:pt x="157" y="185"/>
                  </a:lnTo>
                  <a:lnTo>
                    <a:pt x="164" y="176"/>
                  </a:lnTo>
                  <a:lnTo>
                    <a:pt x="172" y="167"/>
                  </a:lnTo>
                  <a:lnTo>
                    <a:pt x="180" y="159"/>
                  </a:lnTo>
                  <a:lnTo>
                    <a:pt x="190" y="152"/>
                  </a:lnTo>
                  <a:lnTo>
                    <a:pt x="198" y="144"/>
                  </a:lnTo>
                  <a:lnTo>
                    <a:pt x="208" y="138"/>
                  </a:lnTo>
                  <a:lnTo>
                    <a:pt x="212" y="135"/>
                  </a:lnTo>
                  <a:lnTo>
                    <a:pt x="218" y="132"/>
                  </a:lnTo>
                  <a:lnTo>
                    <a:pt x="222" y="129"/>
                  </a:lnTo>
                  <a:lnTo>
                    <a:pt x="228" y="127"/>
                  </a:lnTo>
                  <a:lnTo>
                    <a:pt x="237" y="120"/>
                  </a:lnTo>
                  <a:lnTo>
                    <a:pt x="246" y="116"/>
                  </a:lnTo>
                  <a:lnTo>
                    <a:pt x="254" y="114"/>
                  </a:lnTo>
                  <a:lnTo>
                    <a:pt x="265" y="110"/>
                  </a:lnTo>
                  <a:lnTo>
                    <a:pt x="273" y="108"/>
                  </a:lnTo>
                  <a:lnTo>
                    <a:pt x="283" y="105"/>
                  </a:lnTo>
                  <a:lnTo>
                    <a:pt x="295" y="103"/>
                  </a:lnTo>
                  <a:lnTo>
                    <a:pt x="305" y="103"/>
                  </a:lnTo>
                  <a:lnTo>
                    <a:pt x="314" y="101"/>
                  </a:lnTo>
                  <a:lnTo>
                    <a:pt x="325" y="101"/>
                  </a:lnTo>
                  <a:lnTo>
                    <a:pt x="334" y="101"/>
                  </a:lnTo>
                  <a:lnTo>
                    <a:pt x="344" y="103"/>
                  </a:lnTo>
                  <a:lnTo>
                    <a:pt x="353" y="103"/>
                  </a:lnTo>
                  <a:lnTo>
                    <a:pt x="364" y="105"/>
                  </a:lnTo>
                  <a:lnTo>
                    <a:pt x="374" y="108"/>
                  </a:lnTo>
                  <a:lnTo>
                    <a:pt x="384" y="111"/>
                  </a:lnTo>
                  <a:lnTo>
                    <a:pt x="394" y="114"/>
                  </a:lnTo>
                  <a:lnTo>
                    <a:pt x="406" y="118"/>
                  </a:lnTo>
                  <a:lnTo>
                    <a:pt x="416" y="121"/>
                  </a:lnTo>
                  <a:lnTo>
                    <a:pt x="426" y="127"/>
                  </a:lnTo>
                  <a:lnTo>
                    <a:pt x="434" y="132"/>
                  </a:lnTo>
                  <a:lnTo>
                    <a:pt x="444" y="138"/>
                  </a:lnTo>
                  <a:lnTo>
                    <a:pt x="452" y="144"/>
                  </a:lnTo>
                  <a:lnTo>
                    <a:pt x="463" y="152"/>
                  </a:lnTo>
                  <a:lnTo>
                    <a:pt x="469" y="158"/>
                  </a:lnTo>
                  <a:lnTo>
                    <a:pt x="478" y="166"/>
                  </a:lnTo>
                  <a:lnTo>
                    <a:pt x="485" y="173"/>
                  </a:lnTo>
                  <a:lnTo>
                    <a:pt x="492" y="183"/>
                  </a:lnTo>
                  <a:lnTo>
                    <a:pt x="498" y="191"/>
                  </a:lnTo>
                  <a:lnTo>
                    <a:pt x="504" y="201"/>
                  </a:lnTo>
                  <a:lnTo>
                    <a:pt x="508" y="205"/>
                  </a:lnTo>
                  <a:lnTo>
                    <a:pt x="511" y="210"/>
                  </a:lnTo>
                  <a:lnTo>
                    <a:pt x="514" y="214"/>
                  </a:lnTo>
                  <a:lnTo>
                    <a:pt x="517" y="220"/>
                  </a:lnTo>
                  <a:lnTo>
                    <a:pt x="521" y="230"/>
                  </a:lnTo>
                  <a:lnTo>
                    <a:pt x="526" y="239"/>
                  </a:lnTo>
                  <a:lnTo>
                    <a:pt x="529" y="249"/>
                  </a:lnTo>
                  <a:lnTo>
                    <a:pt x="533" y="259"/>
                  </a:lnTo>
                  <a:lnTo>
                    <a:pt x="536" y="271"/>
                  </a:lnTo>
                  <a:lnTo>
                    <a:pt x="538" y="282"/>
                  </a:lnTo>
                  <a:lnTo>
                    <a:pt x="541" y="292"/>
                  </a:lnTo>
                  <a:lnTo>
                    <a:pt x="543" y="303"/>
                  </a:lnTo>
                  <a:lnTo>
                    <a:pt x="543" y="313"/>
                  </a:lnTo>
                  <a:lnTo>
                    <a:pt x="543" y="325"/>
                  </a:lnTo>
                  <a:lnTo>
                    <a:pt x="543" y="330"/>
                  </a:lnTo>
                  <a:lnTo>
                    <a:pt x="543" y="336"/>
                  </a:lnTo>
                  <a:lnTo>
                    <a:pt x="543" y="343"/>
                  </a:lnTo>
                  <a:lnTo>
                    <a:pt x="543" y="349"/>
                  </a:lnTo>
                  <a:lnTo>
                    <a:pt x="543" y="354"/>
                  </a:lnTo>
                  <a:lnTo>
                    <a:pt x="542" y="360"/>
                  </a:lnTo>
                  <a:lnTo>
                    <a:pt x="541" y="365"/>
                  </a:lnTo>
                  <a:lnTo>
                    <a:pt x="541" y="372"/>
                  </a:lnTo>
                  <a:lnTo>
                    <a:pt x="540" y="377"/>
                  </a:lnTo>
                  <a:lnTo>
                    <a:pt x="538" y="383"/>
                  </a:lnTo>
                  <a:lnTo>
                    <a:pt x="538" y="389"/>
                  </a:lnTo>
                  <a:lnTo>
                    <a:pt x="537" y="396"/>
                  </a:lnTo>
                  <a:lnTo>
                    <a:pt x="639" y="422"/>
                  </a:lnTo>
                  <a:lnTo>
                    <a:pt x="640" y="412"/>
                  </a:lnTo>
                  <a:lnTo>
                    <a:pt x="642" y="404"/>
                  </a:lnTo>
                  <a:lnTo>
                    <a:pt x="643" y="396"/>
                  </a:lnTo>
                  <a:lnTo>
                    <a:pt x="645" y="388"/>
                  </a:lnTo>
                  <a:lnTo>
                    <a:pt x="647" y="379"/>
                  </a:lnTo>
                  <a:lnTo>
                    <a:pt x="648" y="370"/>
                  </a:lnTo>
                  <a:lnTo>
                    <a:pt x="648" y="363"/>
                  </a:lnTo>
                  <a:lnTo>
                    <a:pt x="649" y="355"/>
                  </a:lnTo>
                  <a:lnTo>
                    <a:pt x="649" y="346"/>
                  </a:lnTo>
                  <a:lnTo>
                    <a:pt x="649" y="339"/>
                  </a:lnTo>
                  <a:lnTo>
                    <a:pt x="649" y="329"/>
                  </a:lnTo>
                  <a:lnTo>
                    <a:pt x="651" y="322"/>
                  </a:lnTo>
                  <a:lnTo>
                    <a:pt x="649" y="313"/>
                  </a:lnTo>
                  <a:lnTo>
                    <a:pt x="649" y="306"/>
                  </a:lnTo>
                  <a:lnTo>
                    <a:pt x="648" y="298"/>
                  </a:lnTo>
                  <a:lnTo>
                    <a:pt x="648" y="291"/>
                  </a:lnTo>
                  <a:lnTo>
                    <a:pt x="647" y="282"/>
                  </a:lnTo>
                  <a:lnTo>
                    <a:pt x="645" y="274"/>
                  </a:lnTo>
                  <a:lnTo>
                    <a:pt x="643" y="265"/>
                  </a:lnTo>
                  <a:lnTo>
                    <a:pt x="642" y="259"/>
                  </a:lnTo>
                  <a:lnTo>
                    <a:pt x="640" y="250"/>
                  </a:lnTo>
                  <a:lnTo>
                    <a:pt x="638" y="243"/>
                  </a:lnTo>
                  <a:lnTo>
                    <a:pt x="637" y="235"/>
                  </a:lnTo>
                  <a:lnTo>
                    <a:pt x="634" y="229"/>
                  </a:lnTo>
                  <a:lnTo>
                    <a:pt x="630" y="220"/>
                  </a:lnTo>
                  <a:lnTo>
                    <a:pt x="628" y="212"/>
                  </a:lnTo>
                  <a:lnTo>
                    <a:pt x="624" y="206"/>
                  </a:lnTo>
                  <a:lnTo>
                    <a:pt x="623" y="199"/>
                  </a:lnTo>
                  <a:lnTo>
                    <a:pt x="619" y="191"/>
                  </a:lnTo>
                  <a:lnTo>
                    <a:pt x="616" y="183"/>
                  </a:lnTo>
                  <a:lnTo>
                    <a:pt x="613" y="177"/>
                  </a:lnTo>
                  <a:lnTo>
                    <a:pt x="610" y="172"/>
                  </a:lnTo>
                  <a:lnTo>
                    <a:pt x="605" y="164"/>
                  </a:lnTo>
                  <a:lnTo>
                    <a:pt x="601" y="157"/>
                  </a:lnTo>
                  <a:lnTo>
                    <a:pt x="596" y="149"/>
                  </a:lnTo>
                  <a:lnTo>
                    <a:pt x="593" y="143"/>
                  </a:lnTo>
                  <a:lnTo>
                    <a:pt x="587" y="137"/>
                  </a:lnTo>
                  <a:lnTo>
                    <a:pt x="584" y="130"/>
                  </a:lnTo>
                  <a:lnTo>
                    <a:pt x="579" y="125"/>
                  </a:lnTo>
                  <a:lnTo>
                    <a:pt x="574" y="119"/>
                  </a:lnTo>
                  <a:lnTo>
                    <a:pt x="567" y="113"/>
                  </a:lnTo>
                  <a:lnTo>
                    <a:pt x="562" y="106"/>
                  </a:lnTo>
                  <a:lnTo>
                    <a:pt x="557" y="100"/>
                  </a:lnTo>
                  <a:lnTo>
                    <a:pt x="552" y="95"/>
                  </a:lnTo>
                  <a:lnTo>
                    <a:pt x="546" y="89"/>
                  </a:lnTo>
                  <a:lnTo>
                    <a:pt x="541" y="84"/>
                  </a:lnTo>
                  <a:lnTo>
                    <a:pt x="536" y="79"/>
                  </a:lnTo>
                  <a:lnTo>
                    <a:pt x="531" y="73"/>
                  </a:lnTo>
                  <a:lnTo>
                    <a:pt x="523" y="67"/>
                  </a:lnTo>
                  <a:lnTo>
                    <a:pt x="517" y="63"/>
                  </a:lnTo>
                  <a:lnTo>
                    <a:pt x="509" y="58"/>
                  </a:lnTo>
                  <a:lnTo>
                    <a:pt x="503" y="55"/>
                  </a:lnTo>
                  <a:lnTo>
                    <a:pt x="497" y="49"/>
                  </a:lnTo>
                  <a:lnTo>
                    <a:pt x="490" y="46"/>
                  </a:lnTo>
                  <a:lnTo>
                    <a:pt x="483" y="42"/>
                  </a:lnTo>
                  <a:lnTo>
                    <a:pt x="476" y="38"/>
                  </a:lnTo>
                  <a:lnTo>
                    <a:pt x="469" y="34"/>
                  </a:lnTo>
                  <a:lnTo>
                    <a:pt x="461" y="32"/>
                  </a:lnTo>
                  <a:lnTo>
                    <a:pt x="454" y="28"/>
                  </a:lnTo>
                  <a:lnTo>
                    <a:pt x="446" y="25"/>
                  </a:lnTo>
                  <a:lnTo>
                    <a:pt x="439" y="22"/>
                  </a:lnTo>
                  <a:lnTo>
                    <a:pt x="431" y="19"/>
                  </a:lnTo>
                  <a:lnTo>
                    <a:pt x="423" y="17"/>
                  </a:lnTo>
                  <a:lnTo>
                    <a:pt x="41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14"/>
            <p:cNvSpPr>
              <a:spLocks/>
            </p:cNvSpPr>
            <p:nvPr/>
          </p:nvSpPr>
          <p:spPr bwMode="auto">
            <a:xfrm>
              <a:off x="2043113" y="4064001"/>
              <a:ext cx="139700" cy="331788"/>
            </a:xfrm>
            <a:custGeom>
              <a:avLst/>
              <a:gdLst>
                <a:gd name="T0" fmla="*/ 2147483647 w 353"/>
                <a:gd name="T1" fmla="*/ 2147483647 h 835"/>
                <a:gd name="T2" fmla="*/ 2147483647 w 353"/>
                <a:gd name="T3" fmla="*/ 2147483647 h 835"/>
                <a:gd name="T4" fmla="*/ 2147483647 w 353"/>
                <a:gd name="T5" fmla="*/ 2147483647 h 835"/>
                <a:gd name="T6" fmla="*/ 2147483647 w 353"/>
                <a:gd name="T7" fmla="*/ 2147483647 h 835"/>
                <a:gd name="T8" fmla="*/ 2147483647 w 353"/>
                <a:gd name="T9" fmla="*/ 2147483647 h 835"/>
                <a:gd name="T10" fmla="*/ 2147483647 w 353"/>
                <a:gd name="T11" fmla="*/ 2147483647 h 835"/>
                <a:gd name="T12" fmla="*/ 2147483647 w 353"/>
                <a:gd name="T13" fmla="*/ 2147483647 h 835"/>
                <a:gd name="T14" fmla="*/ 2147483647 w 353"/>
                <a:gd name="T15" fmla="*/ 2147483647 h 835"/>
                <a:gd name="T16" fmla="*/ 2147483647 w 353"/>
                <a:gd name="T17" fmla="*/ 2147483647 h 835"/>
                <a:gd name="T18" fmla="*/ 2147483647 w 353"/>
                <a:gd name="T19" fmla="*/ 2147483647 h 835"/>
                <a:gd name="T20" fmla="*/ 2147483647 w 353"/>
                <a:gd name="T21" fmla="*/ 2147483647 h 835"/>
                <a:gd name="T22" fmla="*/ 2147483647 w 353"/>
                <a:gd name="T23" fmla="*/ 2147483647 h 835"/>
                <a:gd name="T24" fmla="*/ 2147483647 w 353"/>
                <a:gd name="T25" fmla="*/ 2147483647 h 835"/>
                <a:gd name="T26" fmla="*/ 2147483647 w 353"/>
                <a:gd name="T27" fmla="*/ 2147483647 h 835"/>
                <a:gd name="T28" fmla="*/ 2147483647 w 353"/>
                <a:gd name="T29" fmla="*/ 2147483647 h 835"/>
                <a:gd name="T30" fmla="*/ 2147483647 w 353"/>
                <a:gd name="T31" fmla="*/ 2147483647 h 835"/>
                <a:gd name="T32" fmla="*/ 2147483647 w 353"/>
                <a:gd name="T33" fmla="*/ 2147483647 h 835"/>
                <a:gd name="T34" fmla="*/ 2147483647 w 353"/>
                <a:gd name="T35" fmla="*/ 2147483647 h 835"/>
                <a:gd name="T36" fmla="*/ 2147483647 w 353"/>
                <a:gd name="T37" fmla="*/ 2147483647 h 835"/>
                <a:gd name="T38" fmla="*/ 2147483647 w 353"/>
                <a:gd name="T39" fmla="*/ 2147483647 h 835"/>
                <a:gd name="T40" fmla="*/ 2147483647 w 353"/>
                <a:gd name="T41" fmla="*/ 2147483647 h 835"/>
                <a:gd name="T42" fmla="*/ 2147483647 w 353"/>
                <a:gd name="T43" fmla="*/ 2147483647 h 835"/>
                <a:gd name="T44" fmla="*/ 2147483647 w 353"/>
                <a:gd name="T45" fmla="*/ 2147483647 h 835"/>
                <a:gd name="T46" fmla="*/ 2147483647 w 353"/>
                <a:gd name="T47" fmla="*/ 2147483647 h 835"/>
                <a:gd name="T48" fmla="*/ 2147483647 w 353"/>
                <a:gd name="T49" fmla="*/ 2147483647 h 835"/>
                <a:gd name="T50" fmla="*/ 2147483647 w 353"/>
                <a:gd name="T51" fmla="*/ 2147483647 h 835"/>
                <a:gd name="T52" fmla="*/ 2147483647 w 353"/>
                <a:gd name="T53" fmla="*/ 2147483647 h 835"/>
                <a:gd name="T54" fmla="*/ 2147483647 w 353"/>
                <a:gd name="T55" fmla="*/ 2147483647 h 835"/>
                <a:gd name="T56" fmla="*/ 2147483647 w 353"/>
                <a:gd name="T57" fmla="*/ 2147483647 h 835"/>
                <a:gd name="T58" fmla="*/ 2147483647 w 353"/>
                <a:gd name="T59" fmla="*/ 2147483647 h 835"/>
                <a:gd name="T60" fmla="*/ 2147483647 w 353"/>
                <a:gd name="T61" fmla="*/ 2147483647 h 835"/>
                <a:gd name="T62" fmla="*/ 2147483647 w 353"/>
                <a:gd name="T63" fmla="*/ 2147483647 h 835"/>
                <a:gd name="T64" fmla="*/ 2147483647 w 353"/>
                <a:gd name="T65" fmla="*/ 2147483647 h 835"/>
                <a:gd name="T66" fmla="*/ 2147483647 w 353"/>
                <a:gd name="T67" fmla="*/ 2147483647 h 835"/>
                <a:gd name="T68" fmla="*/ 2147483647 w 353"/>
                <a:gd name="T69" fmla="*/ 2147483647 h 835"/>
                <a:gd name="T70" fmla="*/ 0 w 353"/>
                <a:gd name="T71" fmla="*/ 2147483647 h 835"/>
                <a:gd name="T72" fmla="*/ 0 w 353"/>
                <a:gd name="T73" fmla="*/ 2147483647 h 835"/>
                <a:gd name="T74" fmla="*/ 2147483647 w 353"/>
                <a:gd name="T75" fmla="*/ 2147483647 h 835"/>
                <a:gd name="T76" fmla="*/ 2147483647 w 353"/>
                <a:gd name="T77" fmla="*/ 2147483647 h 835"/>
                <a:gd name="T78" fmla="*/ 2147483647 w 353"/>
                <a:gd name="T79" fmla="*/ 2147483647 h 835"/>
                <a:gd name="T80" fmla="*/ 2147483647 w 353"/>
                <a:gd name="T81" fmla="*/ 2147483647 h 835"/>
                <a:gd name="T82" fmla="*/ 2147483647 w 353"/>
                <a:gd name="T83" fmla="*/ 2147483647 h 835"/>
                <a:gd name="T84" fmla="*/ 2147483647 w 353"/>
                <a:gd name="T85" fmla="*/ 2147483647 h 835"/>
                <a:gd name="T86" fmla="*/ 2147483647 w 353"/>
                <a:gd name="T87" fmla="*/ 2147483647 h 835"/>
                <a:gd name="T88" fmla="*/ 2147483647 w 353"/>
                <a:gd name="T89" fmla="*/ 2147483647 h 835"/>
                <a:gd name="T90" fmla="*/ 2147483647 w 353"/>
                <a:gd name="T91" fmla="*/ 2147483647 h 835"/>
                <a:gd name="T92" fmla="*/ 2147483647 w 353"/>
                <a:gd name="T93" fmla="*/ 2147483647 h 835"/>
                <a:gd name="T94" fmla="*/ 2147483647 w 353"/>
                <a:gd name="T95" fmla="*/ 2147483647 h 835"/>
                <a:gd name="T96" fmla="*/ 2147483647 w 353"/>
                <a:gd name="T97" fmla="*/ 2147483647 h 835"/>
                <a:gd name="T98" fmla="*/ 2147483647 w 353"/>
                <a:gd name="T99" fmla="*/ 2147483647 h 835"/>
                <a:gd name="T100" fmla="*/ 2147483647 w 353"/>
                <a:gd name="T101" fmla="*/ 2147483647 h 835"/>
                <a:gd name="T102" fmla="*/ 2147483647 w 353"/>
                <a:gd name="T103" fmla="*/ 2147483647 h 835"/>
                <a:gd name="T104" fmla="*/ 2147483647 w 353"/>
                <a:gd name="T105" fmla="*/ 2147483647 h 835"/>
                <a:gd name="T106" fmla="*/ 2147483647 w 353"/>
                <a:gd name="T107" fmla="*/ 2147483647 h 835"/>
                <a:gd name="T108" fmla="*/ 2147483647 w 353"/>
                <a:gd name="T109" fmla="*/ 2147483647 h 835"/>
                <a:gd name="T110" fmla="*/ 2147483647 w 353"/>
                <a:gd name="T111" fmla="*/ 2147483647 h 8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53"/>
                <a:gd name="T169" fmla="*/ 0 h 835"/>
                <a:gd name="T170" fmla="*/ 353 w 353"/>
                <a:gd name="T171" fmla="*/ 835 h 8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53" h="835">
                  <a:moveTo>
                    <a:pt x="347" y="733"/>
                  </a:moveTo>
                  <a:lnTo>
                    <a:pt x="344" y="733"/>
                  </a:lnTo>
                  <a:lnTo>
                    <a:pt x="341" y="733"/>
                  </a:lnTo>
                  <a:lnTo>
                    <a:pt x="336" y="733"/>
                  </a:lnTo>
                  <a:lnTo>
                    <a:pt x="328" y="734"/>
                  </a:lnTo>
                  <a:lnTo>
                    <a:pt x="318" y="733"/>
                  </a:lnTo>
                  <a:lnTo>
                    <a:pt x="309" y="733"/>
                  </a:lnTo>
                  <a:lnTo>
                    <a:pt x="298" y="732"/>
                  </a:lnTo>
                  <a:lnTo>
                    <a:pt x="288" y="730"/>
                  </a:lnTo>
                  <a:lnTo>
                    <a:pt x="280" y="729"/>
                  </a:lnTo>
                  <a:lnTo>
                    <a:pt x="274" y="727"/>
                  </a:lnTo>
                  <a:lnTo>
                    <a:pt x="267" y="724"/>
                  </a:lnTo>
                  <a:lnTo>
                    <a:pt x="261" y="724"/>
                  </a:lnTo>
                  <a:lnTo>
                    <a:pt x="255" y="720"/>
                  </a:lnTo>
                  <a:lnTo>
                    <a:pt x="249" y="718"/>
                  </a:lnTo>
                  <a:lnTo>
                    <a:pt x="242" y="714"/>
                  </a:lnTo>
                  <a:lnTo>
                    <a:pt x="236" y="711"/>
                  </a:lnTo>
                  <a:lnTo>
                    <a:pt x="228" y="706"/>
                  </a:lnTo>
                  <a:lnTo>
                    <a:pt x="222" y="701"/>
                  </a:lnTo>
                  <a:lnTo>
                    <a:pt x="214" y="696"/>
                  </a:lnTo>
                  <a:lnTo>
                    <a:pt x="208" y="691"/>
                  </a:lnTo>
                  <a:lnTo>
                    <a:pt x="203" y="685"/>
                  </a:lnTo>
                  <a:lnTo>
                    <a:pt x="197" y="679"/>
                  </a:lnTo>
                  <a:lnTo>
                    <a:pt x="190" y="672"/>
                  </a:lnTo>
                  <a:lnTo>
                    <a:pt x="185" y="666"/>
                  </a:lnTo>
                  <a:lnTo>
                    <a:pt x="180" y="660"/>
                  </a:lnTo>
                  <a:lnTo>
                    <a:pt x="177" y="653"/>
                  </a:lnTo>
                  <a:lnTo>
                    <a:pt x="173" y="644"/>
                  </a:lnTo>
                  <a:lnTo>
                    <a:pt x="168" y="637"/>
                  </a:lnTo>
                  <a:lnTo>
                    <a:pt x="163" y="628"/>
                  </a:lnTo>
                  <a:lnTo>
                    <a:pt x="160" y="619"/>
                  </a:lnTo>
                  <a:lnTo>
                    <a:pt x="155" y="610"/>
                  </a:lnTo>
                  <a:lnTo>
                    <a:pt x="151" y="601"/>
                  </a:lnTo>
                  <a:lnTo>
                    <a:pt x="146" y="590"/>
                  </a:lnTo>
                  <a:lnTo>
                    <a:pt x="143" y="579"/>
                  </a:lnTo>
                  <a:lnTo>
                    <a:pt x="139" y="574"/>
                  </a:lnTo>
                  <a:lnTo>
                    <a:pt x="138" y="567"/>
                  </a:lnTo>
                  <a:lnTo>
                    <a:pt x="135" y="561"/>
                  </a:lnTo>
                  <a:lnTo>
                    <a:pt x="134" y="556"/>
                  </a:lnTo>
                  <a:lnTo>
                    <a:pt x="131" y="550"/>
                  </a:lnTo>
                  <a:lnTo>
                    <a:pt x="130" y="545"/>
                  </a:lnTo>
                  <a:lnTo>
                    <a:pt x="127" y="538"/>
                  </a:lnTo>
                  <a:lnTo>
                    <a:pt x="127" y="532"/>
                  </a:lnTo>
                  <a:lnTo>
                    <a:pt x="125" y="526"/>
                  </a:lnTo>
                  <a:lnTo>
                    <a:pt x="124" y="519"/>
                  </a:lnTo>
                  <a:lnTo>
                    <a:pt x="122" y="513"/>
                  </a:lnTo>
                  <a:lnTo>
                    <a:pt x="121" y="508"/>
                  </a:lnTo>
                  <a:lnTo>
                    <a:pt x="119" y="500"/>
                  </a:lnTo>
                  <a:lnTo>
                    <a:pt x="117" y="493"/>
                  </a:lnTo>
                  <a:lnTo>
                    <a:pt x="116" y="485"/>
                  </a:lnTo>
                  <a:lnTo>
                    <a:pt x="115" y="480"/>
                  </a:lnTo>
                  <a:lnTo>
                    <a:pt x="112" y="473"/>
                  </a:lnTo>
                  <a:lnTo>
                    <a:pt x="111" y="466"/>
                  </a:lnTo>
                  <a:lnTo>
                    <a:pt x="110" y="459"/>
                  </a:lnTo>
                  <a:lnTo>
                    <a:pt x="110" y="452"/>
                  </a:lnTo>
                  <a:lnTo>
                    <a:pt x="110" y="445"/>
                  </a:lnTo>
                  <a:lnTo>
                    <a:pt x="108" y="439"/>
                  </a:lnTo>
                  <a:lnTo>
                    <a:pt x="107" y="431"/>
                  </a:lnTo>
                  <a:lnTo>
                    <a:pt x="107" y="425"/>
                  </a:lnTo>
                  <a:lnTo>
                    <a:pt x="107" y="417"/>
                  </a:lnTo>
                  <a:lnTo>
                    <a:pt x="107" y="411"/>
                  </a:lnTo>
                  <a:lnTo>
                    <a:pt x="107" y="404"/>
                  </a:lnTo>
                  <a:lnTo>
                    <a:pt x="107" y="398"/>
                  </a:lnTo>
                  <a:lnTo>
                    <a:pt x="107" y="389"/>
                  </a:lnTo>
                  <a:lnTo>
                    <a:pt x="107" y="382"/>
                  </a:lnTo>
                  <a:lnTo>
                    <a:pt x="107" y="375"/>
                  </a:lnTo>
                  <a:lnTo>
                    <a:pt x="107" y="369"/>
                  </a:lnTo>
                  <a:lnTo>
                    <a:pt x="107" y="360"/>
                  </a:lnTo>
                  <a:lnTo>
                    <a:pt x="108" y="353"/>
                  </a:lnTo>
                  <a:lnTo>
                    <a:pt x="110" y="346"/>
                  </a:lnTo>
                  <a:lnTo>
                    <a:pt x="111" y="340"/>
                  </a:lnTo>
                  <a:lnTo>
                    <a:pt x="111" y="332"/>
                  </a:lnTo>
                  <a:lnTo>
                    <a:pt x="114" y="325"/>
                  </a:lnTo>
                  <a:lnTo>
                    <a:pt x="115" y="317"/>
                  </a:lnTo>
                  <a:lnTo>
                    <a:pt x="117" y="311"/>
                  </a:lnTo>
                  <a:lnTo>
                    <a:pt x="119" y="305"/>
                  </a:lnTo>
                  <a:lnTo>
                    <a:pt x="121" y="297"/>
                  </a:lnTo>
                  <a:lnTo>
                    <a:pt x="124" y="291"/>
                  </a:lnTo>
                  <a:lnTo>
                    <a:pt x="127" y="284"/>
                  </a:lnTo>
                  <a:lnTo>
                    <a:pt x="129" y="276"/>
                  </a:lnTo>
                  <a:lnTo>
                    <a:pt x="132" y="267"/>
                  </a:lnTo>
                  <a:lnTo>
                    <a:pt x="135" y="259"/>
                  </a:lnTo>
                  <a:lnTo>
                    <a:pt x="139" y="252"/>
                  </a:lnTo>
                  <a:lnTo>
                    <a:pt x="143" y="243"/>
                  </a:lnTo>
                  <a:lnTo>
                    <a:pt x="148" y="235"/>
                  </a:lnTo>
                  <a:lnTo>
                    <a:pt x="151" y="229"/>
                  </a:lnTo>
                  <a:lnTo>
                    <a:pt x="158" y="223"/>
                  </a:lnTo>
                  <a:lnTo>
                    <a:pt x="161" y="214"/>
                  </a:lnTo>
                  <a:lnTo>
                    <a:pt x="168" y="206"/>
                  </a:lnTo>
                  <a:lnTo>
                    <a:pt x="174" y="201"/>
                  </a:lnTo>
                  <a:lnTo>
                    <a:pt x="179" y="195"/>
                  </a:lnTo>
                  <a:lnTo>
                    <a:pt x="185" y="188"/>
                  </a:lnTo>
                  <a:lnTo>
                    <a:pt x="192" y="182"/>
                  </a:lnTo>
                  <a:lnTo>
                    <a:pt x="199" y="176"/>
                  </a:lnTo>
                  <a:lnTo>
                    <a:pt x="207" y="171"/>
                  </a:lnTo>
                  <a:lnTo>
                    <a:pt x="213" y="164"/>
                  </a:lnTo>
                  <a:lnTo>
                    <a:pt x="220" y="158"/>
                  </a:lnTo>
                  <a:lnTo>
                    <a:pt x="227" y="152"/>
                  </a:lnTo>
                  <a:lnTo>
                    <a:pt x="236" y="148"/>
                  </a:lnTo>
                  <a:lnTo>
                    <a:pt x="242" y="142"/>
                  </a:lnTo>
                  <a:lnTo>
                    <a:pt x="251" y="137"/>
                  </a:lnTo>
                  <a:lnTo>
                    <a:pt x="260" y="132"/>
                  </a:lnTo>
                  <a:lnTo>
                    <a:pt x="270" y="128"/>
                  </a:lnTo>
                  <a:lnTo>
                    <a:pt x="278" y="123"/>
                  </a:lnTo>
                  <a:lnTo>
                    <a:pt x="288" y="119"/>
                  </a:lnTo>
                  <a:lnTo>
                    <a:pt x="296" y="114"/>
                  </a:lnTo>
                  <a:lnTo>
                    <a:pt x="307" y="110"/>
                  </a:lnTo>
                  <a:lnTo>
                    <a:pt x="317" y="106"/>
                  </a:lnTo>
                  <a:lnTo>
                    <a:pt x="328" y="103"/>
                  </a:lnTo>
                  <a:lnTo>
                    <a:pt x="338" y="100"/>
                  </a:lnTo>
                  <a:lnTo>
                    <a:pt x="349" y="96"/>
                  </a:lnTo>
                  <a:lnTo>
                    <a:pt x="317" y="0"/>
                  </a:lnTo>
                  <a:lnTo>
                    <a:pt x="309" y="1"/>
                  </a:lnTo>
                  <a:lnTo>
                    <a:pt x="302" y="3"/>
                  </a:lnTo>
                  <a:lnTo>
                    <a:pt x="294" y="5"/>
                  </a:lnTo>
                  <a:lnTo>
                    <a:pt x="289" y="8"/>
                  </a:lnTo>
                  <a:lnTo>
                    <a:pt x="281" y="9"/>
                  </a:lnTo>
                  <a:lnTo>
                    <a:pt x="275" y="12"/>
                  </a:lnTo>
                  <a:lnTo>
                    <a:pt x="269" y="14"/>
                  </a:lnTo>
                  <a:lnTo>
                    <a:pt x="262" y="18"/>
                  </a:lnTo>
                  <a:lnTo>
                    <a:pt x="256" y="20"/>
                  </a:lnTo>
                  <a:lnTo>
                    <a:pt x="250" y="22"/>
                  </a:lnTo>
                  <a:lnTo>
                    <a:pt x="243" y="25"/>
                  </a:lnTo>
                  <a:lnTo>
                    <a:pt x="237" y="28"/>
                  </a:lnTo>
                  <a:lnTo>
                    <a:pt x="231" y="32"/>
                  </a:lnTo>
                  <a:lnTo>
                    <a:pt x="226" y="34"/>
                  </a:lnTo>
                  <a:lnTo>
                    <a:pt x="220" y="38"/>
                  </a:lnTo>
                  <a:lnTo>
                    <a:pt x="214" y="41"/>
                  </a:lnTo>
                  <a:lnTo>
                    <a:pt x="208" y="43"/>
                  </a:lnTo>
                  <a:lnTo>
                    <a:pt x="203" y="47"/>
                  </a:lnTo>
                  <a:lnTo>
                    <a:pt x="197" y="49"/>
                  </a:lnTo>
                  <a:lnTo>
                    <a:pt x="190" y="53"/>
                  </a:lnTo>
                  <a:lnTo>
                    <a:pt x="185" y="56"/>
                  </a:lnTo>
                  <a:lnTo>
                    <a:pt x="179" y="60"/>
                  </a:lnTo>
                  <a:lnTo>
                    <a:pt x="174" y="62"/>
                  </a:lnTo>
                  <a:lnTo>
                    <a:pt x="170" y="67"/>
                  </a:lnTo>
                  <a:lnTo>
                    <a:pt x="164" y="70"/>
                  </a:lnTo>
                  <a:lnTo>
                    <a:pt x="160" y="72"/>
                  </a:lnTo>
                  <a:lnTo>
                    <a:pt x="154" y="77"/>
                  </a:lnTo>
                  <a:lnTo>
                    <a:pt x="150" y="81"/>
                  </a:lnTo>
                  <a:lnTo>
                    <a:pt x="140" y="89"/>
                  </a:lnTo>
                  <a:lnTo>
                    <a:pt x="132" y="97"/>
                  </a:lnTo>
                  <a:lnTo>
                    <a:pt x="122" y="105"/>
                  </a:lnTo>
                  <a:lnTo>
                    <a:pt x="114" y="114"/>
                  </a:lnTo>
                  <a:lnTo>
                    <a:pt x="105" y="120"/>
                  </a:lnTo>
                  <a:lnTo>
                    <a:pt x="97" y="130"/>
                  </a:lnTo>
                  <a:lnTo>
                    <a:pt x="88" y="138"/>
                  </a:lnTo>
                  <a:lnTo>
                    <a:pt x="81" y="148"/>
                  </a:lnTo>
                  <a:lnTo>
                    <a:pt x="77" y="152"/>
                  </a:lnTo>
                  <a:lnTo>
                    <a:pt x="74" y="157"/>
                  </a:lnTo>
                  <a:lnTo>
                    <a:pt x="71" y="161"/>
                  </a:lnTo>
                  <a:lnTo>
                    <a:pt x="68" y="167"/>
                  </a:lnTo>
                  <a:lnTo>
                    <a:pt x="61" y="177"/>
                  </a:lnTo>
                  <a:lnTo>
                    <a:pt x="54" y="186"/>
                  </a:lnTo>
                  <a:lnTo>
                    <a:pt x="52" y="191"/>
                  </a:lnTo>
                  <a:lnTo>
                    <a:pt x="48" y="196"/>
                  </a:lnTo>
                  <a:lnTo>
                    <a:pt x="45" y="201"/>
                  </a:lnTo>
                  <a:lnTo>
                    <a:pt x="43" y="207"/>
                  </a:lnTo>
                  <a:lnTo>
                    <a:pt x="38" y="217"/>
                  </a:lnTo>
                  <a:lnTo>
                    <a:pt x="34" y="229"/>
                  </a:lnTo>
                  <a:lnTo>
                    <a:pt x="30" y="234"/>
                  </a:lnTo>
                  <a:lnTo>
                    <a:pt x="29" y="239"/>
                  </a:lnTo>
                  <a:lnTo>
                    <a:pt x="27" y="245"/>
                  </a:lnTo>
                  <a:lnTo>
                    <a:pt x="25" y="252"/>
                  </a:lnTo>
                  <a:lnTo>
                    <a:pt x="23" y="259"/>
                  </a:lnTo>
                  <a:lnTo>
                    <a:pt x="19" y="267"/>
                  </a:lnTo>
                  <a:lnTo>
                    <a:pt x="16" y="276"/>
                  </a:lnTo>
                  <a:lnTo>
                    <a:pt x="14" y="284"/>
                  </a:lnTo>
                  <a:lnTo>
                    <a:pt x="11" y="293"/>
                  </a:lnTo>
                  <a:lnTo>
                    <a:pt x="10" y="301"/>
                  </a:lnTo>
                  <a:lnTo>
                    <a:pt x="8" y="310"/>
                  </a:lnTo>
                  <a:lnTo>
                    <a:pt x="6" y="319"/>
                  </a:lnTo>
                  <a:lnTo>
                    <a:pt x="5" y="327"/>
                  </a:lnTo>
                  <a:lnTo>
                    <a:pt x="4" y="335"/>
                  </a:lnTo>
                  <a:lnTo>
                    <a:pt x="1" y="344"/>
                  </a:lnTo>
                  <a:lnTo>
                    <a:pt x="1" y="353"/>
                  </a:lnTo>
                  <a:lnTo>
                    <a:pt x="0" y="361"/>
                  </a:lnTo>
                  <a:lnTo>
                    <a:pt x="0" y="369"/>
                  </a:lnTo>
                  <a:lnTo>
                    <a:pt x="0" y="378"/>
                  </a:lnTo>
                  <a:lnTo>
                    <a:pt x="0" y="387"/>
                  </a:lnTo>
                  <a:lnTo>
                    <a:pt x="0" y="394"/>
                  </a:lnTo>
                  <a:lnTo>
                    <a:pt x="0" y="404"/>
                  </a:lnTo>
                  <a:lnTo>
                    <a:pt x="0" y="411"/>
                  </a:lnTo>
                  <a:lnTo>
                    <a:pt x="0" y="421"/>
                  </a:lnTo>
                  <a:lnTo>
                    <a:pt x="0" y="428"/>
                  </a:lnTo>
                  <a:lnTo>
                    <a:pt x="0" y="437"/>
                  </a:lnTo>
                  <a:lnTo>
                    <a:pt x="1" y="445"/>
                  </a:lnTo>
                  <a:lnTo>
                    <a:pt x="3" y="455"/>
                  </a:lnTo>
                  <a:lnTo>
                    <a:pt x="3" y="463"/>
                  </a:lnTo>
                  <a:lnTo>
                    <a:pt x="5" y="470"/>
                  </a:lnTo>
                  <a:lnTo>
                    <a:pt x="5" y="479"/>
                  </a:lnTo>
                  <a:lnTo>
                    <a:pt x="6" y="487"/>
                  </a:lnTo>
                  <a:lnTo>
                    <a:pt x="8" y="494"/>
                  </a:lnTo>
                  <a:lnTo>
                    <a:pt x="10" y="503"/>
                  </a:lnTo>
                  <a:lnTo>
                    <a:pt x="11" y="511"/>
                  </a:lnTo>
                  <a:lnTo>
                    <a:pt x="14" y="521"/>
                  </a:lnTo>
                  <a:lnTo>
                    <a:pt x="15" y="527"/>
                  </a:lnTo>
                  <a:lnTo>
                    <a:pt x="18" y="535"/>
                  </a:lnTo>
                  <a:lnTo>
                    <a:pt x="18" y="542"/>
                  </a:lnTo>
                  <a:lnTo>
                    <a:pt x="20" y="550"/>
                  </a:lnTo>
                  <a:lnTo>
                    <a:pt x="23" y="557"/>
                  </a:lnTo>
                  <a:lnTo>
                    <a:pt x="24" y="566"/>
                  </a:lnTo>
                  <a:lnTo>
                    <a:pt x="27" y="574"/>
                  </a:lnTo>
                  <a:lnTo>
                    <a:pt x="29" y="581"/>
                  </a:lnTo>
                  <a:lnTo>
                    <a:pt x="32" y="588"/>
                  </a:lnTo>
                  <a:lnTo>
                    <a:pt x="34" y="595"/>
                  </a:lnTo>
                  <a:lnTo>
                    <a:pt x="35" y="601"/>
                  </a:lnTo>
                  <a:lnTo>
                    <a:pt x="39" y="608"/>
                  </a:lnTo>
                  <a:lnTo>
                    <a:pt x="42" y="614"/>
                  </a:lnTo>
                  <a:lnTo>
                    <a:pt x="45" y="622"/>
                  </a:lnTo>
                  <a:lnTo>
                    <a:pt x="48" y="629"/>
                  </a:lnTo>
                  <a:lnTo>
                    <a:pt x="52" y="637"/>
                  </a:lnTo>
                  <a:lnTo>
                    <a:pt x="53" y="642"/>
                  </a:lnTo>
                  <a:lnTo>
                    <a:pt x="57" y="648"/>
                  </a:lnTo>
                  <a:lnTo>
                    <a:pt x="58" y="655"/>
                  </a:lnTo>
                  <a:lnTo>
                    <a:pt x="62" y="661"/>
                  </a:lnTo>
                  <a:lnTo>
                    <a:pt x="64" y="666"/>
                  </a:lnTo>
                  <a:lnTo>
                    <a:pt x="68" y="672"/>
                  </a:lnTo>
                  <a:lnTo>
                    <a:pt x="71" y="677"/>
                  </a:lnTo>
                  <a:lnTo>
                    <a:pt x="74" y="684"/>
                  </a:lnTo>
                  <a:lnTo>
                    <a:pt x="76" y="687"/>
                  </a:lnTo>
                  <a:lnTo>
                    <a:pt x="79" y="694"/>
                  </a:lnTo>
                  <a:lnTo>
                    <a:pt x="82" y="697"/>
                  </a:lnTo>
                  <a:lnTo>
                    <a:pt x="86" y="704"/>
                  </a:lnTo>
                  <a:lnTo>
                    <a:pt x="92" y="713"/>
                  </a:lnTo>
                  <a:lnTo>
                    <a:pt x="98" y="723"/>
                  </a:lnTo>
                  <a:lnTo>
                    <a:pt x="101" y="728"/>
                  </a:lnTo>
                  <a:lnTo>
                    <a:pt x="106" y="734"/>
                  </a:lnTo>
                  <a:lnTo>
                    <a:pt x="110" y="739"/>
                  </a:lnTo>
                  <a:lnTo>
                    <a:pt x="116" y="745"/>
                  </a:lnTo>
                  <a:lnTo>
                    <a:pt x="120" y="751"/>
                  </a:lnTo>
                  <a:lnTo>
                    <a:pt x="126" y="756"/>
                  </a:lnTo>
                  <a:lnTo>
                    <a:pt x="130" y="761"/>
                  </a:lnTo>
                  <a:lnTo>
                    <a:pt x="136" y="766"/>
                  </a:lnTo>
                  <a:lnTo>
                    <a:pt x="140" y="771"/>
                  </a:lnTo>
                  <a:lnTo>
                    <a:pt x="145" y="775"/>
                  </a:lnTo>
                  <a:lnTo>
                    <a:pt x="150" y="778"/>
                  </a:lnTo>
                  <a:lnTo>
                    <a:pt x="156" y="782"/>
                  </a:lnTo>
                  <a:lnTo>
                    <a:pt x="161" y="786"/>
                  </a:lnTo>
                  <a:lnTo>
                    <a:pt x="168" y="790"/>
                  </a:lnTo>
                  <a:lnTo>
                    <a:pt x="173" y="795"/>
                  </a:lnTo>
                  <a:lnTo>
                    <a:pt x="179" y="799"/>
                  </a:lnTo>
                  <a:lnTo>
                    <a:pt x="184" y="800"/>
                  </a:lnTo>
                  <a:lnTo>
                    <a:pt x="189" y="804"/>
                  </a:lnTo>
                  <a:lnTo>
                    <a:pt x="194" y="806"/>
                  </a:lnTo>
                  <a:lnTo>
                    <a:pt x="199" y="809"/>
                  </a:lnTo>
                  <a:lnTo>
                    <a:pt x="209" y="812"/>
                  </a:lnTo>
                  <a:lnTo>
                    <a:pt x="221" y="817"/>
                  </a:lnTo>
                  <a:lnTo>
                    <a:pt x="231" y="821"/>
                  </a:lnTo>
                  <a:lnTo>
                    <a:pt x="242" y="824"/>
                  </a:lnTo>
                  <a:lnTo>
                    <a:pt x="252" y="828"/>
                  </a:lnTo>
                  <a:lnTo>
                    <a:pt x="262" y="830"/>
                  </a:lnTo>
                  <a:lnTo>
                    <a:pt x="271" y="831"/>
                  </a:lnTo>
                  <a:lnTo>
                    <a:pt x="280" y="833"/>
                  </a:lnTo>
                  <a:lnTo>
                    <a:pt x="289" y="834"/>
                  </a:lnTo>
                  <a:lnTo>
                    <a:pt x="298" y="835"/>
                  </a:lnTo>
                  <a:lnTo>
                    <a:pt x="305" y="835"/>
                  </a:lnTo>
                  <a:lnTo>
                    <a:pt x="313" y="835"/>
                  </a:lnTo>
                  <a:lnTo>
                    <a:pt x="319" y="835"/>
                  </a:lnTo>
                  <a:lnTo>
                    <a:pt x="327" y="835"/>
                  </a:lnTo>
                  <a:lnTo>
                    <a:pt x="332" y="835"/>
                  </a:lnTo>
                  <a:lnTo>
                    <a:pt x="337" y="835"/>
                  </a:lnTo>
                  <a:lnTo>
                    <a:pt x="341" y="834"/>
                  </a:lnTo>
                  <a:lnTo>
                    <a:pt x="347" y="834"/>
                  </a:lnTo>
                  <a:lnTo>
                    <a:pt x="352" y="831"/>
                  </a:lnTo>
                  <a:lnTo>
                    <a:pt x="353" y="831"/>
                  </a:lnTo>
                  <a:lnTo>
                    <a:pt x="352" y="828"/>
                  </a:lnTo>
                  <a:lnTo>
                    <a:pt x="352" y="824"/>
                  </a:lnTo>
                  <a:lnTo>
                    <a:pt x="352" y="817"/>
                  </a:lnTo>
                  <a:lnTo>
                    <a:pt x="352" y="811"/>
                  </a:lnTo>
                  <a:lnTo>
                    <a:pt x="352" y="802"/>
                  </a:lnTo>
                  <a:lnTo>
                    <a:pt x="352" y="795"/>
                  </a:lnTo>
                  <a:lnTo>
                    <a:pt x="351" y="786"/>
                  </a:lnTo>
                  <a:lnTo>
                    <a:pt x="351" y="777"/>
                  </a:lnTo>
                  <a:lnTo>
                    <a:pt x="349" y="768"/>
                  </a:lnTo>
                  <a:lnTo>
                    <a:pt x="348" y="759"/>
                  </a:lnTo>
                  <a:lnTo>
                    <a:pt x="348" y="753"/>
                  </a:lnTo>
                  <a:lnTo>
                    <a:pt x="348" y="747"/>
                  </a:lnTo>
                  <a:lnTo>
                    <a:pt x="347" y="740"/>
                  </a:lnTo>
                  <a:lnTo>
                    <a:pt x="347" y="735"/>
                  </a:lnTo>
                  <a:lnTo>
                    <a:pt x="347" y="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15"/>
            <p:cNvSpPr>
              <a:spLocks/>
            </p:cNvSpPr>
            <p:nvPr/>
          </p:nvSpPr>
          <p:spPr bwMode="auto">
            <a:xfrm>
              <a:off x="1889125" y="4298951"/>
              <a:ext cx="290513" cy="258763"/>
            </a:xfrm>
            <a:custGeom>
              <a:avLst/>
              <a:gdLst>
                <a:gd name="T0" fmla="*/ 2147483647 w 732"/>
                <a:gd name="T1" fmla="*/ 2147483647 h 652"/>
                <a:gd name="T2" fmla="*/ 2147483647 w 732"/>
                <a:gd name="T3" fmla="*/ 0 h 652"/>
                <a:gd name="T4" fmla="*/ 2147483647 w 732"/>
                <a:gd name="T5" fmla="*/ 2147483647 h 652"/>
                <a:gd name="T6" fmla="*/ 2147483647 w 732"/>
                <a:gd name="T7" fmla="*/ 2147483647 h 652"/>
                <a:gd name="T8" fmla="*/ 2147483647 w 732"/>
                <a:gd name="T9" fmla="*/ 2147483647 h 652"/>
                <a:gd name="T10" fmla="*/ 2147483647 w 732"/>
                <a:gd name="T11" fmla="*/ 2147483647 h 652"/>
                <a:gd name="T12" fmla="*/ 2147483647 w 732"/>
                <a:gd name="T13" fmla="*/ 2147483647 h 652"/>
                <a:gd name="T14" fmla="*/ 2147483647 w 732"/>
                <a:gd name="T15" fmla="*/ 2147483647 h 652"/>
                <a:gd name="T16" fmla="*/ 2147483647 w 732"/>
                <a:gd name="T17" fmla="*/ 2147483647 h 652"/>
                <a:gd name="T18" fmla="*/ 2147483647 w 732"/>
                <a:gd name="T19" fmla="*/ 2147483647 h 652"/>
                <a:gd name="T20" fmla="*/ 2147483647 w 732"/>
                <a:gd name="T21" fmla="*/ 2147483647 h 652"/>
                <a:gd name="T22" fmla="*/ 2147483647 w 732"/>
                <a:gd name="T23" fmla="*/ 2147483647 h 652"/>
                <a:gd name="T24" fmla="*/ 2147483647 w 732"/>
                <a:gd name="T25" fmla="*/ 2147483647 h 652"/>
                <a:gd name="T26" fmla="*/ 2147483647 w 732"/>
                <a:gd name="T27" fmla="*/ 2147483647 h 652"/>
                <a:gd name="T28" fmla="*/ 2147483647 w 732"/>
                <a:gd name="T29" fmla="*/ 2147483647 h 652"/>
                <a:gd name="T30" fmla="*/ 2147483647 w 732"/>
                <a:gd name="T31" fmla="*/ 2147483647 h 652"/>
                <a:gd name="T32" fmla="*/ 2147483647 w 732"/>
                <a:gd name="T33" fmla="*/ 2147483647 h 652"/>
                <a:gd name="T34" fmla="*/ 2147483647 w 732"/>
                <a:gd name="T35" fmla="*/ 2147483647 h 652"/>
                <a:gd name="T36" fmla="*/ 2147483647 w 732"/>
                <a:gd name="T37" fmla="*/ 2147483647 h 652"/>
                <a:gd name="T38" fmla="*/ 2147483647 w 732"/>
                <a:gd name="T39" fmla="*/ 2147483647 h 652"/>
                <a:gd name="T40" fmla="*/ 2147483647 w 732"/>
                <a:gd name="T41" fmla="*/ 2147483647 h 652"/>
                <a:gd name="T42" fmla="*/ 2147483647 w 732"/>
                <a:gd name="T43" fmla="*/ 2147483647 h 652"/>
                <a:gd name="T44" fmla="*/ 0 w 732"/>
                <a:gd name="T45" fmla="*/ 2147483647 h 652"/>
                <a:gd name="T46" fmla="*/ 2147483647 w 732"/>
                <a:gd name="T47" fmla="*/ 2147483647 h 652"/>
                <a:gd name="T48" fmla="*/ 2147483647 w 732"/>
                <a:gd name="T49" fmla="*/ 2147483647 h 652"/>
                <a:gd name="T50" fmla="*/ 2147483647 w 732"/>
                <a:gd name="T51" fmla="*/ 2147483647 h 652"/>
                <a:gd name="T52" fmla="*/ 2147483647 w 732"/>
                <a:gd name="T53" fmla="*/ 2147483647 h 652"/>
                <a:gd name="T54" fmla="*/ 2147483647 w 732"/>
                <a:gd name="T55" fmla="*/ 2147483647 h 652"/>
                <a:gd name="T56" fmla="*/ 2147483647 w 732"/>
                <a:gd name="T57" fmla="*/ 2147483647 h 652"/>
                <a:gd name="T58" fmla="*/ 2147483647 w 732"/>
                <a:gd name="T59" fmla="*/ 2147483647 h 652"/>
                <a:gd name="T60" fmla="*/ 2147483647 w 732"/>
                <a:gd name="T61" fmla="*/ 2147483647 h 652"/>
                <a:gd name="T62" fmla="*/ 2147483647 w 732"/>
                <a:gd name="T63" fmla="*/ 2147483647 h 652"/>
                <a:gd name="T64" fmla="*/ 2147483647 w 732"/>
                <a:gd name="T65" fmla="*/ 2147483647 h 652"/>
                <a:gd name="T66" fmla="*/ 2147483647 w 732"/>
                <a:gd name="T67" fmla="*/ 2147483647 h 652"/>
                <a:gd name="T68" fmla="*/ 2147483647 w 732"/>
                <a:gd name="T69" fmla="*/ 2147483647 h 652"/>
                <a:gd name="T70" fmla="*/ 2147483647 w 732"/>
                <a:gd name="T71" fmla="*/ 2147483647 h 652"/>
                <a:gd name="T72" fmla="*/ 2147483647 w 732"/>
                <a:gd name="T73" fmla="*/ 2147483647 h 652"/>
                <a:gd name="T74" fmla="*/ 2147483647 w 732"/>
                <a:gd name="T75" fmla="*/ 2147483647 h 652"/>
                <a:gd name="T76" fmla="*/ 2147483647 w 732"/>
                <a:gd name="T77" fmla="*/ 2147483647 h 652"/>
                <a:gd name="T78" fmla="*/ 2147483647 w 732"/>
                <a:gd name="T79" fmla="*/ 2147483647 h 652"/>
                <a:gd name="T80" fmla="*/ 2147483647 w 732"/>
                <a:gd name="T81" fmla="*/ 2147483647 h 652"/>
                <a:gd name="T82" fmla="*/ 2147483647 w 732"/>
                <a:gd name="T83" fmla="*/ 2147483647 h 652"/>
                <a:gd name="T84" fmla="*/ 2147483647 w 732"/>
                <a:gd name="T85" fmla="*/ 2147483647 h 652"/>
                <a:gd name="T86" fmla="*/ 2147483647 w 732"/>
                <a:gd name="T87" fmla="*/ 2147483647 h 652"/>
                <a:gd name="T88" fmla="*/ 2147483647 w 732"/>
                <a:gd name="T89" fmla="*/ 2147483647 h 65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32"/>
                <a:gd name="T136" fmla="*/ 0 h 652"/>
                <a:gd name="T137" fmla="*/ 732 w 732"/>
                <a:gd name="T138" fmla="*/ 652 h 65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32" h="652">
                  <a:moveTo>
                    <a:pt x="686" y="135"/>
                  </a:moveTo>
                  <a:lnTo>
                    <a:pt x="580" y="143"/>
                  </a:lnTo>
                  <a:lnTo>
                    <a:pt x="612" y="509"/>
                  </a:lnTo>
                  <a:lnTo>
                    <a:pt x="198" y="385"/>
                  </a:lnTo>
                  <a:lnTo>
                    <a:pt x="544" y="73"/>
                  </a:lnTo>
                  <a:lnTo>
                    <a:pt x="471" y="0"/>
                  </a:lnTo>
                  <a:lnTo>
                    <a:pt x="462" y="6"/>
                  </a:lnTo>
                  <a:lnTo>
                    <a:pt x="455" y="13"/>
                  </a:lnTo>
                  <a:lnTo>
                    <a:pt x="447" y="19"/>
                  </a:lnTo>
                  <a:lnTo>
                    <a:pt x="439" y="25"/>
                  </a:lnTo>
                  <a:lnTo>
                    <a:pt x="431" y="31"/>
                  </a:lnTo>
                  <a:lnTo>
                    <a:pt x="425" y="39"/>
                  </a:lnTo>
                  <a:lnTo>
                    <a:pt x="416" y="45"/>
                  </a:lnTo>
                  <a:lnTo>
                    <a:pt x="410" y="53"/>
                  </a:lnTo>
                  <a:lnTo>
                    <a:pt x="402" y="59"/>
                  </a:lnTo>
                  <a:lnTo>
                    <a:pt x="395" y="66"/>
                  </a:lnTo>
                  <a:lnTo>
                    <a:pt x="386" y="72"/>
                  </a:lnTo>
                  <a:lnTo>
                    <a:pt x="380" y="78"/>
                  </a:lnTo>
                  <a:lnTo>
                    <a:pt x="371" y="85"/>
                  </a:lnTo>
                  <a:lnTo>
                    <a:pt x="365" y="92"/>
                  </a:lnTo>
                  <a:lnTo>
                    <a:pt x="357" y="98"/>
                  </a:lnTo>
                  <a:lnTo>
                    <a:pt x="351" y="106"/>
                  </a:lnTo>
                  <a:lnTo>
                    <a:pt x="342" y="112"/>
                  </a:lnTo>
                  <a:lnTo>
                    <a:pt x="334" y="119"/>
                  </a:lnTo>
                  <a:lnTo>
                    <a:pt x="327" y="125"/>
                  </a:lnTo>
                  <a:lnTo>
                    <a:pt x="320" y="133"/>
                  </a:lnTo>
                  <a:lnTo>
                    <a:pt x="312" y="139"/>
                  </a:lnTo>
                  <a:lnTo>
                    <a:pt x="305" y="145"/>
                  </a:lnTo>
                  <a:lnTo>
                    <a:pt x="296" y="153"/>
                  </a:lnTo>
                  <a:lnTo>
                    <a:pt x="290" y="159"/>
                  </a:lnTo>
                  <a:lnTo>
                    <a:pt x="283" y="165"/>
                  </a:lnTo>
                  <a:lnTo>
                    <a:pt x="275" y="173"/>
                  </a:lnTo>
                  <a:lnTo>
                    <a:pt x="267" y="179"/>
                  </a:lnTo>
                  <a:lnTo>
                    <a:pt x="260" y="187"/>
                  </a:lnTo>
                  <a:lnTo>
                    <a:pt x="252" y="193"/>
                  </a:lnTo>
                  <a:lnTo>
                    <a:pt x="246" y="201"/>
                  </a:lnTo>
                  <a:lnTo>
                    <a:pt x="237" y="207"/>
                  </a:lnTo>
                  <a:lnTo>
                    <a:pt x="231" y="215"/>
                  </a:lnTo>
                  <a:lnTo>
                    <a:pt x="223" y="221"/>
                  </a:lnTo>
                  <a:lnTo>
                    <a:pt x="216" y="227"/>
                  </a:lnTo>
                  <a:lnTo>
                    <a:pt x="208" y="234"/>
                  </a:lnTo>
                  <a:lnTo>
                    <a:pt x="201" y="241"/>
                  </a:lnTo>
                  <a:lnTo>
                    <a:pt x="192" y="246"/>
                  </a:lnTo>
                  <a:lnTo>
                    <a:pt x="185" y="254"/>
                  </a:lnTo>
                  <a:lnTo>
                    <a:pt x="178" y="260"/>
                  </a:lnTo>
                  <a:lnTo>
                    <a:pt x="172" y="268"/>
                  </a:lnTo>
                  <a:lnTo>
                    <a:pt x="163" y="274"/>
                  </a:lnTo>
                  <a:lnTo>
                    <a:pt x="156" y="280"/>
                  </a:lnTo>
                  <a:lnTo>
                    <a:pt x="149" y="288"/>
                  </a:lnTo>
                  <a:lnTo>
                    <a:pt x="141" y="294"/>
                  </a:lnTo>
                  <a:lnTo>
                    <a:pt x="132" y="301"/>
                  </a:lnTo>
                  <a:lnTo>
                    <a:pt x="126" y="307"/>
                  </a:lnTo>
                  <a:lnTo>
                    <a:pt x="119" y="314"/>
                  </a:lnTo>
                  <a:lnTo>
                    <a:pt x="112" y="322"/>
                  </a:lnTo>
                  <a:lnTo>
                    <a:pt x="103" y="328"/>
                  </a:lnTo>
                  <a:lnTo>
                    <a:pt x="97" y="333"/>
                  </a:lnTo>
                  <a:lnTo>
                    <a:pt x="90" y="340"/>
                  </a:lnTo>
                  <a:lnTo>
                    <a:pt x="82" y="347"/>
                  </a:lnTo>
                  <a:lnTo>
                    <a:pt x="74" y="354"/>
                  </a:lnTo>
                  <a:lnTo>
                    <a:pt x="68" y="361"/>
                  </a:lnTo>
                  <a:lnTo>
                    <a:pt x="59" y="369"/>
                  </a:lnTo>
                  <a:lnTo>
                    <a:pt x="53" y="375"/>
                  </a:lnTo>
                  <a:lnTo>
                    <a:pt x="45" y="381"/>
                  </a:lnTo>
                  <a:lnTo>
                    <a:pt x="38" y="388"/>
                  </a:lnTo>
                  <a:lnTo>
                    <a:pt x="30" y="394"/>
                  </a:lnTo>
                  <a:lnTo>
                    <a:pt x="23" y="402"/>
                  </a:lnTo>
                  <a:lnTo>
                    <a:pt x="15" y="408"/>
                  </a:lnTo>
                  <a:lnTo>
                    <a:pt x="9" y="415"/>
                  </a:lnTo>
                  <a:lnTo>
                    <a:pt x="0" y="422"/>
                  </a:lnTo>
                  <a:lnTo>
                    <a:pt x="0" y="429"/>
                  </a:lnTo>
                  <a:lnTo>
                    <a:pt x="5" y="433"/>
                  </a:lnTo>
                  <a:lnTo>
                    <a:pt x="16" y="436"/>
                  </a:lnTo>
                  <a:lnTo>
                    <a:pt x="28" y="438"/>
                  </a:lnTo>
                  <a:lnTo>
                    <a:pt x="40" y="442"/>
                  </a:lnTo>
                  <a:lnTo>
                    <a:pt x="50" y="445"/>
                  </a:lnTo>
                  <a:lnTo>
                    <a:pt x="62" y="450"/>
                  </a:lnTo>
                  <a:lnTo>
                    <a:pt x="73" y="452"/>
                  </a:lnTo>
                  <a:lnTo>
                    <a:pt x="86" y="456"/>
                  </a:lnTo>
                  <a:lnTo>
                    <a:pt x="96" y="460"/>
                  </a:lnTo>
                  <a:lnTo>
                    <a:pt x="108" y="462"/>
                  </a:lnTo>
                  <a:lnTo>
                    <a:pt x="119" y="466"/>
                  </a:lnTo>
                  <a:lnTo>
                    <a:pt x="131" y="470"/>
                  </a:lnTo>
                  <a:lnTo>
                    <a:pt x="143" y="474"/>
                  </a:lnTo>
                  <a:lnTo>
                    <a:pt x="154" y="477"/>
                  </a:lnTo>
                  <a:lnTo>
                    <a:pt x="165" y="480"/>
                  </a:lnTo>
                  <a:lnTo>
                    <a:pt x="178" y="485"/>
                  </a:lnTo>
                  <a:lnTo>
                    <a:pt x="188" y="487"/>
                  </a:lnTo>
                  <a:lnTo>
                    <a:pt x="199" y="491"/>
                  </a:lnTo>
                  <a:lnTo>
                    <a:pt x="211" y="494"/>
                  </a:lnTo>
                  <a:lnTo>
                    <a:pt x="223" y="498"/>
                  </a:lnTo>
                  <a:lnTo>
                    <a:pt x="233" y="501"/>
                  </a:lnTo>
                  <a:lnTo>
                    <a:pt x="245" y="505"/>
                  </a:lnTo>
                  <a:lnTo>
                    <a:pt x="256" y="509"/>
                  </a:lnTo>
                  <a:lnTo>
                    <a:pt x="269" y="513"/>
                  </a:lnTo>
                  <a:lnTo>
                    <a:pt x="280" y="515"/>
                  </a:lnTo>
                  <a:lnTo>
                    <a:pt x="291" y="519"/>
                  </a:lnTo>
                  <a:lnTo>
                    <a:pt x="303" y="522"/>
                  </a:lnTo>
                  <a:lnTo>
                    <a:pt x="315" y="525"/>
                  </a:lnTo>
                  <a:lnTo>
                    <a:pt x="327" y="529"/>
                  </a:lnTo>
                  <a:lnTo>
                    <a:pt x="338" y="533"/>
                  </a:lnTo>
                  <a:lnTo>
                    <a:pt x="349" y="537"/>
                  </a:lnTo>
                  <a:lnTo>
                    <a:pt x="362" y="541"/>
                  </a:lnTo>
                  <a:lnTo>
                    <a:pt x="372" y="543"/>
                  </a:lnTo>
                  <a:lnTo>
                    <a:pt x="383" y="547"/>
                  </a:lnTo>
                  <a:lnTo>
                    <a:pt x="395" y="549"/>
                  </a:lnTo>
                  <a:lnTo>
                    <a:pt x="407" y="554"/>
                  </a:lnTo>
                  <a:lnTo>
                    <a:pt x="419" y="557"/>
                  </a:lnTo>
                  <a:lnTo>
                    <a:pt x="430" y="561"/>
                  </a:lnTo>
                  <a:lnTo>
                    <a:pt x="442" y="563"/>
                  </a:lnTo>
                  <a:lnTo>
                    <a:pt x="454" y="567"/>
                  </a:lnTo>
                  <a:lnTo>
                    <a:pt x="464" y="571"/>
                  </a:lnTo>
                  <a:lnTo>
                    <a:pt x="476" y="573"/>
                  </a:lnTo>
                  <a:lnTo>
                    <a:pt x="487" y="577"/>
                  </a:lnTo>
                  <a:lnTo>
                    <a:pt x="500" y="581"/>
                  </a:lnTo>
                  <a:lnTo>
                    <a:pt x="511" y="585"/>
                  </a:lnTo>
                  <a:lnTo>
                    <a:pt x="522" y="589"/>
                  </a:lnTo>
                  <a:lnTo>
                    <a:pt x="534" y="591"/>
                  </a:lnTo>
                  <a:lnTo>
                    <a:pt x="546" y="596"/>
                  </a:lnTo>
                  <a:lnTo>
                    <a:pt x="556" y="599"/>
                  </a:lnTo>
                  <a:lnTo>
                    <a:pt x="569" y="601"/>
                  </a:lnTo>
                  <a:lnTo>
                    <a:pt x="579" y="605"/>
                  </a:lnTo>
                  <a:lnTo>
                    <a:pt x="592" y="609"/>
                  </a:lnTo>
                  <a:lnTo>
                    <a:pt x="603" y="613"/>
                  </a:lnTo>
                  <a:lnTo>
                    <a:pt x="614" y="616"/>
                  </a:lnTo>
                  <a:lnTo>
                    <a:pt x="626" y="619"/>
                  </a:lnTo>
                  <a:lnTo>
                    <a:pt x="638" y="624"/>
                  </a:lnTo>
                  <a:lnTo>
                    <a:pt x="650" y="626"/>
                  </a:lnTo>
                  <a:lnTo>
                    <a:pt x="661" y="630"/>
                  </a:lnTo>
                  <a:lnTo>
                    <a:pt x="672" y="633"/>
                  </a:lnTo>
                  <a:lnTo>
                    <a:pt x="685" y="637"/>
                  </a:lnTo>
                  <a:lnTo>
                    <a:pt x="696" y="640"/>
                  </a:lnTo>
                  <a:lnTo>
                    <a:pt x="708" y="644"/>
                  </a:lnTo>
                  <a:lnTo>
                    <a:pt x="719" y="648"/>
                  </a:lnTo>
                  <a:lnTo>
                    <a:pt x="732" y="652"/>
                  </a:lnTo>
                  <a:lnTo>
                    <a:pt x="686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16"/>
            <p:cNvSpPr>
              <a:spLocks/>
            </p:cNvSpPr>
            <p:nvPr/>
          </p:nvSpPr>
          <p:spPr bwMode="auto">
            <a:xfrm>
              <a:off x="2355850" y="4437063"/>
              <a:ext cx="79375" cy="100013"/>
            </a:xfrm>
            <a:custGeom>
              <a:avLst/>
              <a:gdLst>
                <a:gd name="T0" fmla="*/ 2147483647 w 202"/>
                <a:gd name="T1" fmla="*/ 2147483647 h 254"/>
                <a:gd name="T2" fmla="*/ 2147483647 w 202"/>
                <a:gd name="T3" fmla="*/ 2147483647 h 254"/>
                <a:gd name="T4" fmla="*/ 2147483647 w 202"/>
                <a:gd name="T5" fmla="*/ 2147483647 h 254"/>
                <a:gd name="T6" fmla="*/ 2147483647 w 202"/>
                <a:gd name="T7" fmla="*/ 2147483647 h 254"/>
                <a:gd name="T8" fmla="*/ 2147483647 w 202"/>
                <a:gd name="T9" fmla="*/ 2147483647 h 254"/>
                <a:gd name="T10" fmla="*/ 2147483647 w 202"/>
                <a:gd name="T11" fmla="*/ 2147483647 h 254"/>
                <a:gd name="T12" fmla="*/ 2147483647 w 202"/>
                <a:gd name="T13" fmla="*/ 2147483647 h 254"/>
                <a:gd name="T14" fmla="*/ 2147483647 w 202"/>
                <a:gd name="T15" fmla="*/ 2147483647 h 254"/>
                <a:gd name="T16" fmla="*/ 2147483647 w 202"/>
                <a:gd name="T17" fmla="*/ 2147483647 h 254"/>
                <a:gd name="T18" fmla="*/ 2147483647 w 202"/>
                <a:gd name="T19" fmla="*/ 2147483647 h 254"/>
                <a:gd name="T20" fmla="*/ 2147483647 w 202"/>
                <a:gd name="T21" fmla="*/ 2147483647 h 254"/>
                <a:gd name="T22" fmla="*/ 0 w 202"/>
                <a:gd name="T23" fmla="*/ 2147483647 h 254"/>
                <a:gd name="T24" fmla="*/ 2147483647 w 202"/>
                <a:gd name="T25" fmla="*/ 2147483647 h 254"/>
                <a:gd name="T26" fmla="*/ 2147483647 w 202"/>
                <a:gd name="T27" fmla="*/ 2147483647 h 254"/>
                <a:gd name="T28" fmla="*/ 2147483647 w 202"/>
                <a:gd name="T29" fmla="*/ 2147483647 h 254"/>
                <a:gd name="T30" fmla="*/ 2147483647 w 202"/>
                <a:gd name="T31" fmla="*/ 2147483647 h 254"/>
                <a:gd name="T32" fmla="*/ 2147483647 w 202"/>
                <a:gd name="T33" fmla="*/ 2147483647 h 254"/>
                <a:gd name="T34" fmla="*/ 2147483647 w 202"/>
                <a:gd name="T35" fmla="*/ 2147483647 h 254"/>
                <a:gd name="T36" fmla="*/ 2147483647 w 202"/>
                <a:gd name="T37" fmla="*/ 2147483647 h 254"/>
                <a:gd name="T38" fmla="*/ 2147483647 w 202"/>
                <a:gd name="T39" fmla="*/ 2147483647 h 254"/>
                <a:gd name="T40" fmla="*/ 2147483647 w 202"/>
                <a:gd name="T41" fmla="*/ 2147483647 h 254"/>
                <a:gd name="T42" fmla="*/ 2147483647 w 202"/>
                <a:gd name="T43" fmla="*/ 2147483647 h 254"/>
                <a:gd name="T44" fmla="*/ 2147483647 w 202"/>
                <a:gd name="T45" fmla="*/ 2147483647 h 254"/>
                <a:gd name="T46" fmla="*/ 2147483647 w 202"/>
                <a:gd name="T47" fmla="*/ 2147483647 h 254"/>
                <a:gd name="T48" fmla="*/ 2147483647 w 202"/>
                <a:gd name="T49" fmla="*/ 2147483647 h 254"/>
                <a:gd name="T50" fmla="*/ 2147483647 w 202"/>
                <a:gd name="T51" fmla="*/ 2147483647 h 254"/>
                <a:gd name="T52" fmla="*/ 2147483647 w 202"/>
                <a:gd name="T53" fmla="*/ 2147483647 h 254"/>
                <a:gd name="T54" fmla="*/ 2147483647 w 202"/>
                <a:gd name="T55" fmla="*/ 2147483647 h 254"/>
                <a:gd name="T56" fmla="*/ 2147483647 w 202"/>
                <a:gd name="T57" fmla="*/ 2147483647 h 254"/>
                <a:gd name="T58" fmla="*/ 2147483647 w 202"/>
                <a:gd name="T59" fmla="*/ 2147483647 h 254"/>
                <a:gd name="T60" fmla="*/ 2147483647 w 202"/>
                <a:gd name="T61" fmla="*/ 2147483647 h 254"/>
                <a:gd name="T62" fmla="*/ 2147483647 w 202"/>
                <a:gd name="T63" fmla="*/ 2147483647 h 254"/>
                <a:gd name="T64" fmla="*/ 2147483647 w 202"/>
                <a:gd name="T65" fmla="*/ 0 h 2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"/>
                <a:gd name="T100" fmla="*/ 0 h 254"/>
                <a:gd name="T101" fmla="*/ 202 w 202"/>
                <a:gd name="T102" fmla="*/ 254 h 2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" h="254">
                  <a:moveTo>
                    <a:pt x="98" y="0"/>
                  </a:moveTo>
                  <a:lnTo>
                    <a:pt x="93" y="10"/>
                  </a:lnTo>
                  <a:lnTo>
                    <a:pt x="89" y="21"/>
                  </a:lnTo>
                  <a:lnTo>
                    <a:pt x="85" y="31"/>
                  </a:lnTo>
                  <a:lnTo>
                    <a:pt x="82" y="43"/>
                  </a:lnTo>
                  <a:lnTo>
                    <a:pt x="78" y="53"/>
                  </a:lnTo>
                  <a:lnTo>
                    <a:pt x="74" y="62"/>
                  </a:lnTo>
                  <a:lnTo>
                    <a:pt x="70" y="70"/>
                  </a:lnTo>
                  <a:lnTo>
                    <a:pt x="67" y="79"/>
                  </a:lnTo>
                  <a:lnTo>
                    <a:pt x="62" y="86"/>
                  </a:lnTo>
                  <a:lnTo>
                    <a:pt x="59" y="93"/>
                  </a:lnTo>
                  <a:lnTo>
                    <a:pt x="53" y="100"/>
                  </a:lnTo>
                  <a:lnTo>
                    <a:pt x="50" y="106"/>
                  </a:lnTo>
                  <a:lnTo>
                    <a:pt x="46" y="111"/>
                  </a:lnTo>
                  <a:lnTo>
                    <a:pt x="41" y="117"/>
                  </a:lnTo>
                  <a:lnTo>
                    <a:pt x="39" y="122"/>
                  </a:lnTo>
                  <a:lnTo>
                    <a:pt x="35" y="129"/>
                  </a:lnTo>
                  <a:lnTo>
                    <a:pt x="27" y="135"/>
                  </a:lnTo>
                  <a:lnTo>
                    <a:pt x="21" y="142"/>
                  </a:lnTo>
                  <a:lnTo>
                    <a:pt x="14" y="148"/>
                  </a:lnTo>
                  <a:lnTo>
                    <a:pt x="10" y="153"/>
                  </a:lnTo>
                  <a:lnTo>
                    <a:pt x="5" y="155"/>
                  </a:lnTo>
                  <a:lnTo>
                    <a:pt x="1" y="158"/>
                  </a:lnTo>
                  <a:lnTo>
                    <a:pt x="0" y="159"/>
                  </a:lnTo>
                  <a:lnTo>
                    <a:pt x="0" y="160"/>
                  </a:lnTo>
                  <a:lnTo>
                    <a:pt x="41" y="254"/>
                  </a:lnTo>
                  <a:lnTo>
                    <a:pt x="43" y="251"/>
                  </a:lnTo>
                  <a:lnTo>
                    <a:pt x="48" y="250"/>
                  </a:lnTo>
                  <a:lnTo>
                    <a:pt x="53" y="245"/>
                  </a:lnTo>
                  <a:lnTo>
                    <a:pt x="63" y="241"/>
                  </a:lnTo>
                  <a:lnTo>
                    <a:pt x="67" y="237"/>
                  </a:lnTo>
                  <a:lnTo>
                    <a:pt x="72" y="233"/>
                  </a:lnTo>
                  <a:lnTo>
                    <a:pt x="77" y="230"/>
                  </a:lnTo>
                  <a:lnTo>
                    <a:pt x="83" y="226"/>
                  </a:lnTo>
                  <a:lnTo>
                    <a:pt x="88" y="221"/>
                  </a:lnTo>
                  <a:lnTo>
                    <a:pt x="94" y="216"/>
                  </a:lnTo>
                  <a:lnTo>
                    <a:pt x="101" y="211"/>
                  </a:lnTo>
                  <a:lnTo>
                    <a:pt x="107" y="204"/>
                  </a:lnTo>
                  <a:lnTo>
                    <a:pt x="113" y="197"/>
                  </a:lnTo>
                  <a:lnTo>
                    <a:pt x="120" y="189"/>
                  </a:lnTo>
                  <a:lnTo>
                    <a:pt x="126" y="180"/>
                  </a:lnTo>
                  <a:lnTo>
                    <a:pt x="132" y="174"/>
                  </a:lnTo>
                  <a:lnTo>
                    <a:pt x="138" y="164"/>
                  </a:lnTo>
                  <a:lnTo>
                    <a:pt x="145" y="155"/>
                  </a:lnTo>
                  <a:lnTo>
                    <a:pt x="147" y="150"/>
                  </a:lnTo>
                  <a:lnTo>
                    <a:pt x="151" y="145"/>
                  </a:lnTo>
                  <a:lnTo>
                    <a:pt x="154" y="140"/>
                  </a:lnTo>
                  <a:lnTo>
                    <a:pt x="157" y="135"/>
                  </a:lnTo>
                  <a:lnTo>
                    <a:pt x="159" y="129"/>
                  </a:lnTo>
                  <a:lnTo>
                    <a:pt x="162" y="122"/>
                  </a:lnTo>
                  <a:lnTo>
                    <a:pt x="165" y="117"/>
                  </a:lnTo>
                  <a:lnTo>
                    <a:pt x="169" y="111"/>
                  </a:lnTo>
                  <a:lnTo>
                    <a:pt x="171" y="103"/>
                  </a:lnTo>
                  <a:lnTo>
                    <a:pt x="174" y="97"/>
                  </a:lnTo>
                  <a:lnTo>
                    <a:pt x="178" y="91"/>
                  </a:lnTo>
                  <a:lnTo>
                    <a:pt x="180" y="84"/>
                  </a:lnTo>
                  <a:lnTo>
                    <a:pt x="183" y="77"/>
                  </a:lnTo>
                  <a:lnTo>
                    <a:pt x="185" y="70"/>
                  </a:lnTo>
                  <a:lnTo>
                    <a:pt x="188" y="63"/>
                  </a:lnTo>
                  <a:lnTo>
                    <a:pt x="191" y="55"/>
                  </a:lnTo>
                  <a:lnTo>
                    <a:pt x="193" y="48"/>
                  </a:lnTo>
                  <a:lnTo>
                    <a:pt x="196" y="40"/>
                  </a:lnTo>
                  <a:lnTo>
                    <a:pt x="198" y="31"/>
                  </a:lnTo>
                  <a:lnTo>
                    <a:pt x="202" y="24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17"/>
            <p:cNvSpPr>
              <a:spLocks/>
            </p:cNvSpPr>
            <p:nvPr/>
          </p:nvSpPr>
          <p:spPr bwMode="auto">
            <a:xfrm>
              <a:off x="2635250" y="4432301"/>
              <a:ext cx="80963" cy="107950"/>
            </a:xfrm>
            <a:custGeom>
              <a:avLst/>
              <a:gdLst>
                <a:gd name="T0" fmla="*/ 2147483647 w 207"/>
                <a:gd name="T1" fmla="*/ 2147483647 h 270"/>
                <a:gd name="T2" fmla="*/ 2147483647 w 207"/>
                <a:gd name="T3" fmla="*/ 2147483647 h 270"/>
                <a:gd name="T4" fmla="*/ 2147483647 w 207"/>
                <a:gd name="T5" fmla="*/ 2147483647 h 270"/>
                <a:gd name="T6" fmla="*/ 2147483647 w 207"/>
                <a:gd name="T7" fmla="*/ 2147483647 h 270"/>
                <a:gd name="T8" fmla="*/ 2147483647 w 207"/>
                <a:gd name="T9" fmla="*/ 2147483647 h 270"/>
                <a:gd name="T10" fmla="*/ 2147483647 w 207"/>
                <a:gd name="T11" fmla="*/ 2147483647 h 270"/>
                <a:gd name="T12" fmla="*/ 2147483647 w 207"/>
                <a:gd name="T13" fmla="*/ 2147483647 h 270"/>
                <a:gd name="T14" fmla="*/ 2147483647 w 207"/>
                <a:gd name="T15" fmla="*/ 2147483647 h 270"/>
                <a:gd name="T16" fmla="*/ 2147483647 w 207"/>
                <a:gd name="T17" fmla="*/ 2147483647 h 270"/>
                <a:gd name="T18" fmla="*/ 2147483647 w 207"/>
                <a:gd name="T19" fmla="*/ 2147483647 h 270"/>
                <a:gd name="T20" fmla="*/ 2147483647 w 207"/>
                <a:gd name="T21" fmla="*/ 2147483647 h 270"/>
                <a:gd name="T22" fmla="*/ 2147483647 w 207"/>
                <a:gd name="T23" fmla="*/ 2147483647 h 270"/>
                <a:gd name="T24" fmla="*/ 2147483647 w 207"/>
                <a:gd name="T25" fmla="*/ 2147483647 h 270"/>
                <a:gd name="T26" fmla="*/ 2147483647 w 207"/>
                <a:gd name="T27" fmla="*/ 2147483647 h 270"/>
                <a:gd name="T28" fmla="*/ 0 w 207"/>
                <a:gd name="T29" fmla="*/ 2147483647 h 270"/>
                <a:gd name="T30" fmla="*/ 2147483647 w 207"/>
                <a:gd name="T31" fmla="*/ 2147483647 h 270"/>
                <a:gd name="T32" fmla="*/ 2147483647 w 207"/>
                <a:gd name="T33" fmla="*/ 2147483647 h 270"/>
                <a:gd name="T34" fmla="*/ 2147483647 w 207"/>
                <a:gd name="T35" fmla="*/ 2147483647 h 270"/>
                <a:gd name="T36" fmla="*/ 2147483647 w 207"/>
                <a:gd name="T37" fmla="*/ 2147483647 h 270"/>
                <a:gd name="T38" fmla="*/ 2147483647 w 207"/>
                <a:gd name="T39" fmla="*/ 2147483647 h 270"/>
                <a:gd name="T40" fmla="*/ 2147483647 w 207"/>
                <a:gd name="T41" fmla="*/ 2147483647 h 270"/>
                <a:gd name="T42" fmla="*/ 2147483647 w 207"/>
                <a:gd name="T43" fmla="*/ 2147483647 h 270"/>
                <a:gd name="T44" fmla="*/ 2147483647 w 207"/>
                <a:gd name="T45" fmla="*/ 2147483647 h 270"/>
                <a:gd name="T46" fmla="*/ 2147483647 w 207"/>
                <a:gd name="T47" fmla="*/ 2147483647 h 270"/>
                <a:gd name="T48" fmla="*/ 2147483647 w 207"/>
                <a:gd name="T49" fmla="*/ 2147483647 h 270"/>
                <a:gd name="T50" fmla="*/ 2147483647 w 207"/>
                <a:gd name="T51" fmla="*/ 2147483647 h 270"/>
                <a:gd name="T52" fmla="*/ 2147483647 w 207"/>
                <a:gd name="T53" fmla="*/ 2147483647 h 270"/>
                <a:gd name="T54" fmla="*/ 2147483647 w 207"/>
                <a:gd name="T55" fmla="*/ 2147483647 h 270"/>
                <a:gd name="T56" fmla="*/ 2147483647 w 207"/>
                <a:gd name="T57" fmla="*/ 2147483647 h 270"/>
                <a:gd name="T58" fmla="*/ 2147483647 w 207"/>
                <a:gd name="T59" fmla="*/ 2147483647 h 270"/>
                <a:gd name="T60" fmla="*/ 2147483647 w 207"/>
                <a:gd name="T61" fmla="*/ 2147483647 h 270"/>
                <a:gd name="T62" fmla="*/ 2147483647 w 207"/>
                <a:gd name="T63" fmla="*/ 2147483647 h 270"/>
                <a:gd name="T64" fmla="*/ 2147483647 w 207"/>
                <a:gd name="T65" fmla="*/ 2147483647 h 270"/>
                <a:gd name="T66" fmla="*/ 2147483647 w 207"/>
                <a:gd name="T67" fmla="*/ 2147483647 h 270"/>
                <a:gd name="T68" fmla="*/ 2147483647 w 207"/>
                <a:gd name="T69" fmla="*/ 2147483647 h 270"/>
                <a:gd name="T70" fmla="*/ 2147483647 w 207"/>
                <a:gd name="T71" fmla="*/ 2147483647 h 270"/>
                <a:gd name="T72" fmla="*/ 2147483647 w 207"/>
                <a:gd name="T73" fmla="*/ 2147483647 h 270"/>
                <a:gd name="T74" fmla="*/ 2147483647 w 207"/>
                <a:gd name="T75" fmla="*/ 0 h 27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7"/>
                <a:gd name="T115" fmla="*/ 0 h 270"/>
                <a:gd name="T116" fmla="*/ 207 w 207"/>
                <a:gd name="T117" fmla="*/ 270 h 27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7" h="270">
                  <a:moveTo>
                    <a:pt x="207" y="0"/>
                  </a:moveTo>
                  <a:lnTo>
                    <a:pt x="101" y="4"/>
                  </a:lnTo>
                  <a:lnTo>
                    <a:pt x="100" y="10"/>
                  </a:lnTo>
                  <a:lnTo>
                    <a:pt x="100" y="15"/>
                  </a:lnTo>
                  <a:lnTo>
                    <a:pt x="100" y="21"/>
                  </a:lnTo>
                  <a:lnTo>
                    <a:pt x="100" y="28"/>
                  </a:lnTo>
                  <a:lnTo>
                    <a:pt x="99" y="33"/>
                  </a:lnTo>
                  <a:lnTo>
                    <a:pt x="99" y="39"/>
                  </a:lnTo>
                  <a:lnTo>
                    <a:pt x="97" y="44"/>
                  </a:lnTo>
                  <a:lnTo>
                    <a:pt x="97" y="50"/>
                  </a:lnTo>
                  <a:lnTo>
                    <a:pt x="95" y="61"/>
                  </a:lnTo>
                  <a:lnTo>
                    <a:pt x="94" y="69"/>
                  </a:lnTo>
                  <a:lnTo>
                    <a:pt x="90" y="79"/>
                  </a:lnTo>
                  <a:lnTo>
                    <a:pt x="89" y="88"/>
                  </a:lnTo>
                  <a:lnTo>
                    <a:pt x="84" y="96"/>
                  </a:lnTo>
                  <a:lnTo>
                    <a:pt x="81" y="102"/>
                  </a:lnTo>
                  <a:lnTo>
                    <a:pt x="77" y="109"/>
                  </a:lnTo>
                  <a:lnTo>
                    <a:pt x="74" y="116"/>
                  </a:lnTo>
                  <a:lnTo>
                    <a:pt x="68" y="121"/>
                  </a:lnTo>
                  <a:lnTo>
                    <a:pt x="65" y="127"/>
                  </a:lnTo>
                  <a:lnTo>
                    <a:pt x="60" y="133"/>
                  </a:lnTo>
                  <a:lnTo>
                    <a:pt x="56" y="138"/>
                  </a:lnTo>
                  <a:lnTo>
                    <a:pt x="47" y="145"/>
                  </a:lnTo>
                  <a:lnTo>
                    <a:pt x="37" y="153"/>
                  </a:lnTo>
                  <a:lnTo>
                    <a:pt x="28" y="158"/>
                  </a:lnTo>
                  <a:lnTo>
                    <a:pt x="21" y="162"/>
                  </a:lnTo>
                  <a:lnTo>
                    <a:pt x="13" y="165"/>
                  </a:lnTo>
                  <a:lnTo>
                    <a:pt x="8" y="168"/>
                  </a:lnTo>
                  <a:lnTo>
                    <a:pt x="3" y="169"/>
                  </a:lnTo>
                  <a:lnTo>
                    <a:pt x="0" y="172"/>
                  </a:lnTo>
                  <a:lnTo>
                    <a:pt x="21" y="270"/>
                  </a:lnTo>
                  <a:lnTo>
                    <a:pt x="27" y="268"/>
                  </a:lnTo>
                  <a:lnTo>
                    <a:pt x="33" y="265"/>
                  </a:lnTo>
                  <a:lnTo>
                    <a:pt x="41" y="264"/>
                  </a:lnTo>
                  <a:lnTo>
                    <a:pt x="48" y="261"/>
                  </a:lnTo>
                  <a:lnTo>
                    <a:pt x="55" y="259"/>
                  </a:lnTo>
                  <a:lnTo>
                    <a:pt x="63" y="255"/>
                  </a:lnTo>
                  <a:lnTo>
                    <a:pt x="71" y="251"/>
                  </a:lnTo>
                  <a:lnTo>
                    <a:pt x="80" y="249"/>
                  </a:lnTo>
                  <a:lnTo>
                    <a:pt x="87" y="242"/>
                  </a:lnTo>
                  <a:lnTo>
                    <a:pt x="95" y="237"/>
                  </a:lnTo>
                  <a:lnTo>
                    <a:pt x="103" y="231"/>
                  </a:lnTo>
                  <a:lnTo>
                    <a:pt x="111" y="226"/>
                  </a:lnTo>
                  <a:lnTo>
                    <a:pt x="119" y="220"/>
                  </a:lnTo>
                  <a:lnTo>
                    <a:pt x="126" y="213"/>
                  </a:lnTo>
                  <a:lnTo>
                    <a:pt x="135" y="207"/>
                  </a:lnTo>
                  <a:lnTo>
                    <a:pt x="143" y="199"/>
                  </a:lnTo>
                  <a:lnTo>
                    <a:pt x="149" y="189"/>
                  </a:lnTo>
                  <a:lnTo>
                    <a:pt x="157" y="181"/>
                  </a:lnTo>
                  <a:lnTo>
                    <a:pt x="163" y="172"/>
                  </a:lnTo>
                  <a:lnTo>
                    <a:pt x="169" y="162"/>
                  </a:lnTo>
                  <a:lnTo>
                    <a:pt x="172" y="155"/>
                  </a:lnTo>
                  <a:lnTo>
                    <a:pt x="176" y="150"/>
                  </a:lnTo>
                  <a:lnTo>
                    <a:pt x="177" y="145"/>
                  </a:lnTo>
                  <a:lnTo>
                    <a:pt x="181" y="140"/>
                  </a:lnTo>
                  <a:lnTo>
                    <a:pt x="182" y="134"/>
                  </a:lnTo>
                  <a:lnTo>
                    <a:pt x="186" y="129"/>
                  </a:lnTo>
                  <a:lnTo>
                    <a:pt x="187" y="124"/>
                  </a:lnTo>
                  <a:lnTo>
                    <a:pt x="191" y="119"/>
                  </a:lnTo>
                  <a:lnTo>
                    <a:pt x="192" y="111"/>
                  </a:lnTo>
                  <a:lnTo>
                    <a:pt x="193" y="105"/>
                  </a:lnTo>
                  <a:lnTo>
                    <a:pt x="196" y="97"/>
                  </a:lnTo>
                  <a:lnTo>
                    <a:pt x="198" y="91"/>
                  </a:lnTo>
                  <a:lnTo>
                    <a:pt x="200" y="85"/>
                  </a:lnTo>
                  <a:lnTo>
                    <a:pt x="201" y="77"/>
                  </a:lnTo>
                  <a:lnTo>
                    <a:pt x="202" y="69"/>
                  </a:lnTo>
                  <a:lnTo>
                    <a:pt x="205" y="63"/>
                  </a:lnTo>
                  <a:lnTo>
                    <a:pt x="205" y="55"/>
                  </a:lnTo>
                  <a:lnTo>
                    <a:pt x="205" y="48"/>
                  </a:lnTo>
                  <a:lnTo>
                    <a:pt x="206" y="39"/>
                  </a:lnTo>
                  <a:lnTo>
                    <a:pt x="207" y="33"/>
                  </a:lnTo>
                  <a:lnTo>
                    <a:pt x="207" y="24"/>
                  </a:lnTo>
                  <a:lnTo>
                    <a:pt x="207" y="15"/>
                  </a:lnTo>
                  <a:lnTo>
                    <a:pt x="207" y="7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18"/>
            <p:cNvSpPr>
              <a:spLocks/>
            </p:cNvSpPr>
            <p:nvPr/>
          </p:nvSpPr>
          <p:spPr bwMode="auto">
            <a:xfrm>
              <a:off x="2738438" y="4283076"/>
              <a:ext cx="266700" cy="263525"/>
            </a:xfrm>
            <a:custGeom>
              <a:avLst/>
              <a:gdLst>
                <a:gd name="T0" fmla="*/ 2147483647 w 675"/>
                <a:gd name="T1" fmla="*/ 2147483647 h 666"/>
                <a:gd name="T2" fmla="*/ 2147483647 w 675"/>
                <a:gd name="T3" fmla="*/ 2147483647 h 666"/>
                <a:gd name="T4" fmla="*/ 2147483647 w 675"/>
                <a:gd name="T5" fmla="*/ 2147483647 h 666"/>
                <a:gd name="T6" fmla="*/ 2147483647 w 675"/>
                <a:gd name="T7" fmla="*/ 2147483647 h 666"/>
                <a:gd name="T8" fmla="*/ 2147483647 w 675"/>
                <a:gd name="T9" fmla="*/ 2147483647 h 666"/>
                <a:gd name="T10" fmla="*/ 2147483647 w 675"/>
                <a:gd name="T11" fmla="*/ 2147483647 h 666"/>
                <a:gd name="T12" fmla="*/ 2147483647 w 675"/>
                <a:gd name="T13" fmla="*/ 2147483647 h 666"/>
                <a:gd name="T14" fmla="*/ 2147483647 w 675"/>
                <a:gd name="T15" fmla="*/ 2147483647 h 666"/>
                <a:gd name="T16" fmla="*/ 2147483647 w 675"/>
                <a:gd name="T17" fmla="*/ 2147483647 h 666"/>
                <a:gd name="T18" fmla="*/ 2147483647 w 675"/>
                <a:gd name="T19" fmla="*/ 2147483647 h 666"/>
                <a:gd name="T20" fmla="*/ 2147483647 w 675"/>
                <a:gd name="T21" fmla="*/ 2147483647 h 666"/>
                <a:gd name="T22" fmla="*/ 2147483647 w 675"/>
                <a:gd name="T23" fmla="*/ 2147483647 h 666"/>
                <a:gd name="T24" fmla="*/ 2147483647 w 675"/>
                <a:gd name="T25" fmla="*/ 2147483647 h 666"/>
                <a:gd name="T26" fmla="*/ 2147483647 w 675"/>
                <a:gd name="T27" fmla="*/ 2147483647 h 666"/>
                <a:gd name="T28" fmla="*/ 2147483647 w 675"/>
                <a:gd name="T29" fmla="*/ 2147483647 h 666"/>
                <a:gd name="T30" fmla="*/ 2147483647 w 675"/>
                <a:gd name="T31" fmla="*/ 2147483647 h 666"/>
                <a:gd name="T32" fmla="*/ 2147483647 w 675"/>
                <a:gd name="T33" fmla="*/ 2147483647 h 666"/>
                <a:gd name="T34" fmla="*/ 2147483647 w 675"/>
                <a:gd name="T35" fmla="*/ 2147483647 h 666"/>
                <a:gd name="T36" fmla="*/ 2147483647 w 675"/>
                <a:gd name="T37" fmla="*/ 2147483647 h 666"/>
                <a:gd name="T38" fmla="*/ 2147483647 w 675"/>
                <a:gd name="T39" fmla="*/ 2147483647 h 666"/>
                <a:gd name="T40" fmla="*/ 2147483647 w 675"/>
                <a:gd name="T41" fmla="*/ 2147483647 h 666"/>
                <a:gd name="T42" fmla="*/ 2147483647 w 675"/>
                <a:gd name="T43" fmla="*/ 2147483647 h 666"/>
                <a:gd name="T44" fmla="*/ 2147483647 w 675"/>
                <a:gd name="T45" fmla="*/ 2147483647 h 666"/>
                <a:gd name="T46" fmla="*/ 2147483647 w 675"/>
                <a:gd name="T47" fmla="*/ 2147483647 h 666"/>
                <a:gd name="T48" fmla="*/ 2147483647 w 675"/>
                <a:gd name="T49" fmla="*/ 2147483647 h 666"/>
                <a:gd name="T50" fmla="*/ 2147483647 w 675"/>
                <a:gd name="T51" fmla="*/ 2147483647 h 666"/>
                <a:gd name="T52" fmla="*/ 2147483647 w 675"/>
                <a:gd name="T53" fmla="*/ 2147483647 h 666"/>
                <a:gd name="T54" fmla="*/ 2147483647 w 675"/>
                <a:gd name="T55" fmla="*/ 0 h 666"/>
                <a:gd name="T56" fmla="*/ 2147483647 w 675"/>
                <a:gd name="T57" fmla="*/ 2147483647 h 666"/>
                <a:gd name="T58" fmla="*/ 2147483647 w 675"/>
                <a:gd name="T59" fmla="*/ 2147483647 h 666"/>
                <a:gd name="T60" fmla="*/ 2147483647 w 675"/>
                <a:gd name="T61" fmla="*/ 2147483647 h 666"/>
                <a:gd name="T62" fmla="*/ 2147483647 w 675"/>
                <a:gd name="T63" fmla="*/ 2147483647 h 666"/>
                <a:gd name="T64" fmla="*/ 2147483647 w 675"/>
                <a:gd name="T65" fmla="*/ 2147483647 h 666"/>
                <a:gd name="T66" fmla="*/ 2147483647 w 675"/>
                <a:gd name="T67" fmla="*/ 2147483647 h 666"/>
                <a:gd name="T68" fmla="*/ 2147483647 w 675"/>
                <a:gd name="T69" fmla="*/ 2147483647 h 666"/>
                <a:gd name="T70" fmla="*/ 2147483647 w 675"/>
                <a:gd name="T71" fmla="*/ 2147483647 h 666"/>
                <a:gd name="T72" fmla="*/ 0 w 675"/>
                <a:gd name="T73" fmla="*/ 2147483647 h 666"/>
                <a:gd name="T74" fmla="*/ 2147483647 w 675"/>
                <a:gd name="T75" fmla="*/ 2147483647 h 666"/>
                <a:gd name="T76" fmla="*/ 2147483647 w 675"/>
                <a:gd name="T77" fmla="*/ 2147483647 h 666"/>
                <a:gd name="T78" fmla="*/ 2147483647 w 675"/>
                <a:gd name="T79" fmla="*/ 2147483647 h 666"/>
                <a:gd name="T80" fmla="*/ 2147483647 w 675"/>
                <a:gd name="T81" fmla="*/ 2147483647 h 666"/>
                <a:gd name="T82" fmla="*/ 2147483647 w 675"/>
                <a:gd name="T83" fmla="*/ 2147483647 h 666"/>
                <a:gd name="T84" fmla="*/ 2147483647 w 675"/>
                <a:gd name="T85" fmla="*/ 2147483647 h 666"/>
                <a:gd name="T86" fmla="*/ 2147483647 w 675"/>
                <a:gd name="T87" fmla="*/ 2147483647 h 666"/>
                <a:gd name="T88" fmla="*/ 2147483647 w 675"/>
                <a:gd name="T89" fmla="*/ 2147483647 h 666"/>
                <a:gd name="T90" fmla="*/ 2147483647 w 675"/>
                <a:gd name="T91" fmla="*/ 2147483647 h 666"/>
                <a:gd name="T92" fmla="*/ 2147483647 w 675"/>
                <a:gd name="T93" fmla="*/ 2147483647 h 666"/>
                <a:gd name="T94" fmla="*/ 2147483647 w 675"/>
                <a:gd name="T95" fmla="*/ 2147483647 h 666"/>
                <a:gd name="T96" fmla="*/ 2147483647 w 675"/>
                <a:gd name="T97" fmla="*/ 2147483647 h 666"/>
                <a:gd name="T98" fmla="*/ 2147483647 w 675"/>
                <a:gd name="T99" fmla="*/ 2147483647 h 666"/>
                <a:gd name="T100" fmla="*/ 2147483647 w 675"/>
                <a:gd name="T101" fmla="*/ 2147483647 h 666"/>
                <a:gd name="T102" fmla="*/ 2147483647 w 675"/>
                <a:gd name="T103" fmla="*/ 2147483647 h 666"/>
                <a:gd name="T104" fmla="*/ 2147483647 w 675"/>
                <a:gd name="T105" fmla="*/ 2147483647 h 666"/>
                <a:gd name="T106" fmla="*/ 2147483647 w 675"/>
                <a:gd name="T107" fmla="*/ 2147483647 h 666"/>
                <a:gd name="T108" fmla="*/ 2147483647 w 675"/>
                <a:gd name="T109" fmla="*/ 2147483647 h 666"/>
                <a:gd name="T110" fmla="*/ 2147483647 w 675"/>
                <a:gd name="T111" fmla="*/ 2147483647 h 666"/>
                <a:gd name="T112" fmla="*/ 2147483647 w 675"/>
                <a:gd name="T113" fmla="*/ 2147483647 h 666"/>
                <a:gd name="T114" fmla="*/ 2147483647 w 675"/>
                <a:gd name="T115" fmla="*/ 2147483647 h 6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75"/>
                <a:gd name="T175" fmla="*/ 0 h 666"/>
                <a:gd name="T176" fmla="*/ 675 w 675"/>
                <a:gd name="T177" fmla="*/ 666 h 6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75" h="666">
                  <a:moveTo>
                    <a:pt x="337" y="565"/>
                  </a:moveTo>
                  <a:lnTo>
                    <a:pt x="331" y="563"/>
                  </a:lnTo>
                  <a:lnTo>
                    <a:pt x="326" y="563"/>
                  </a:lnTo>
                  <a:lnTo>
                    <a:pt x="319" y="563"/>
                  </a:lnTo>
                  <a:lnTo>
                    <a:pt x="313" y="563"/>
                  </a:lnTo>
                  <a:lnTo>
                    <a:pt x="307" y="562"/>
                  </a:lnTo>
                  <a:lnTo>
                    <a:pt x="302" y="561"/>
                  </a:lnTo>
                  <a:lnTo>
                    <a:pt x="295" y="560"/>
                  </a:lnTo>
                  <a:lnTo>
                    <a:pt x="290" y="560"/>
                  </a:lnTo>
                  <a:lnTo>
                    <a:pt x="284" y="557"/>
                  </a:lnTo>
                  <a:lnTo>
                    <a:pt x="278" y="557"/>
                  </a:lnTo>
                  <a:lnTo>
                    <a:pt x="273" y="554"/>
                  </a:lnTo>
                  <a:lnTo>
                    <a:pt x="268" y="553"/>
                  </a:lnTo>
                  <a:lnTo>
                    <a:pt x="256" y="549"/>
                  </a:lnTo>
                  <a:lnTo>
                    <a:pt x="246" y="546"/>
                  </a:lnTo>
                  <a:lnTo>
                    <a:pt x="236" y="541"/>
                  </a:lnTo>
                  <a:lnTo>
                    <a:pt x="226" y="536"/>
                  </a:lnTo>
                  <a:lnTo>
                    <a:pt x="216" y="529"/>
                  </a:lnTo>
                  <a:lnTo>
                    <a:pt x="207" y="524"/>
                  </a:lnTo>
                  <a:lnTo>
                    <a:pt x="198" y="517"/>
                  </a:lnTo>
                  <a:lnTo>
                    <a:pt x="189" y="510"/>
                  </a:lnTo>
                  <a:lnTo>
                    <a:pt x="182" y="504"/>
                  </a:lnTo>
                  <a:lnTo>
                    <a:pt x="174" y="496"/>
                  </a:lnTo>
                  <a:lnTo>
                    <a:pt x="165" y="488"/>
                  </a:lnTo>
                  <a:lnTo>
                    <a:pt x="158" y="480"/>
                  </a:lnTo>
                  <a:lnTo>
                    <a:pt x="152" y="470"/>
                  </a:lnTo>
                  <a:lnTo>
                    <a:pt x="145" y="462"/>
                  </a:lnTo>
                  <a:lnTo>
                    <a:pt x="141" y="457"/>
                  </a:lnTo>
                  <a:lnTo>
                    <a:pt x="139" y="452"/>
                  </a:lnTo>
                  <a:lnTo>
                    <a:pt x="135" y="447"/>
                  </a:lnTo>
                  <a:lnTo>
                    <a:pt x="133" y="442"/>
                  </a:lnTo>
                  <a:lnTo>
                    <a:pt x="128" y="432"/>
                  </a:lnTo>
                  <a:lnTo>
                    <a:pt x="124" y="423"/>
                  </a:lnTo>
                  <a:lnTo>
                    <a:pt x="119" y="412"/>
                  </a:lnTo>
                  <a:lnTo>
                    <a:pt x="116" y="400"/>
                  </a:lnTo>
                  <a:lnTo>
                    <a:pt x="112" y="389"/>
                  </a:lnTo>
                  <a:lnTo>
                    <a:pt x="111" y="379"/>
                  </a:lnTo>
                  <a:lnTo>
                    <a:pt x="109" y="373"/>
                  </a:lnTo>
                  <a:lnTo>
                    <a:pt x="107" y="366"/>
                  </a:lnTo>
                  <a:lnTo>
                    <a:pt x="106" y="361"/>
                  </a:lnTo>
                  <a:lnTo>
                    <a:pt x="106" y="356"/>
                  </a:lnTo>
                  <a:lnTo>
                    <a:pt x="106" y="350"/>
                  </a:lnTo>
                  <a:lnTo>
                    <a:pt x="106" y="344"/>
                  </a:lnTo>
                  <a:lnTo>
                    <a:pt x="106" y="338"/>
                  </a:lnTo>
                  <a:lnTo>
                    <a:pt x="106" y="333"/>
                  </a:lnTo>
                  <a:lnTo>
                    <a:pt x="106" y="327"/>
                  </a:lnTo>
                  <a:lnTo>
                    <a:pt x="106" y="321"/>
                  </a:lnTo>
                  <a:lnTo>
                    <a:pt x="106" y="314"/>
                  </a:lnTo>
                  <a:lnTo>
                    <a:pt x="106" y="308"/>
                  </a:lnTo>
                  <a:lnTo>
                    <a:pt x="106" y="302"/>
                  </a:lnTo>
                  <a:lnTo>
                    <a:pt x="107" y="297"/>
                  </a:lnTo>
                  <a:lnTo>
                    <a:pt x="109" y="290"/>
                  </a:lnTo>
                  <a:lnTo>
                    <a:pt x="111" y="285"/>
                  </a:lnTo>
                  <a:lnTo>
                    <a:pt x="111" y="279"/>
                  </a:lnTo>
                  <a:lnTo>
                    <a:pt x="112" y="273"/>
                  </a:lnTo>
                  <a:lnTo>
                    <a:pt x="114" y="268"/>
                  </a:lnTo>
                  <a:lnTo>
                    <a:pt x="116" y="263"/>
                  </a:lnTo>
                  <a:lnTo>
                    <a:pt x="119" y="251"/>
                  </a:lnTo>
                  <a:lnTo>
                    <a:pt x="124" y="242"/>
                  </a:lnTo>
                  <a:lnTo>
                    <a:pt x="128" y="231"/>
                  </a:lnTo>
                  <a:lnTo>
                    <a:pt x="133" y="221"/>
                  </a:lnTo>
                  <a:lnTo>
                    <a:pt x="139" y="212"/>
                  </a:lnTo>
                  <a:lnTo>
                    <a:pt x="145" y="202"/>
                  </a:lnTo>
                  <a:lnTo>
                    <a:pt x="152" y="193"/>
                  </a:lnTo>
                  <a:lnTo>
                    <a:pt x="158" y="184"/>
                  </a:lnTo>
                  <a:lnTo>
                    <a:pt x="165" y="177"/>
                  </a:lnTo>
                  <a:lnTo>
                    <a:pt x="174" y="169"/>
                  </a:lnTo>
                  <a:lnTo>
                    <a:pt x="182" y="162"/>
                  </a:lnTo>
                  <a:lnTo>
                    <a:pt x="189" y="154"/>
                  </a:lnTo>
                  <a:lnTo>
                    <a:pt x="198" y="146"/>
                  </a:lnTo>
                  <a:lnTo>
                    <a:pt x="207" y="140"/>
                  </a:lnTo>
                  <a:lnTo>
                    <a:pt x="216" y="134"/>
                  </a:lnTo>
                  <a:lnTo>
                    <a:pt x="226" y="128"/>
                  </a:lnTo>
                  <a:lnTo>
                    <a:pt x="236" y="122"/>
                  </a:lnTo>
                  <a:lnTo>
                    <a:pt x="246" y="120"/>
                  </a:lnTo>
                  <a:lnTo>
                    <a:pt x="256" y="115"/>
                  </a:lnTo>
                  <a:lnTo>
                    <a:pt x="268" y="111"/>
                  </a:lnTo>
                  <a:lnTo>
                    <a:pt x="273" y="110"/>
                  </a:lnTo>
                  <a:lnTo>
                    <a:pt x="278" y="109"/>
                  </a:lnTo>
                  <a:lnTo>
                    <a:pt x="284" y="106"/>
                  </a:lnTo>
                  <a:lnTo>
                    <a:pt x="290" y="106"/>
                  </a:lnTo>
                  <a:lnTo>
                    <a:pt x="295" y="104"/>
                  </a:lnTo>
                  <a:lnTo>
                    <a:pt x="302" y="104"/>
                  </a:lnTo>
                  <a:lnTo>
                    <a:pt x="307" y="102"/>
                  </a:lnTo>
                  <a:lnTo>
                    <a:pt x="313" y="102"/>
                  </a:lnTo>
                  <a:lnTo>
                    <a:pt x="319" y="102"/>
                  </a:lnTo>
                  <a:lnTo>
                    <a:pt x="326" y="102"/>
                  </a:lnTo>
                  <a:lnTo>
                    <a:pt x="331" y="102"/>
                  </a:lnTo>
                  <a:lnTo>
                    <a:pt x="337" y="102"/>
                  </a:lnTo>
                  <a:lnTo>
                    <a:pt x="343" y="102"/>
                  </a:lnTo>
                  <a:lnTo>
                    <a:pt x="348" y="102"/>
                  </a:lnTo>
                  <a:lnTo>
                    <a:pt x="355" y="102"/>
                  </a:lnTo>
                  <a:lnTo>
                    <a:pt x="360" y="102"/>
                  </a:lnTo>
                  <a:lnTo>
                    <a:pt x="366" y="102"/>
                  </a:lnTo>
                  <a:lnTo>
                    <a:pt x="371" y="104"/>
                  </a:lnTo>
                  <a:lnTo>
                    <a:pt x="377" y="104"/>
                  </a:lnTo>
                  <a:lnTo>
                    <a:pt x="384" y="106"/>
                  </a:lnTo>
                  <a:lnTo>
                    <a:pt x="394" y="109"/>
                  </a:lnTo>
                  <a:lnTo>
                    <a:pt x="405" y="111"/>
                  </a:lnTo>
                  <a:lnTo>
                    <a:pt x="415" y="115"/>
                  </a:lnTo>
                  <a:lnTo>
                    <a:pt x="427" y="120"/>
                  </a:lnTo>
                  <a:lnTo>
                    <a:pt x="435" y="122"/>
                  </a:lnTo>
                  <a:lnTo>
                    <a:pt x="447" y="128"/>
                  </a:lnTo>
                  <a:lnTo>
                    <a:pt x="451" y="131"/>
                  </a:lnTo>
                  <a:lnTo>
                    <a:pt x="456" y="134"/>
                  </a:lnTo>
                  <a:lnTo>
                    <a:pt x="461" y="138"/>
                  </a:lnTo>
                  <a:lnTo>
                    <a:pt x="466" y="140"/>
                  </a:lnTo>
                  <a:lnTo>
                    <a:pt x="475" y="146"/>
                  </a:lnTo>
                  <a:lnTo>
                    <a:pt x="483" y="154"/>
                  </a:lnTo>
                  <a:lnTo>
                    <a:pt x="492" y="162"/>
                  </a:lnTo>
                  <a:lnTo>
                    <a:pt x="500" y="169"/>
                  </a:lnTo>
                  <a:lnTo>
                    <a:pt x="507" y="177"/>
                  </a:lnTo>
                  <a:lnTo>
                    <a:pt x="515" y="184"/>
                  </a:lnTo>
                  <a:lnTo>
                    <a:pt x="521" y="193"/>
                  </a:lnTo>
                  <a:lnTo>
                    <a:pt x="528" y="202"/>
                  </a:lnTo>
                  <a:lnTo>
                    <a:pt x="534" y="212"/>
                  </a:lnTo>
                  <a:lnTo>
                    <a:pt x="539" y="221"/>
                  </a:lnTo>
                  <a:lnTo>
                    <a:pt x="545" y="231"/>
                  </a:lnTo>
                  <a:lnTo>
                    <a:pt x="550" y="242"/>
                  </a:lnTo>
                  <a:lnTo>
                    <a:pt x="553" y="251"/>
                  </a:lnTo>
                  <a:lnTo>
                    <a:pt x="557" y="263"/>
                  </a:lnTo>
                  <a:lnTo>
                    <a:pt x="558" y="268"/>
                  </a:lnTo>
                  <a:lnTo>
                    <a:pt x="560" y="273"/>
                  </a:lnTo>
                  <a:lnTo>
                    <a:pt x="562" y="279"/>
                  </a:lnTo>
                  <a:lnTo>
                    <a:pt x="563" y="285"/>
                  </a:lnTo>
                  <a:lnTo>
                    <a:pt x="563" y="290"/>
                  </a:lnTo>
                  <a:lnTo>
                    <a:pt x="564" y="297"/>
                  </a:lnTo>
                  <a:lnTo>
                    <a:pt x="565" y="302"/>
                  </a:lnTo>
                  <a:lnTo>
                    <a:pt x="567" y="308"/>
                  </a:lnTo>
                  <a:lnTo>
                    <a:pt x="567" y="314"/>
                  </a:lnTo>
                  <a:lnTo>
                    <a:pt x="568" y="321"/>
                  </a:lnTo>
                  <a:lnTo>
                    <a:pt x="568" y="327"/>
                  </a:lnTo>
                  <a:lnTo>
                    <a:pt x="568" y="333"/>
                  </a:lnTo>
                  <a:lnTo>
                    <a:pt x="675" y="333"/>
                  </a:lnTo>
                  <a:lnTo>
                    <a:pt x="674" y="325"/>
                  </a:lnTo>
                  <a:lnTo>
                    <a:pt x="674" y="314"/>
                  </a:lnTo>
                  <a:lnTo>
                    <a:pt x="673" y="307"/>
                  </a:lnTo>
                  <a:lnTo>
                    <a:pt x="673" y="298"/>
                  </a:lnTo>
                  <a:lnTo>
                    <a:pt x="671" y="289"/>
                  </a:lnTo>
                  <a:lnTo>
                    <a:pt x="670" y="280"/>
                  </a:lnTo>
                  <a:lnTo>
                    <a:pt x="669" y="273"/>
                  </a:lnTo>
                  <a:lnTo>
                    <a:pt x="668" y="265"/>
                  </a:lnTo>
                  <a:lnTo>
                    <a:pt x="665" y="255"/>
                  </a:lnTo>
                  <a:lnTo>
                    <a:pt x="662" y="249"/>
                  </a:lnTo>
                  <a:lnTo>
                    <a:pt x="660" y="240"/>
                  </a:lnTo>
                  <a:lnTo>
                    <a:pt x="659" y="232"/>
                  </a:lnTo>
                  <a:lnTo>
                    <a:pt x="655" y="225"/>
                  </a:lnTo>
                  <a:lnTo>
                    <a:pt x="654" y="217"/>
                  </a:lnTo>
                  <a:lnTo>
                    <a:pt x="650" y="208"/>
                  </a:lnTo>
                  <a:lnTo>
                    <a:pt x="649" y="202"/>
                  </a:lnTo>
                  <a:lnTo>
                    <a:pt x="644" y="194"/>
                  </a:lnTo>
                  <a:lnTo>
                    <a:pt x="640" y="187"/>
                  </a:lnTo>
                  <a:lnTo>
                    <a:pt x="636" y="179"/>
                  </a:lnTo>
                  <a:lnTo>
                    <a:pt x="632" y="173"/>
                  </a:lnTo>
                  <a:lnTo>
                    <a:pt x="628" y="167"/>
                  </a:lnTo>
                  <a:lnTo>
                    <a:pt x="625" y="159"/>
                  </a:lnTo>
                  <a:lnTo>
                    <a:pt x="620" y="153"/>
                  </a:lnTo>
                  <a:lnTo>
                    <a:pt x="616" y="146"/>
                  </a:lnTo>
                  <a:lnTo>
                    <a:pt x="611" y="139"/>
                  </a:lnTo>
                  <a:lnTo>
                    <a:pt x="606" y="133"/>
                  </a:lnTo>
                  <a:lnTo>
                    <a:pt x="601" y="126"/>
                  </a:lnTo>
                  <a:lnTo>
                    <a:pt x="597" y="121"/>
                  </a:lnTo>
                  <a:lnTo>
                    <a:pt x="591" y="115"/>
                  </a:lnTo>
                  <a:lnTo>
                    <a:pt x="586" y="109"/>
                  </a:lnTo>
                  <a:lnTo>
                    <a:pt x="579" y="104"/>
                  </a:lnTo>
                  <a:lnTo>
                    <a:pt x="575" y="97"/>
                  </a:lnTo>
                  <a:lnTo>
                    <a:pt x="569" y="92"/>
                  </a:lnTo>
                  <a:lnTo>
                    <a:pt x="563" y="86"/>
                  </a:lnTo>
                  <a:lnTo>
                    <a:pt x="557" y="81"/>
                  </a:lnTo>
                  <a:lnTo>
                    <a:pt x="550" y="74"/>
                  </a:lnTo>
                  <a:lnTo>
                    <a:pt x="544" y="69"/>
                  </a:lnTo>
                  <a:lnTo>
                    <a:pt x="538" y="66"/>
                  </a:lnTo>
                  <a:lnTo>
                    <a:pt x="531" y="61"/>
                  </a:lnTo>
                  <a:lnTo>
                    <a:pt x="525" y="57"/>
                  </a:lnTo>
                  <a:lnTo>
                    <a:pt x="517" y="52"/>
                  </a:lnTo>
                  <a:lnTo>
                    <a:pt x="510" y="47"/>
                  </a:lnTo>
                  <a:lnTo>
                    <a:pt x="504" y="43"/>
                  </a:lnTo>
                  <a:lnTo>
                    <a:pt x="497" y="39"/>
                  </a:lnTo>
                  <a:lnTo>
                    <a:pt x="488" y="35"/>
                  </a:lnTo>
                  <a:lnTo>
                    <a:pt x="482" y="33"/>
                  </a:lnTo>
                  <a:lnTo>
                    <a:pt x="475" y="29"/>
                  </a:lnTo>
                  <a:lnTo>
                    <a:pt x="468" y="26"/>
                  </a:lnTo>
                  <a:lnTo>
                    <a:pt x="459" y="23"/>
                  </a:lnTo>
                  <a:lnTo>
                    <a:pt x="452" y="20"/>
                  </a:lnTo>
                  <a:lnTo>
                    <a:pt x="443" y="16"/>
                  </a:lnTo>
                  <a:lnTo>
                    <a:pt x="435" y="15"/>
                  </a:lnTo>
                  <a:lnTo>
                    <a:pt x="428" y="11"/>
                  </a:lnTo>
                  <a:lnTo>
                    <a:pt x="420" y="10"/>
                  </a:lnTo>
                  <a:lnTo>
                    <a:pt x="411" y="8"/>
                  </a:lnTo>
                  <a:lnTo>
                    <a:pt x="405" y="6"/>
                  </a:lnTo>
                  <a:lnTo>
                    <a:pt x="395" y="5"/>
                  </a:lnTo>
                  <a:lnTo>
                    <a:pt x="387" y="4"/>
                  </a:lnTo>
                  <a:lnTo>
                    <a:pt x="379" y="1"/>
                  </a:lnTo>
                  <a:lnTo>
                    <a:pt x="371" y="1"/>
                  </a:lnTo>
                  <a:lnTo>
                    <a:pt x="362" y="0"/>
                  </a:lnTo>
                  <a:lnTo>
                    <a:pt x="355" y="0"/>
                  </a:lnTo>
                  <a:lnTo>
                    <a:pt x="346" y="0"/>
                  </a:lnTo>
                  <a:lnTo>
                    <a:pt x="337" y="0"/>
                  </a:lnTo>
                  <a:lnTo>
                    <a:pt x="328" y="0"/>
                  </a:lnTo>
                  <a:lnTo>
                    <a:pt x="319" y="0"/>
                  </a:lnTo>
                  <a:lnTo>
                    <a:pt x="311" y="0"/>
                  </a:lnTo>
                  <a:lnTo>
                    <a:pt x="303" y="1"/>
                  </a:lnTo>
                  <a:lnTo>
                    <a:pt x="293" y="1"/>
                  </a:lnTo>
                  <a:lnTo>
                    <a:pt x="285" y="4"/>
                  </a:lnTo>
                  <a:lnTo>
                    <a:pt x="276" y="5"/>
                  </a:lnTo>
                  <a:lnTo>
                    <a:pt x="269" y="6"/>
                  </a:lnTo>
                  <a:lnTo>
                    <a:pt x="260" y="8"/>
                  </a:lnTo>
                  <a:lnTo>
                    <a:pt x="251" y="10"/>
                  </a:lnTo>
                  <a:lnTo>
                    <a:pt x="244" y="11"/>
                  </a:lnTo>
                  <a:lnTo>
                    <a:pt x="236" y="15"/>
                  </a:lnTo>
                  <a:lnTo>
                    <a:pt x="227" y="16"/>
                  </a:lnTo>
                  <a:lnTo>
                    <a:pt x="221" y="20"/>
                  </a:lnTo>
                  <a:lnTo>
                    <a:pt x="212" y="23"/>
                  </a:lnTo>
                  <a:lnTo>
                    <a:pt x="205" y="26"/>
                  </a:lnTo>
                  <a:lnTo>
                    <a:pt x="197" y="29"/>
                  </a:lnTo>
                  <a:lnTo>
                    <a:pt x="189" y="33"/>
                  </a:lnTo>
                  <a:lnTo>
                    <a:pt x="182" y="35"/>
                  </a:lnTo>
                  <a:lnTo>
                    <a:pt x="176" y="39"/>
                  </a:lnTo>
                  <a:lnTo>
                    <a:pt x="168" y="43"/>
                  </a:lnTo>
                  <a:lnTo>
                    <a:pt x="160" y="47"/>
                  </a:lnTo>
                  <a:lnTo>
                    <a:pt x="153" y="52"/>
                  </a:lnTo>
                  <a:lnTo>
                    <a:pt x="147" y="57"/>
                  </a:lnTo>
                  <a:lnTo>
                    <a:pt x="140" y="61"/>
                  </a:lnTo>
                  <a:lnTo>
                    <a:pt x="134" y="66"/>
                  </a:lnTo>
                  <a:lnTo>
                    <a:pt x="128" y="69"/>
                  </a:lnTo>
                  <a:lnTo>
                    <a:pt x="121" y="74"/>
                  </a:lnTo>
                  <a:lnTo>
                    <a:pt x="115" y="81"/>
                  </a:lnTo>
                  <a:lnTo>
                    <a:pt x="109" y="86"/>
                  </a:lnTo>
                  <a:lnTo>
                    <a:pt x="104" y="92"/>
                  </a:lnTo>
                  <a:lnTo>
                    <a:pt x="99" y="97"/>
                  </a:lnTo>
                  <a:lnTo>
                    <a:pt x="92" y="104"/>
                  </a:lnTo>
                  <a:lnTo>
                    <a:pt x="86" y="109"/>
                  </a:lnTo>
                  <a:lnTo>
                    <a:pt x="81" y="115"/>
                  </a:lnTo>
                  <a:lnTo>
                    <a:pt x="76" y="121"/>
                  </a:lnTo>
                  <a:lnTo>
                    <a:pt x="70" y="126"/>
                  </a:lnTo>
                  <a:lnTo>
                    <a:pt x="66" y="133"/>
                  </a:lnTo>
                  <a:lnTo>
                    <a:pt x="59" y="139"/>
                  </a:lnTo>
                  <a:lnTo>
                    <a:pt x="56" y="146"/>
                  </a:lnTo>
                  <a:lnTo>
                    <a:pt x="51" y="153"/>
                  </a:lnTo>
                  <a:lnTo>
                    <a:pt x="47" y="159"/>
                  </a:lnTo>
                  <a:lnTo>
                    <a:pt x="43" y="167"/>
                  </a:lnTo>
                  <a:lnTo>
                    <a:pt x="39" y="173"/>
                  </a:lnTo>
                  <a:lnTo>
                    <a:pt x="36" y="179"/>
                  </a:lnTo>
                  <a:lnTo>
                    <a:pt x="32" y="187"/>
                  </a:lnTo>
                  <a:lnTo>
                    <a:pt x="29" y="194"/>
                  </a:lnTo>
                  <a:lnTo>
                    <a:pt x="25" y="202"/>
                  </a:lnTo>
                  <a:lnTo>
                    <a:pt x="23" y="208"/>
                  </a:lnTo>
                  <a:lnTo>
                    <a:pt x="20" y="217"/>
                  </a:lnTo>
                  <a:lnTo>
                    <a:pt x="17" y="225"/>
                  </a:lnTo>
                  <a:lnTo>
                    <a:pt x="14" y="232"/>
                  </a:lnTo>
                  <a:lnTo>
                    <a:pt x="12" y="240"/>
                  </a:lnTo>
                  <a:lnTo>
                    <a:pt x="9" y="249"/>
                  </a:lnTo>
                  <a:lnTo>
                    <a:pt x="8" y="255"/>
                  </a:lnTo>
                  <a:lnTo>
                    <a:pt x="7" y="265"/>
                  </a:lnTo>
                  <a:lnTo>
                    <a:pt x="4" y="273"/>
                  </a:lnTo>
                  <a:lnTo>
                    <a:pt x="3" y="280"/>
                  </a:lnTo>
                  <a:lnTo>
                    <a:pt x="1" y="289"/>
                  </a:lnTo>
                  <a:lnTo>
                    <a:pt x="1" y="298"/>
                  </a:lnTo>
                  <a:lnTo>
                    <a:pt x="0" y="307"/>
                  </a:lnTo>
                  <a:lnTo>
                    <a:pt x="0" y="314"/>
                  </a:lnTo>
                  <a:lnTo>
                    <a:pt x="0" y="325"/>
                  </a:lnTo>
                  <a:lnTo>
                    <a:pt x="0" y="333"/>
                  </a:lnTo>
                  <a:lnTo>
                    <a:pt x="0" y="341"/>
                  </a:lnTo>
                  <a:lnTo>
                    <a:pt x="0" y="350"/>
                  </a:lnTo>
                  <a:lnTo>
                    <a:pt x="0" y="357"/>
                  </a:lnTo>
                  <a:lnTo>
                    <a:pt x="1" y="366"/>
                  </a:lnTo>
                  <a:lnTo>
                    <a:pt x="1" y="374"/>
                  </a:lnTo>
                  <a:lnTo>
                    <a:pt x="3" y="383"/>
                  </a:lnTo>
                  <a:lnTo>
                    <a:pt x="4" y="390"/>
                  </a:lnTo>
                  <a:lnTo>
                    <a:pt x="7" y="400"/>
                  </a:lnTo>
                  <a:lnTo>
                    <a:pt x="8" y="407"/>
                  </a:lnTo>
                  <a:lnTo>
                    <a:pt x="9" y="416"/>
                  </a:lnTo>
                  <a:lnTo>
                    <a:pt x="12" y="423"/>
                  </a:lnTo>
                  <a:lnTo>
                    <a:pt x="14" y="431"/>
                  </a:lnTo>
                  <a:lnTo>
                    <a:pt x="17" y="438"/>
                  </a:lnTo>
                  <a:lnTo>
                    <a:pt x="20" y="447"/>
                  </a:lnTo>
                  <a:lnTo>
                    <a:pt x="23" y="453"/>
                  </a:lnTo>
                  <a:lnTo>
                    <a:pt x="25" y="462"/>
                  </a:lnTo>
                  <a:lnTo>
                    <a:pt x="29" y="469"/>
                  </a:lnTo>
                  <a:lnTo>
                    <a:pt x="32" y="476"/>
                  </a:lnTo>
                  <a:lnTo>
                    <a:pt x="36" y="482"/>
                  </a:lnTo>
                  <a:lnTo>
                    <a:pt x="39" y="490"/>
                  </a:lnTo>
                  <a:lnTo>
                    <a:pt x="43" y="496"/>
                  </a:lnTo>
                  <a:lnTo>
                    <a:pt x="47" y="504"/>
                  </a:lnTo>
                  <a:lnTo>
                    <a:pt x="51" y="510"/>
                  </a:lnTo>
                  <a:lnTo>
                    <a:pt x="56" y="518"/>
                  </a:lnTo>
                  <a:lnTo>
                    <a:pt x="59" y="524"/>
                  </a:lnTo>
                  <a:lnTo>
                    <a:pt x="66" y="530"/>
                  </a:lnTo>
                  <a:lnTo>
                    <a:pt x="70" y="537"/>
                  </a:lnTo>
                  <a:lnTo>
                    <a:pt x="76" y="543"/>
                  </a:lnTo>
                  <a:lnTo>
                    <a:pt x="81" y="549"/>
                  </a:lnTo>
                  <a:lnTo>
                    <a:pt x="86" y="556"/>
                  </a:lnTo>
                  <a:lnTo>
                    <a:pt x="92" y="562"/>
                  </a:lnTo>
                  <a:lnTo>
                    <a:pt x="99" y="568"/>
                  </a:lnTo>
                  <a:lnTo>
                    <a:pt x="104" y="572"/>
                  </a:lnTo>
                  <a:lnTo>
                    <a:pt x="109" y="578"/>
                  </a:lnTo>
                  <a:lnTo>
                    <a:pt x="115" y="582"/>
                  </a:lnTo>
                  <a:lnTo>
                    <a:pt x="121" y="589"/>
                  </a:lnTo>
                  <a:lnTo>
                    <a:pt x="128" y="592"/>
                  </a:lnTo>
                  <a:lnTo>
                    <a:pt x="134" y="599"/>
                  </a:lnTo>
                  <a:lnTo>
                    <a:pt x="140" y="602"/>
                  </a:lnTo>
                  <a:lnTo>
                    <a:pt x="147" y="608"/>
                  </a:lnTo>
                  <a:lnTo>
                    <a:pt x="153" y="611"/>
                  </a:lnTo>
                  <a:lnTo>
                    <a:pt x="160" y="615"/>
                  </a:lnTo>
                  <a:lnTo>
                    <a:pt x="168" y="620"/>
                  </a:lnTo>
                  <a:lnTo>
                    <a:pt x="176" y="624"/>
                  </a:lnTo>
                  <a:lnTo>
                    <a:pt x="182" y="628"/>
                  </a:lnTo>
                  <a:lnTo>
                    <a:pt x="189" y="632"/>
                  </a:lnTo>
                  <a:lnTo>
                    <a:pt x="197" y="634"/>
                  </a:lnTo>
                  <a:lnTo>
                    <a:pt x="205" y="639"/>
                  </a:lnTo>
                  <a:lnTo>
                    <a:pt x="212" y="640"/>
                  </a:lnTo>
                  <a:lnTo>
                    <a:pt x="221" y="644"/>
                  </a:lnTo>
                  <a:lnTo>
                    <a:pt x="227" y="647"/>
                  </a:lnTo>
                  <a:lnTo>
                    <a:pt x="236" y="650"/>
                  </a:lnTo>
                  <a:lnTo>
                    <a:pt x="244" y="652"/>
                  </a:lnTo>
                  <a:lnTo>
                    <a:pt x="251" y="654"/>
                  </a:lnTo>
                  <a:lnTo>
                    <a:pt x="260" y="657"/>
                  </a:lnTo>
                  <a:lnTo>
                    <a:pt x="269" y="658"/>
                  </a:lnTo>
                  <a:lnTo>
                    <a:pt x="276" y="659"/>
                  </a:lnTo>
                  <a:lnTo>
                    <a:pt x="285" y="661"/>
                  </a:lnTo>
                  <a:lnTo>
                    <a:pt x="293" y="662"/>
                  </a:lnTo>
                  <a:lnTo>
                    <a:pt x="303" y="663"/>
                  </a:lnTo>
                  <a:lnTo>
                    <a:pt x="311" y="663"/>
                  </a:lnTo>
                  <a:lnTo>
                    <a:pt x="319" y="664"/>
                  </a:lnTo>
                  <a:lnTo>
                    <a:pt x="328" y="664"/>
                  </a:lnTo>
                  <a:lnTo>
                    <a:pt x="337" y="666"/>
                  </a:lnTo>
                  <a:lnTo>
                    <a:pt x="348" y="664"/>
                  </a:lnTo>
                  <a:lnTo>
                    <a:pt x="360" y="663"/>
                  </a:lnTo>
                  <a:lnTo>
                    <a:pt x="365" y="662"/>
                  </a:lnTo>
                  <a:lnTo>
                    <a:pt x="371" y="662"/>
                  </a:lnTo>
                  <a:lnTo>
                    <a:pt x="377" y="661"/>
                  </a:lnTo>
                  <a:lnTo>
                    <a:pt x="384" y="661"/>
                  </a:lnTo>
                  <a:lnTo>
                    <a:pt x="389" y="658"/>
                  </a:lnTo>
                  <a:lnTo>
                    <a:pt x="395" y="657"/>
                  </a:lnTo>
                  <a:lnTo>
                    <a:pt x="400" y="657"/>
                  </a:lnTo>
                  <a:lnTo>
                    <a:pt x="406" y="656"/>
                  </a:lnTo>
                  <a:lnTo>
                    <a:pt x="411" y="653"/>
                  </a:lnTo>
                  <a:lnTo>
                    <a:pt x="418" y="652"/>
                  </a:lnTo>
                  <a:lnTo>
                    <a:pt x="424" y="650"/>
                  </a:lnTo>
                  <a:lnTo>
                    <a:pt x="429" y="650"/>
                  </a:lnTo>
                  <a:lnTo>
                    <a:pt x="440" y="644"/>
                  </a:lnTo>
                  <a:lnTo>
                    <a:pt x="452" y="640"/>
                  </a:lnTo>
                  <a:lnTo>
                    <a:pt x="457" y="638"/>
                  </a:lnTo>
                  <a:lnTo>
                    <a:pt x="463" y="635"/>
                  </a:lnTo>
                  <a:lnTo>
                    <a:pt x="468" y="633"/>
                  </a:lnTo>
                  <a:lnTo>
                    <a:pt x="475" y="632"/>
                  </a:lnTo>
                  <a:lnTo>
                    <a:pt x="480" y="628"/>
                  </a:lnTo>
                  <a:lnTo>
                    <a:pt x="485" y="625"/>
                  </a:lnTo>
                  <a:lnTo>
                    <a:pt x="490" y="621"/>
                  </a:lnTo>
                  <a:lnTo>
                    <a:pt x="496" y="620"/>
                  </a:lnTo>
                  <a:lnTo>
                    <a:pt x="501" y="616"/>
                  </a:lnTo>
                  <a:lnTo>
                    <a:pt x="506" y="614"/>
                  </a:lnTo>
                  <a:lnTo>
                    <a:pt x="511" y="610"/>
                  </a:lnTo>
                  <a:lnTo>
                    <a:pt x="517" y="609"/>
                  </a:lnTo>
                  <a:lnTo>
                    <a:pt x="528" y="601"/>
                  </a:lnTo>
                  <a:lnTo>
                    <a:pt x="536" y="594"/>
                  </a:lnTo>
                  <a:lnTo>
                    <a:pt x="540" y="590"/>
                  </a:lnTo>
                  <a:lnTo>
                    <a:pt x="545" y="586"/>
                  </a:lnTo>
                  <a:lnTo>
                    <a:pt x="550" y="582"/>
                  </a:lnTo>
                  <a:lnTo>
                    <a:pt x="557" y="580"/>
                  </a:lnTo>
                  <a:lnTo>
                    <a:pt x="564" y="571"/>
                  </a:lnTo>
                  <a:lnTo>
                    <a:pt x="573" y="563"/>
                  </a:lnTo>
                  <a:lnTo>
                    <a:pt x="582" y="554"/>
                  </a:lnTo>
                  <a:lnTo>
                    <a:pt x="591" y="547"/>
                  </a:lnTo>
                  <a:lnTo>
                    <a:pt x="598" y="538"/>
                  </a:lnTo>
                  <a:lnTo>
                    <a:pt x="606" y="528"/>
                  </a:lnTo>
                  <a:lnTo>
                    <a:pt x="613" y="519"/>
                  </a:lnTo>
                  <a:lnTo>
                    <a:pt x="620" y="510"/>
                  </a:lnTo>
                  <a:lnTo>
                    <a:pt x="623" y="504"/>
                  </a:lnTo>
                  <a:lnTo>
                    <a:pt x="626" y="499"/>
                  </a:lnTo>
                  <a:lnTo>
                    <a:pt x="630" y="494"/>
                  </a:lnTo>
                  <a:lnTo>
                    <a:pt x="632" y="490"/>
                  </a:lnTo>
                  <a:lnTo>
                    <a:pt x="635" y="484"/>
                  </a:lnTo>
                  <a:lnTo>
                    <a:pt x="637" y="480"/>
                  </a:lnTo>
                  <a:lnTo>
                    <a:pt x="641" y="475"/>
                  </a:lnTo>
                  <a:lnTo>
                    <a:pt x="644" y="470"/>
                  </a:lnTo>
                  <a:lnTo>
                    <a:pt x="546" y="429"/>
                  </a:lnTo>
                  <a:lnTo>
                    <a:pt x="543" y="436"/>
                  </a:lnTo>
                  <a:lnTo>
                    <a:pt x="539" y="442"/>
                  </a:lnTo>
                  <a:lnTo>
                    <a:pt x="535" y="448"/>
                  </a:lnTo>
                  <a:lnTo>
                    <a:pt x="531" y="456"/>
                  </a:lnTo>
                  <a:lnTo>
                    <a:pt x="526" y="462"/>
                  </a:lnTo>
                  <a:lnTo>
                    <a:pt x="521" y="469"/>
                  </a:lnTo>
                  <a:lnTo>
                    <a:pt x="516" y="475"/>
                  </a:lnTo>
                  <a:lnTo>
                    <a:pt x="510" y="481"/>
                  </a:lnTo>
                  <a:lnTo>
                    <a:pt x="505" y="486"/>
                  </a:lnTo>
                  <a:lnTo>
                    <a:pt x="498" y="493"/>
                  </a:lnTo>
                  <a:lnTo>
                    <a:pt x="492" y="498"/>
                  </a:lnTo>
                  <a:lnTo>
                    <a:pt x="486" y="504"/>
                  </a:lnTo>
                  <a:lnTo>
                    <a:pt x="478" y="509"/>
                  </a:lnTo>
                  <a:lnTo>
                    <a:pt x="472" y="514"/>
                  </a:lnTo>
                  <a:lnTo>
                    <a:pt x="464" y="519"/>
                  </a:lnTo>
                  <a:lnTo>
                    <a:pt x="458" y="524"/>
                  </a:lnTo>
                  <a:lnTo>
                    <a:pt x="451" y="528"/>
                  </a:lnTo>
                  <a:lnTo>
                    <a:pt x="443" y="533"/>
                  </a:lnTo>
                  <a:lnTo>
                    <a:pt x="435" y="536"/>
                  </a:lnTo>
                  <a:lnTo>
                    <a:pt x="429" y="539"/>
                  </a:lnTo>
                  <a:lnTo>
                    <a:pt x="420" y="543"/>
                  </a:lnTo>
                  <a:lnTo>
                    <a:pt x="413" y="546"/>
                  </a:lnTo>
                  <a:lnTo>
                    <a:pt x="406" y="549"/>
                  </a:lnTo>
                  <a:lnTo>
                    <a:pt x="399" y="553"/>
                  </a:lnTo>
                  <a:lnTo>
                    <a:pt x="390" y="556"/>
                  </a:lnTo>
                  <a:lnTo>
                    <a:pt x="384" y="557"/>
                  </a:lnTo>
                  <a:lnTo>
                    <a:pt x="375" y="560"/>
                  </a:lnTo>
                  <a:lnTo>
                    <a:pt x="367" y="562"/>
                  </a:lnTo>
                  <a:lnTo>
                    <a:pt x="360" y="563"/>
                  </a:lnTo>
                  <a:lnTo>
                    <a:pt x="352" y="563"/>
                  </a:lnTo>
                  <a:lnTo>
                    <a:pt x="343" y="563"/>
                  </a:lnTo>
                  <a:lnTo>
                    <a:pt x="337" y="5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19"/>
            <p:cNvSpPr>
              <a:spLocks/>
            </p:cNvSpPr>
            <p:nvPr/>
          </p:nvSpPr>
          <p:spPr bwMode="auto">
            <a:xfrm>
              <a:off x="2949575" y="4373563"/>
              <a:ext cx="57150" cy="112713"/>
            </a:xfrm>
            <a:custGeom>
              <a:avLst/>
              <a:gdLst>
                <a:gd name="T0" fmla="*/ 2147483647 w 142"/>
                <a:gd name="T1" fmla="*/ 2147483647 h 284"/>
                <a:gd name="T2" fmla="*/ 2147483647 w 142"/>
                <a:gd name="T3" fmla="*/ 2147483647 h 284"/>
                <a:gd name="T4" fmla="*/ 2147483647 w 142"/>
                <a:gd name="T5" fmla="*/ 2147483647 h 284"/>
                <a:gd name="T6" fmla="*/ 2147483647 w 142"/>
                <a:gd name="T7" fmla="*/ 2147483647 h 284"/>
                <a:gd name="T8" fmla="*/ 2147483647 w 142"/>
                <a:gd name="T9" fmla="*/ 2147483647 h 284"/>
                <a:gd name="T10" fmla="*/ 2147483647 w 142"/>
                <a:gd name="T11" fmla="*/ 2147483647 h 284"/>
                <a:gd name="T12" fmla="*/ 2147483647 w 142"/>
                <a:gd name="T13" fmla="*/ 2147483647 h 284"/>
                <a:gd name="T14" fmla="*/ 2147483647 w 142"/>
                <a:gd name="T15" fmla="*/ 2147483647 h 284"/>
                <a:gd name="T16" fmla="*/ 2147483647 w 142"/>
                <a:gd name="T17" fmla="*/ 2147483647 h 284"/>
                <a:gd name="T18" fmla="*/ 2147483647 w 142"/>
                <a:gd name="T19" fmla="*/ 2147483647 h 284"/>
                <a:gd name="T20" fmla="*/ 2147483647 w 142"/>
                <a:gd name="T21" fmla="*/ 2147483647 h 284"/>
                <a:gd name="T22" fmla="*/ 2147483647 w 142"/>
                <a:gd name="T23" fmla="*/ 2147483647 h 284"/>
                <a:gd name="T24" fmla="*/ 2147483647 w 142"/>
                <a:gd name="T25" fmla="*/ 2147483647 h 284"/>
                <a:gd name="T26" fmla="*/ 0 w 142"/>
                <a:gd name="T27" fmla="*/ 2147483647 h 284"/>
                <a:gd name="T28" fmla="*/ 2147483647 w 142"/>
                <a:gd name="T29" fmla="*/ 2147483647 h 284"/>
                <a:gd name="T30" fmla="*/ 2147483647 w 142"/>
                <a:gd name="T31" fmla="*/ 2147483647 h 284"/>
                <a:gd name="T32" fmla="*/ 2147483647 w 142"/>
                <a:gd name="T33" fmla="*/ 2147483647 h 284"/>
                <a:gd name="T34" fmla="*/ 2147483647 w 142"/>
                <a:gd name="T35" fmla="*/ 2147483647 h 284"/>
                <a:gd name="T36" fmla="*/ 2147483647 w 142"/>
                <a:gd name="T37" fmla="*/ 2147483647 h 284"/>
                <a:gd name="T38" fmla="*/ 2147483647 w 142"/>
                <a:gd name="T39" fmla="*/ 2147483647 h 284"/>
                <a:gd name="T40" fmla="*/ 2147483647 w 142"/>
                <a:gd name="T41" fmla="*/ 2147483647 h 284"/>
                <a:gd name="T42" fmla="*/ 2147483647 w 142"/>
                <a:gd name="T43" fmla="*/ 2147483647 h 284"/>
                <a:gd name="T44" fmla="*/ 2147483647 w 142"/>
                <a:gd name="T45" fmla="*/ 2147483647 h 284"/>
                <a:gd name="T46" fmla="*/ 2147483647 w 142"/>
                <a:gd name="T47" fmla="*/ 2147483647 h 284"/>
                <a:gd name="T48" fmla="*/ 2147483647 w 142"/>
                <a:gd name="T49" fmla="*/ 2147483647 h 284"/>
                <a:gd name="T50" fmla="*/ 2147483647 w 142"/>
                <a:gd name="T51" fmla="*/ 2147483647 h 284"/>
                <a:gd name="T52" fmla="*/ 2147483647 w 142"/>
                <a:gd name="T53" fmla="*/ 2147483647 h 284"/>
                <a:gd name="T54" fmla="*/ 2147483647 w 142"/>
                <a:gd name="T55" fmla="*/ 2147483647 h 284"/>
                <a:gd name="T56" fmla="*/ 2147483647 w 142"/>
                <a:gd name="T57" fmla="*/ 2147483647 h 284"/>
                <a:gd name="T58" fmla="*/ 2147483647 w 142"/>
                <a:gd name="T59" fmla="*/ 2147483647 h 284"/>
                <a:gd name="T60" fmla="*/ 2147483647 w 142"/>
                <a:gd name="T61" fmla="*/ 2147483647 h 284"/>
                <a:gd name="T62" fmla="*/ 2147483647 w 142"/>
                <a:gd name="T63" fmla="*/ 2147483647 h 284"/>
                <a:gd name="T64" fmla="*/ 2147483647 w 142"/>
                <a:gd name="T65" fmla="*/ 2147483647 h 284"/>
                <a:gd name="T66" fmla="*/ 2147483647 w 142"/>
                <a:gd name="T67" fmla="*/ 2147483647 h 284"/>
                <a:gd name="T68" fmla="*/ 2147483647 w 142"/>
                <a:gd name="T69" fmla="*/ 2147483647 h 284"/>
                <a:gd name="T70" fmla="*/ 2147483647 w 142"/>
                <a:gd name="T71" fmla="*/ 0 h 2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2"/>
                <a:gd name="T109" fmla="*/ 0 h 284"/>
                <a:gd name="T110" fmla="*/ 142 w 142"/>
                <a:gd name="T111" fmla="*/ 284 h 2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2" h="284">
                  <a:moveTo>
                    <a:pt x="126" y="0"/>
                  </a:moveTo>
                  <a:lnTo>
                    <a:pt x="25" y="30"/>
                  </a:lnTo>
                  <a:lnTo>
                    <a:pt x="28" y="39"/>
                  </a:lnTo>
                  <a:lnTo>
                    <a:pt x="29" y="49"/>
                  </a:lnTo>
                  <a:lnTo>
                    <a:pt x="31" y="59"/>
                  </a:lnTo>
                  <a:lnTo>
                    <a:pt x="34" y="69"/>
                  </a:lnTo>
                  <a:lnTo>
                    <a:pt x="34" y="78"/>
                  </a:lnTo>
                  <a:lnTo>
                    <a:pt x="34" y="88"/>
                  </a:lnTo>
                  <a:lnTo>
                    <a:pt x="34" y="97"/>
                  </a:lnTo>
                  <a:lnTo>
                    <a:pt x="35" y="107"/>
                  </a:lnTo>
                  <a:lnTo>
                    <a:pt x="34" y="113"/>
                  </a:lnTo>
                  <a:lnTo>
                    <a:pt x="34" y="122"/>
                  </a:lnTo>
                  <a:lnTo>
                    <a:pt x="34" y="131"/>
                  </a:lnTo>
                  <a:lnTo>
                    <a:pt x="33" y="139"/>
                  </a:lnTo>
                  <a:lnTo>
                    <a:pt x="30" y="146"/>
                  </a:lnTo>
                  <a:lnTo>
                    <a:pt x="29" y="154"/>
                  </a:lnTo>
                  <a:lnTo>
                    <a:pt x="28" y="160"/>
                  </a:lnTo>
                  <a:lnTo>
                    <a:pt x="26" y="168"/>
                  </a:lnTo>
                  <a:lnTo>
                    <a:pt x="23" y="173"/>
                  </a:lnTo>
                  <a:lnTo>
                    <a:pt x="21" y="179"/>
                  </a:lnTo>
                  <a:lnTo>
                    <a:pt x="19" y="184"/>
                  </a:lnTo>
                  <a:lnTo>
                    <a:pt x="17" y="189"/>
                  </a:lnTo>
                  <a:lnTo>
                    <a:pt x="12" y="199"/>
                  </a:lnTo>
                  <a:lnTo>
                    <a:pt x="10" y="208"/>
                  </a:lnTo>
                  <a:lnTo>
                    <a:pt x="5" y="213"/>
                  </a:lnTo>
                  <a:lnTo>
                    <a:pt x="2" y="219"/>
                  </a:lnTo>
                  <a:lnTo>
                    <a:pt x="0" y="222"/>
                  </a:lnTo>
                  <a:lnTo>
                    <a:pt x="0" y="224"/>
                  </a:lnTo>
                  <a:lnTo>
                    <a:pt x="86" y="284"/>
                  </a:lnTo>
                  <a:lnTo>
                    <a:pt x="87" y="281"/>
                  </a:lnTo>
                  <a:lnTo>
                    <a:pt x="91" y="276"/>
                  </a:lnTo>
                  <a:lnTo>
                    <a:pt x="92" y="271"/>
                  </a:lnTo>
                  <a:lnTo>
                    <a:pt x="94" y="269"/>
                  </a:lnTo>
                  <a:lnTo>
                    <a:pt x="97" y="264"/>
                  </a:lnTo>
                  <a:lnTo>
                    <a:pt x="101" y="259"/>
                  </a:lnTo>
                  <a:lnTo>
                    <a:pt x="103" y="252"/>
                  </a:lnTo>
                  <a:lnTo>
                    <a:pt x="107" y="247"/>
                  </a:lnTo>
                  <a:lnTo>
                    <a:pt x="110" y="241"/>
                  </a:lnTo>
                  <a:lnTo>
                    <a:pt x="113" y="235"/>
                  </a:lnTo>
                  <a:lnTo>
                    <a:pt x="116" y="226"/>
                  </a:lnTo>
                  <a:lnTo>
                    <a:pt x="120" y="218"/>
                  </a:lnTo>
                  <a:lnTo>
                    <a:pt x="122" y="209"/>
                  </a:lnTo>
                  <a:lnTo>
                    <a:pt x="126" y="200"/>
                  </a:lnTo>
                  <a:lnTo>
                    <a:pt x="128" y="190"/>
                  </a:lnTo>
                  <a:lnTo>
                    <a:pt x="132" y="180"/>
                  </a:lnTo>
                  <a:lnTo>
                    <a:pt x="134" y="170"/>
                  </a:lnTo>
                  <a:lnTo>
                    <a:pt x="137" y="160"/>
                  </a:lnTo>
                  <a:lnTo>
                    <a:pt x="137" y="154"/>
                  </a:lnTo>
                  <a:lnTo>
                    <a:pt x="137" y="147"/>
                  </a:lnTo>
                  <a:lnTo>
                    <a:pt x="137" y="141"/>
                  </a:lnTo>
                  <a:lnTo>
                    <a:pt x="139" y="136"/>
                  </a:lnTo>
                  <a:lnTo>
                    <a:pt x="139" y="130"/>
                  </a:lnTo>
                  <a:lnTo>
                    <a:pt x="140" y="123"/>
                  </a:lnTo>
                  <a:lnTo>
                    <a:pt x="141" y="117"/>
                  </a:lnTo>
                  <a:lnTo>
                    <a:pt x="142" y="112"/>
                  </a:lnTo>
                  <a:lnTo>
                    <a:pt x="141" y="104"/>
                  </a:lnTo>
                  <a:lnTo>
                    <a:pt x="141" y="98"/>
                  </a:lnTo>
                  <a:lnTo>
                    <a:pt x="141" y="91"/>
                  </a:lnTo>
                  <a:lnTo>
                    <a:pt x="141" y="84"/>
                  </a:lnTo>
                  <a:lnTo>
                    <a:pt x="140" y="78"/>
                  </a:lnTo>
                  <a:lnTo>
                    <a:pt x="140" y="72"/>
                  </a:lnTo>
                  <a:lnTo>
                    <a:pt x="139" y="64"/>
                  </a:lnTo>
                  <a:lnTo>
                    <a:pt x="139" y="58"/>
                  </a:lnTo>
                  <a:lnTo>
                    <a:pt x="137" y="49"/>
                  </a:lnTo>
                  <a:lnTo>
                    <a:pt x="136" y="44"/>
                  </a:lnTo>
                  <a:lnTo>
                    <a:pt x="135" y="35"/>
                  </a:lnTo>
                  <a:lnTo>
                    <a:pt x="134" y="29"/>
                  </a:lnTo>
                  <a:lnTo>
                    <a:pt x="132" y="20"/>
                  </a:lnTo>
                  <a:lnTo>
                    <a:pt x="130" y="15"/>
                  </a:lnTo>
                  <a:lnTo>
                    <a:pt x="127" y="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20"/>
            <p:cNvSpPr>
              <a:spLocks/>
            </p:cNvSpPr>
            <p:nvPr/>
          </p:nvSpPr>
          <p:spPr bwMode="auto">
            <a:xfrm>
              <a:off x="2955925" y="4335463"/>
              <a:ext cx="160338" cy="46038"/>
            </a:xfrm>
            <a:custGeom>
              <a:avLst/>
              <a:gdLst>
                <a:gd name="T0" fmla="*/ 2147483647 w 405"/>
                <a:gd name="T1" fmla="*/ 0 h 116"/>
                <a:gd name="T2" fmla="*/ 0 w 405"/>
                <a:gd name="T3" fmla="*/ 2147483647 h 116"/>
                <a:gd name="T4" fmla="*/ 2147483647 w 405"/>
                <a:gd name="T5" fmla="*/ 2147483647 h 116"/>
                <a:gd name="T6" fmla="*/ 2147483647 w 405"/>
                <a:gd name="T7" fmla="*/ 2147483647 h 116"/>
                <a:gd name="T8" fmla="*/ 2147483647 w 405"/>
                <a:gd name="T9" fmla="*/ 0 h 116"/>
                <a:gd name="T10" fmla="*/ 2147483647 w 405"/>
                <a:gd name="T11" fmla="*/ 0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5"/>
                <a:gd name="T19" fmla="*/ 0 h 116"/>
                <a:gd name="T20" fmla="*/ 405 w 405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5" h="116">
                  <a:moveTo>
                    <a:pt x="400" y="0"/>
                  </a:moveTo>
                  <a:lnTo>
                    <a:pt x="0" y="15"/>
                  </a:lnTo>
                  <a:lnTo>
                    <a:pt x="4" y="116"/>
                  </a:lnTo>
                  <a:lnTo>
                    <a:pt x="405" y="102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21"/>
            <p:cNvSpPr>
              <a:spLocks/>
            </p:cNvSpPr>
            <p:nvPr/>
          </p:nvSpPr>
          <p:spPr bwMode="auto">
            <a:xfrm>
              <a:off x="2146300" y="4354513"/>
              <a:ext cx="66675" cy="41275"/>
            </a:xfrm>
            <a:custGeom>
              <a:avLst/>
              <a:gdLst>
                <a:gd name="T0" fmla="*/ 2147483647 w 170"/>
                <a:gd name="T1" fmla="*/ 2147483647 h 108"/>
                <a:gd name="T2" fmla="*/ 2147483647 w 170"/>
                <a:gd name="T3" fmla="*/ 2147483647 h 108"/>
                <a:gd name="T4" fmla="*/ 2147483647 w 170"/>
                <a:gd name="T5" fmla="*/ 0 h 108"/>
                <a:gd name="T6" fmla="*/ 0 w 170"/>
                <a:gd name="T7" fmla="*/ 2147483647 h 108"/>
                <a:gd name="T8" fmla="*/ 2147483647 w 170"/>
                <a:gd name="T9" fmla="*/ 2147483647 h 108"/>
                <a:gd name="T10" fmla="*/ 2147483647 w 170"/>
                <a:gd name="T11" fmla="*/ 2147483647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0"/>
                <a:gd name="T19" fmla="*/ 0 h 108"/>
                <a:gd name="T20" fmla="*/ 170 w 170"/>
                <a:gd name="T21" fmla="*/ 108 h 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0" h="108">
                  <a:moveTo>
                    <a:pt x="5" y="108"/>
                  </a:moveTo>
                  <a:lnTo>
                    <a:pt x="170" y="101"/>
                  </a:lnTo>
                  <a:lnTo>
                    <a:pt x="167" y="0"/>
                  </a:lnTo>
                  <a:lnTo>
                    <a:pt x="0" y="7"/>
                  </a:lnTo>
                  <a:lnTo>
                    <a:pt x="5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22"/>
            <p:cNvSpPr>
              <a:spLocks/>
            </p:cNvSpPr>
            <p:nvPr/>
          </p:nvSpPr>
          <p:spPr bwMode="auto">
            <a:xfrm>
              <a:off x="2422525" y="4368801"/>
              <a:ext cx="60325" cy="41275"/>
            </a:xfrm>
            <a:custGeom>
              <a:avLst/>
              <a:gdLst>
                <a:gd name="T0" fmla="*/ 2147483647 w 149"/>
                <a:gd name="T1" fmla="*/ 2147483647 h 104"/>
                <a:gd name="T2" fmla="*/ 2147483647 w 149"/>
                <a:gd name="T3" fmla="*/ 2147483647 h 104"/>
                <a:gd name="T4" fmla="*/ 2147483647 w 149"/>
                <a:gd name="T5" fmla="*/ 0 h 104"/>
                <a:gd name="T6" fmla="*/ 0 w 149"/>
                <a:gd name="T7" fmla="*/ 2147483647 h 104"/>
                <a:gd name="T8" fmla="*/ 2147483647 w 149"/>
                <a:gd name="T9" fmla="*/ 2147483647 h 104"/>
                <a:gd name="T10" fmla="*/ 2147483647 w 149"/>
                <a:gd name="T11" fmla="*/ 2147483647 h 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9"/>
                <a:gd name="T19" fmla="*/ 0 h 104"/>
                <a:gd name="T20" fmla="*/ 149 w 149"/>
                <a:gd name="T21" fmla="*/ 104 h 1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9" h="104">
                  <a:moveTo>
                    <a:pt x="3" y="104"/>
                  </a:moveTo>
                  <a:lnTo>
                    <a:pt x="149" y="101"/>
                  </a:lnTo>
                  <a:lnTo>
                    <a:pt x="146" y="0"/>
                  </a:lnTo>
                  <a:lnTo>
                    <a:pt x="0" y="3"/>
                  </a:lnTo>
                  <a:lnTo>
                    <a:pt x="3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23"/>
            <p:cNvSpPr>
              <a:spLocks/>
            </p:cNvSpPr>
            <p:nvPr/>
          </p:nvSpPr>
          <p:spPr bwMode="auto">
            <a:xfrm>
              <a:off x="2693988" y="4356101"/>
              <a:ext cx="76200" cy="39688"/>
            </a:xfrm>
            <a:custGeom>
              <a:avLst/>
              <a:gdLst>
                <a:gd name="T0" fmla="*/ 0 w 194"/>
                <a:gd name="T1" fmla="*/ 2147483647 h 100"/>
                <a:gd name="T2" fmla="*/ 2147483647 w 194"/>
                <a:gd name="T3" fmla="*/ 2147483647 h 100"/>
                <a:gd name="T4" fmla="*/ 2147483647 w 194"/>
                <a:gd name="T5" fmla="*/ 2147483647 h 100"/>
                <a:gd name="T6" fmla="*/ 2147483647 w 194"/>
                <a:gd name="T7" fmla="*/ 2147483647 h 100"/>
                <a:gd name="T8" fmla="*/ 2147483647 w 194"/>
                <a:gd name="T9" fmla="*/ 2147483647 h 100"/>
                <a:gd name="T10" fmla="*/ 2147483647 w 194"/>
                <a:gd name="T11" fmla="*/ 2147483647 h 100"/>
                <a:gd name="T12" fmla="*/ 2147483647 w 194"/>
                <a:gd name="T13" fmla="*/ 2147483647 h 100"/>
                <a:gd name="T14" fmla="*/ 2147483647 w 194"/>
                <a:gd name="T15" fmla="*/ 2147483647 h 100"/>
                <a:gd name="T16" fmla="*/ 2147483647 w 194"/>
                <a:gd name="T17" fmla="*/ 2147483647 h 100"/>
                <a:gd name="T18" fmla="*/ 2147483647 w 194"/>
                <a:gd name="T19" fmla="*/ 2147483647 h 100"/>
                <a:gd name="T20" fmla="*/ 2147483647 w 194"/>
                <a:gd name="T21" fmla="*/ 2147483647 h 100"/>
                <a:gd name="T22" fmla="*/ 2147483647 w 194"/>
                <a:gd name="T23" fmla="*/ 2147483647 h 100"/>
                <a:gd name="T24" fmla="*/ 2147483647 w 194"/>
                <a:gd name="T25" fmla="*/ 2147483647 h 100"/>
                <a:gd name="T26" fmla="*/ 2147483647 w 194"/>
                <a:gd name="T27" fmla="*/ 2147483647 h 100"/>
                <a:gd name="T28" fmla="*/ 2147483647 w 194"/>
                <a:gd name="T29" fmla="*/ 2147483647 h 100"/>
                <a:gd name="T30" fmla="*/ 2147483647 w 194"/>
                <a:gd name="T31" fmla="*/ 2147483647 h 100"/>
                <a:gd name="T32" fmla="*/ 2147483647 w 194"/>
                <a:gd name="T33" fmla="*/ 2147483647 h 100"/>
                <a:gd name="T34" fmla="*/ 2147483647 w 194"/>
                <a:gd name="T35" fmla="*/ 2147483647 h 100"/>
                <a:gd name="T36" fmla="*/ 2147483647 w 194"/>
                <a:gd name="T37" fmla="*/ 2147483647 h 100"/>
                <a:gd name="T38" fmla="*/ 2147483647 w 194"/>
                <a:gd name="T39" fmla="*/ 2147483647 h 100"/>
                <a:gd name="T40" fmla="*/ 2147483647 w 194"/>
                <a:gd name="T41" fmla="*/ 2147483647 h 100"/>
                <a:gd name="T42" fmla="*/ 2147483647 w 194"/>
                <a:gd name="T43" fmla="*/ 2147483647 h 100"/>
                <a:gd name="T44" fmla="*/ 2147483647 w 194"/>
                <a:gd name="T45" fmla="*/ 2147483647 h 100"/>
                <a:gd name="T46" fmla="*/ 2147483647 w 194"/>
                <a:gd name="T47" fmla="*/ 2147483647 h 100"/>
                <a:gd name="T48" fmla="*/ 2147483647 w 194"/>
                <a:gd name="T49" fmla="*/ 2147483647 h 100"/>
                <a:gd name="T50" fmla="*/ 2147483647 w 194"/>
                <a:gd name="T51" fmla="*/ 2147483647 h 100"/>
                <a:gd name="T52" fmla="*/ 2147483647 w 194"/>
                <a:gd name="T53" fmla="*/ 2147483647 h 100"/>
                <a:gd name="T54" fmla="*/ 2147483647 w 194"/>
                <a:gd name="T55" fmla="*/ 2147483647 h 100"/>
                <a:gd name="T56" fmla="*/ 2147483647 w 194"/>
                <a:gd name="T57" fmla="*/ 2147483647 h 100"/>
                <a:gd name="T58" fmla="*/ 2147483647 w 194"/>
                <a:gd name="T59" fmla="*/ 2147483647 h 100"/>
                <a:gd name="T60" fmla="*/ 2147483647 w 194"/>
                <a:gd name="T61" fmla="*/ 2147483647 h 100"/>
                <a:gd name="T62" fmla="*/ 2147483647 w 194"/>
                <a:gd name="T63" fmla="*/ 2147483647 h 100"/>
                <a:gd name="T64" fmla="*/ 2147483647 w 194"/>
                <a:gd name="T65" fmla="*/ 2147483647 h 100"/>
                <a:gd name="T66" fmla="*/ 2147483647 w 194"/>
                <a:gd name="T67" fmla="*/ 2147483647 h 100"/>
                <a:gd name="T68" fmla="*/ 2147483647 w 194"/>
                <a:gd name="T69" fmla="*/ 2147483647 h 100"/>
                <a:gd name="T70" fmla="*/ 2147483647 w 194"/>
                <a:gd name="T71" fmla="*/ 2147483647 h 100"/>
                <a:gd name="T72" fmla="*/ 2147483647 w 194"/>
                <a:gd name="T73" fmla="*/ 2147483647 h 100"/>
                <a:gd name="T74" fmla="*/ 2147483647 w 194"/>
                <a:gd name="T75" fmla="*/ 2147483647 h 100"/>
                <a:gd name="T76" fmla="*/ 2147483647 w 194"/>
                <a:gd name="T77" fmla="*/ 2147483647 h 100"/>
                <a:gd name="T78" fmla="*/ 2147483647 w 194"/>
                <a:gd name="T79" fmla="*/ 2147483647 h 100"/>
                <a:gd name="T80" fmla="*/ 2147483647 w 194"/>
                <a:gd name="T81" fmla="*/ 0 h 100"/>
                <a:gd name="T82" fmla="*/ 2147483647 w 194"/>
                <a:gd name="T83" fmla="*/ 2147483647 h 100"/>
                <a:gd name="T84" fmla="*/ 0 w 194"/>
                <a:gd name="T85" fmla="*/ 2147483647 h 100"/>
                <a:gd name="T86" fmla="*/ 0 w 194"/>
                <a:gd name="T87" fmla="*/ 2147483647 h 1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4"/>
                <a:gd name="T133" fmla="*/ 0 h 100"/>
                <a:gd name="T134" fmla="*/ 194 w 194"/>
                <a:gd name="T135" fmla="*/ 100 h 1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4" h="100">
                  <a:moveTo>
                    <a:pt x="0" y="100"/>
                  </a:moveTo>
                  <a:lnTo>
                    <a:pt x="4" y="100"/>
                  </a:lnTo>
                  <a:lnTo>
                    <a:pt x="12" y="100"/>
                  </a:lnTo>
                  <a:lnTo>
                    <a:pt x="15" y="99"/>
                  </a:lnTo>
                  <a:lnTo>
                    <a:pt x="20" y="99"/>
                  </a:lnTo>
                  <a:lnTo>
                    <a:pt x="27" y="99"/>
                  </a:lnTo>
                  <a:lnTo>
                    <a:pt x="34" y="99"/>
                  </a:lnTo>
                  <a:lnTo>
                    <a:pt x="41" y="98"/>
                  </a:lnTo>
                  <a:lnTo>
                    <a:pt x="47" y="98"/>
                  </a:lnTo>
                  <a:lnTo>
                    <a:pt x="54" y="98"/>
                  </a:lnTo>
                  <a:lnTo>
                    <a:pt x="62" y="98"/>
                  </a:lnTo>
                  <a:lnTo>
                    <a:pt x="68" y="96"/>
                  </a:lnTo>
                  <a:lnTo>
                    <a:pt x="77" y="96"/>
                  </a:lnTo>
                  <a:lnTo>
                    <a:pt x="85" y="96"/>
                  </a:lnTo>
                  <a:lnTo>
                    <a:pt x="94" y="96"/>
                  </a:lnTo>
                  <a:lnTo>
                    <a:pt x="101" y="95"/>
                  </a:lnTo>
                  <a:lnTo>
                    <a:pt x="109" y="95"/>
                  </a:lnTo>
                  <a:lnTo>
                    <a:pt x="116" y="94"/>
                  </a:lnTo>
                  <a:lnTo>
                    <a:pt x="125" y="94"/>
                  </a:lnTo>
                  <a:lnTo>
                    <a:pt x="131" y="94"/>
                  </a:lnTo>
                  <a:lnTo>
                    <a:pt x="139" y="94"/>
                  </a:lnTo>
                  <a:lnTo>
                    <a:pt x="147" y="94"/>
                  </a:lnTo>
                  <a:lnTo>
                    <a:pt x="154" y="94"/>
                  </a:lnTo>
                  <a:lnTo>
                    <a:pt x="160" y="93"/>
                  </a:lnTo>
                  <a:lnTo>
                    <a:pt x="165" y="93"/>
                  </a:lnTo>
                  <a:lnTo>
                    <a:pt x="170" y="91"/>
                  </a:lnTo>
                  <a:lnTo>
                    <a:pt x="177" y="91"/>
                  </a:lnTo>
                  <a:lnTo>
                    <a:pt x="187" y="91"/>
                  </a:lnTo>
                  <a:lnTo>
                    <a:pt x="194" y="91"/>
                  </a:lnTo>
                  <a:lnTo>
                    <a:pt x="193" y="85"/>
                  </a:lnTo>
                  <a:lnTo>
                    <a:pt x="193" y="79"/>
                  </a:lnTo>
                  <a:lnTo>
                    <a:pt x="192" y="72"/>
                  </a:lnTo>
                  <a:lnTo>
                    <a:pt x="192" y="67"/>
                  </a:lnTo>
                  <a:lnTo>
                    <a:pt x="191" y="56"/>
                  </a:lnTo>
                  <a:lnTo>
                    <a:pt x="191" y="46"/>
                  </a:lnTo>
                  <a:lnTo>
                    <a:pt x="189" y="34"/>
                  </a:lnTo>
                  <a:lnTo>
                    <a:pt x="189" y="24"/>
                  </a:lnTo>
                  <a:lnTo>
                    <a:pt x="188" y="18"/>
                  </a:lnTo>
                  <a:lnTo>
                    <a:pt x="188" y="13"/>
                  </a:lnTo>
                  <a:lnTo>
                    <a:pt x="188" y="7"/>
                  </a:lnTo>
                  <a:lnTo>
                    <a:pt x="188" y="0"/>
                  </a:lnTo>
                  <a:lnTo>
                    <a:pt x="3" y="9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24"/>
            <p:cNvSpPr>
              <a:spLocks/>
            </p:cNvSpPr>
            <p:nvPr/>
          </p:nvSpPr>
          <p:spPr bwMode="auto">
            <a:xfrm>
              <a:off x="2406650" y="3522663"/>
              <a:ext cx="555625" cy="317500"/>
            </a:xfrm>
            <a:custGeom>
              <a:avLst/>
              <a:gdLst>
                <a:gd name="T0" fmla="*/ 2147483647 w 1398"/>
                <a:gd name="T1" fmla="*/ 0 h 798"/>
                <a:gd name="T2" fmla="*/ 2147483647 w 1398"/>
                <a:gd name="T3" fmla="*/ 2147483647 h 798"/>
                <a:gd name="T4" fmla="*/ 2147483647 w 1398"/>
                <a:gd name="T5" fmla="*/ 2147483647 h 798"/>
                <a:gd name="T6" fmla="*/ 2147483647 w 1398"/>
                <a:gd name="T7" fmla="*/ 2147483647 h 798"/>
                <a:gd name="T8" fmla="*/ 2147483647 w 1398"/>
                <a:gd name="T9" fmla="*/ 2147483647 h 798"/>
                <a:gd name="T10" fmla="*/ 2147483647 w 1398"/>
                <a:gd name="T11" fmla="*/ 2147483647 h 798"/>
                <a:gd name="T12" fmla="*/ 2147483647 w 1398"/>
                <a:gd name="T13" fmla="*/ 2147483647 h 798"/>
                <a:gd name="T14" fmla="*/ 2147483647 w 1398"/>
                <a:gd name="T15" fmla="*/ 2147483647 h 798"/>
                <a:gd name="T16" fmla="*/ 2147483647 w 1398"/>
                <a:gd name="T17" fmla="*/ 2147483647 h 798"/>
                <a:gd name="T18" fmla="*/ 2147483647 w 1398"/>
                <a:gd name="T19" fmla="*/ 2147483647 h 798"/>
                <a:gd name="T20" fmla="*/ 2147483647 w 1398"/>
                <a:gd name="T21" fmla="*/ 2147483647 h 798"/>
                <a:gd name="T22" fmla="*/ 2147483647 w 1398"/>
                <a:gd name="T23" fmla="*/ 2147483647 h 798"/>
                <a:gd name="T24" fmla="*/ 2147483647 w 1398"/>
                <a:gd name="T25" fmla="*/ 2147483647 h 798"/>
                <a:gd name="T26" fmla="*/ 2147483647 w 1398"/>
                <a:gd name="T27" fmla="*/ 2147483647 h 798"/>
                <a:gd name="T28" fmla="*/ 2147483647 w 1398"/>
                <a:gd name="T29" fmla="*/ 2147483647 h 798"/>
                <a:gd name="T30" fmla="*/ 0 w 1398"/>
                <a:gd name="T31" fmla="*/ 2147483647 h 798"/>
                <a:gd name="T32" fmla="*/ 2147483647 w 1398"/>
                <a:gd name="T33" fmla="*/ 2147483647 h 798"/>
                <a:gd name="T34" fmla="*/ 2147483647 w 1398"/>
                <a:gd name="T35" fmla="*/ 2147483647 h 798"/>
                <a:gd name="T36" fmla="*/ 2147483647 w 1398"/>
                <a:gd name="T37" fmla="*/ 2147483647 h 798"/>
                <a:gd name="T38" fmla="*/ 2147483647 w 1398"/>
                <a:gd name="T39" fmla="*/ 2147483647 h 798"/>
                <a:gd name="T40" fmla="*/ 2147483647 w 1398"/>
                <a:gd name="T41" fmla="*/ 2147483647 h 798"/>
                <a:gd name="T42" fmla="*/ 2147483647 w 1398"/>
                <a:gd name="T43" fmla="*/ 2147483647 h 798"/>
                <a:gd name="T44" fmla="*/ 2147483647 w 1398"/>
                <a:gd name="T45" fmla="*/ 2147483647 h 798"/>
                <a:gd name="T46" fmla="*/ 2147483647 w 1398"/>
                <a:gd name="T47" fmla="*/ 2147483647 h 798"/>
                <a:gd name="T48" fmla="*/ 2147483647 w 1398"/>
                <a:gd name="T49" fmla="*/ 2147483647 h 798"/>
                <a:gd name="T50" fmla="*/ 2147483647 w 1398"/>
                <a:gd name="T51" fmla="*/ 2147483647 h 798"/>
                <a:gd name="T52" fmla="*/ 2147483647 w 1398"/>
                <a:gd name="T53" fmla="*/ 2147483647 h 798"/>
                <a:gd name="T54" fmla="*/ 2147483647 w 1398"/>
                <a:gd name="T55" fmla="*/ 2147483647 h 798"/>
                <a:gd name="T56" fmla="*/ 2147483647 w 1398"/>
                <a:gd name="T57" fmla="*/ 2147483647 h 798"/>
                <a:gd name="T58" fmla="*/ 2147483647 w 1398"/>
                <a:gd name="T59" fmla="*/ 2147483647 h 798"/>
                <a:gd name="T60" fmla="*/ 2147483647 w 1398"/>
                <a:gd name="T61" fmla="*/ 2147483647 h 798"/>
                <a:gd name="T62" fmla="*/ 2147483647 w 1398"/>
                <a:gd name="T63" fmla="*/ 2147483647 h 798"/>
                <a:gd name="T64" fmla="*/ 2147483647 w 1398"/>
                <a:gd name="T65" fmla="*/ 2147483647 h 798"/>
                <a:gd name="T66" fmla="*/ 2147483647 w 1398"/>
                <a:gd name="T67" fmla="*/ 2147483647 h 798"/>
                <a:gd name="T68" fmla="*/ 2147483647 w 1398"/>
                <a:gd name="T69" fmla="*/ 2147483647 h 798"/>
                <a:gd name="T70" fmla="*/ 2147483647 w 1398"/>
                <a:gd name="T71" fmla="*/ 2147483647 h 798"/>
                <a:gd name="T72" fmla="*/ 2147483647 w 1398"/>
                <a:gd name="T73" fmla="*/ 2147483647 h 798"/>
                <a:gd name="T74" fmla="*/ 2147483647 w 1398"/>
                <a:gd name="T75" fmla="*/ 2147483647 h 798"/>
                <a:gd name="T76" fmla="*/ 2147483647 w 1398"/>
                <a:gd name="T77" fmla="*/ 2147483647 h 798"/>
                <a:gd name="T78" fmla="*/ 2147483647 w 1398"/>
                <a:gd name="T79" fmla="*/ 2147483647 h 798"/>
                <a:gd name="T80" fmla="*/ 2147483647 w 1398"/>
                <a:gd name="T81" fmla="*/ 2147483647 h 798"/>
                <a:gd name="T82" fmla="*/ 2147483647 w 1398"/>
                <a:gd name="T83" fmla="*/ 2147483647 h 798"/>
                <a:gd name="T84" fmla="*/ 2147483647 w 1398"/>
                <a:gd name="T85" fmla="*/ 2147483647 h 798"/>
                <a:gd name="T86" fmla="*/ 2147483647 w 1398"/>
                <a:gd name="T87" fmla="*/ 2147483647 h 798"/>
                <a:gd name="T88" fmla="*/ 2147483647 w 1398"/>
                <a:gd name="T89" fmla="*/ 2147483647 h 798"/>
                <a:gd name="T90" fmla="*/ 2147483647 w 1398"/>
                <a:gd name="T91" fmla="*/ 2147483647 h 798"/>
                <a:gd name="T92" fmla="*/ 2147483647 w 1398"/>
                <a:gd name="T93" fmla="*/ 2147483647 h 798"/>
                <a:gd name="T94" fmla="*/ 2147483647 w 1398"/>
                <a:gd name="T95" fmla="*/ 2147483647 h 798"/>
                <a:gd name="T96" fmla="*/ 2147483647 w 1398"/>
                <a:gd name="T97" fmla="*/ 2147483647 h 798"/>
                <a:gd name="T98" fmla="*/ 2147483647 w 1398"/>
                <a:gd name="T99" fmla="*/ 2147483647 h 798"/>
                <a:gd name="T100" fmla="*/ 2147483647 w 1398"/>
                <a:gd name="T101" fmla="*/ 2147483647 h 798"/>
                <a:gd name="T102" fmla="*/ 2147483647 w 1398"/>
                <a:gd name="T103" fmla="*/ 2147483647 h 798"/>
                <a:gd name="T104" fmla="*/ 2147483647 w 1398"/>
                <a:gd name="T105" fmla="*/ 2147483647 h 798"/>
                <a:gd name="T106" fmla="*/ 2147483647 w 1398"/>
                <a:gd name="T107" fmla="*/ 2147483647 h 798"/>
                <a:gd name="T108" fmla="*/ 2147483647 w 1398"/>
                <a:gd name="T109" fmla="*/ 2147483647 h 798"/>
                <a:gd name="T110" fmla="*/ 2147483647 w 1398"/>
                <a:gd name="T111" fmla="*/ 2147483647 h 798"/>
                <a:gd name="T112" fmla="*/ 2147483647 w 1398"/>
                <a:gd name="T113" fmla="*/ 2147483647 h 798"/>
                <a:gd name="T114" fmla="*/ 2147483647 w 1398"/>
                <a:gd name="T115" fmla="*/ 2147483647 h 798"/>
                <a:gd name="T116" fmla="*/ 2147483647 w 1398"/>
                <a:gd name="T117" fmla="*/ 2147483647 h 798"/>
                <a:gd name="T118" fmla="*/ 2147483647 w 1398"/>
                <a:gd name="T119" fmla="*/ 2147483647 h 798"/>
                <a:gd name="T120" fmla="*/ 2147483647 w 1398"/>
                <a:gd name="T121" fmla="*/ 2147483647 h 7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98"/>
                <a:gd name="T184" fmla="*/ 0 h 798"/>
                <a:gd name="T185" fmla="*/ 1398 w 1398"/>
                <a:gd name="T186" fmla="*/ 798 h 7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98" h="798">
                  <a:moveTo>
                    <a:pt x="1387" y="16"/>
                  </a:moveTo>
                  <a:lnTo>
                    <a:pt x="1380" y="8"/>
                  </a:lnTo>
                  <a:lnTo>
                    <a:pt x="1375" y="1"/>
                  </a:lnTo>
                  <a:lnTo>
                    <a:pt x="1369" y="0"/>
                  </a:lnTo>
                  <a:lnTo>
                    <a:pt x="1363" y="0"/>
                  </a:lnTo>
                  <a:lnTo>
                    <a:pt x="1355" y="0"/>
                  </a:lnTo>
                  <a:lnTo>
                    <a:pt x="1350" y="0"/>
                  </a:lnTo>
                  <a:lnTo>
                    <a:pt x="1341" y="0"/>
                  </a:lnTo>
                  <a:lnTo>
                    <a:pt x="1334" y="0"/>
                  </a:lnTo>
                  <a:lnTo>
                    <a:pt x="1325" y="0"/>
                  </a:lnTo>
                  <a:lnTo>
                    <a:pt x="1316" y="0"/>
                  </a:lnTo>
                  <a:lnTo>
                    <a:pt x="1306" y="0"/>
                  </a:lnTo>
                  <a:lnTo>
                    <a:pt x="1297" y="5"/>
                  </a:lnTo>
                  <a:lnTo>
                    <a:pt x="1291" y="6"/>
                  </a:lnTo>
                  <a:lnTo>
                    <a:pt x="1286" y="8"/>
                  </a:lnTo>
                  <a:lnTo>
                    <a:pt x="1280" y="10"/>
                  </a:lnTo>
                  <a:lnTo>
                    <a:pt x="1274" y="13"/>
                  </a:lnTo>
                  <a:lnTo>
                    <a:pt x="1267" y="16"/>
                  </a:lnTo>
                  <a:lnTo>
                    <a:pt x="1261" y="19"/>
                  </a:lnTo>
                  <a:lnTo>
                    <a:pt x="1254" y="23"/>
                  </a:lnTo>
                  <a:lnTo>
                    <a:pt x="1248" y="25"/>
                  </a:lnTo>
                  <a:lnTo>
                    <a:pt x="1237" y="29"/>
                  </a:lnTo>
                  <a:lnTo>
                    <a:pt x="1227" y="33"/>
                  </a:lnTo>
                  <a:lnTo>
                    <a:pt x="1216" y="37"/>
                  </a:lnTo>
                  <a:lnTo>
                    <a:pt x="1206" y="42"/>
                  </a:lnTo>
                  <a:lnTo>
                    <a:pt x="1200" y="43"/>
                  </a:lnTo>
                  <a:lnTo>
                    <a:pt x="1194" y="45"/>
                  </a:lnTo>
                  <a:lnTo>
                    <a:pt x="1187" y="47"/>
                  </a:lnTo>
                  <a:lnTo>
                    <a:pt x="1181" y="51"/>
                  </a:lnTo>
                  <a:lnTo>
                    <a:pt x="1175" y="53"/>
                  </a:lnTo>
                  <a:lnTo>
                    <a:pt x="1168" y="54"/>
                  </a:lnTo>
                  <a:lnTo>
                    <a:pt x="1162" y="57"/>
                  </a:lnTo>
                  <a:lnTo>
                    <a:pt x="1157" y="59"/>
                  </a:lnTo>
                  <a:lnTo>
                    <a:pt x="1150" y="62"/>
                  </a:lnTo>
                  <a:lnTo>
                    <a:pt x="1143" y="64"/>
                  </a:lnTo>
                  <a:lnTo>
                    <a:pt x="1137" y="66"/>
                  </a:lnTo>
                  <a:lnTo>
                    <a:pt x="1131" y="68"/>
                  </a:lnTo>
                  <a:lnTo>
                    <a:pt x="1123" y="71"/>
                  </a:lnTo>
                  <a:lnTo>
                    <a:pt x="1117" y="72"/>
                  </a:lnTo>
                  <a:lnTo>
                    <a:pt x="1110" y="75"/>
                  </a:lnTo>
                  <a:lnTo>
                    <a:pt x="1104" y="77"/>
                  </a:lnTo>
                  <a:lnTo>
                    <a:pt x="1097" y="78"/>
                  </a:lnTo>
                  <a:lnTo>
                    <a:pt x="1090" y="82"/>
                  </a:lnTo>
                  <a:lnTo>
                    <a:pt x="1084" y="82"/>
                  </a:lnTo>
                  <a:lnTo>
                    <a:pt x="1078" y="86"/>
                  </a:lnTo>
                  <a:lnTo>
                    <a:pt x="1070" y="87"/>
                  </a:lnTo>
                  <a:lnTo>
                    <a:pt x="1063" y="90"/>
                  </a:lnTo>
                  <a:lnTo>
                    <a:pt x="1056" y="91"/>
                  </a:lnTo>
                  <a:lnTo>
                    <a:pt x="1050" y="93"/>
                  </a:lnTo>
                  <a:lnTo>
                    <a:pt x="1044" y="95"/>
                  </a:lnTo>
                  <a:lnTo>
                    <a:pt x="1036" y="96"/>
                  </a:lnTo>
                  <a:lnTo>
                    <a:pt x="1028" y="97"/>
                  </a:lnTo>
                  <a:lnTo>
                    <a:pt x="1022" y="100"/>
                  </a:lnTo>
                  <a:lnTo>
                    <a:pt x="1016" y="100"/>
                  </a:lnTo>
                  <a:lnTo>
                    <a:pt x="1010" y="101"/>
                  </a:lnTo>
                  <a:lnTo>
                    <a:pt x="1003" y="102"/>
                  </a:lnTo>
                  <a:lnTo>
                    <a:pt x="997" y="105"/>
                  </a:lnTo>
                  <a:lnTo>
                    <a:pt x="989" y="105"/>
                  </a:lnTo>
                  <a:lnTo>
                    <a:pt x="983" y="105"/>
                  </a:lnTo>
                  <a:lnTo>
                    <a:pt x="975" y="105"/>
                  </a:lnTo>
                  <a:lnTo>
                    <a:pt x="969" y="106"/>
                  </a:lnTo>
                  <a:lnTo>
                    <a:pt x="964" y="106"/>
                  </a:lnTo>
                  <a:lnTo>
                    <a:pt x="958" y="107"/>
                  </a:lnTo>
                  <a:lnTo>
                    <a:pt x="952" y="109"/>
                  </a:lnTo>
                  <a:lnTo>
                    <a:pt x="946" y="110"/>
                  </a:lnTo>
                  <a:lnTo>
                    <a:pt x="940" y="109"/>
                  </a:lnTo>
                  <a:lnTo>
                    <a:pt x="934" y="109"/>
                  </a:lnTo>
                  <a:lnTo>
                    <a:pt x="928" y="109"/>
                  </a:lnTo>
                  <a:lnTo>
                    <a:pt x="923" y="109"/>
                  </a:lnTo>
                  <a:lnTo>
                    <a:pt x="911" y="106"/>
                  </a:lnTo>
                  <a:lnTo>
                    <a:pt x="900" y="105"/>
                  </a:lnTo>
                  <a:lnTo>
                    <a:pt x="890" y="102"/>
                  </a:lnTo>
                  <a:lnTo>
                    <a:pt x="881" y="100"/>
                  </a:lnTo>
                  <a:lnTo>
                    <a:pt x="871" y="96"/>
                  </a:lnTo>
                  <a:lnTo>
                    <a:pt x="864" y="93"/>
                  </a:lnTo>
                  <a:lnTo>
                    <a:pt x="857" y="88"/>
                  </a:lnTo>
                  <a:lnTo>
                    <a:pt x="851" y="86"/>
                  </a:lnTo>
                  <a:lnTo>
                    <a:pt x="844" y="82"/>
                  </a:lnTo>
                  <a:lnTo>
                    <a:pt x="838" y="78"/>
                  </a:lnTo>
                  <a:lnTo>
                    <a:pt x="830" y="76"/>
                  </a:lnTo>
                  <a:lnTo>
                    <a:pt x="825" y="72"/>
                  </a:lnTo>
                  <a:lnTo>
                    <a:pt x="818" y="69"/>
                  </a:lnTo>
                  <a:lnTo>
                    <a:pt x="810" y="67"/>
                  </a:lnTo>
                  <a:lnTo>
                    <a:pt x="803" y="64"/>
                  </a:lnTo>
                  <a:lnTo>
                    <a:pt x="795" y="61"/>
                  </a:lnTo>
                  <a:lnTo>
                    <a:pt x="786" y="58"/>
                  </a:lnTo>
                  <a:lnTo>
                    <a:pt x="779" y="57"/>
                  </a:lnTo>
                  <a:lnTo>
                    <a:pt x="770" y="53"/>
                  </a:lnTo>
                  <a:lnTo>
                    <a:pt x="761" y="52"/>
                  </a:lnTo>
                  <a:lnTo>
                    <a:pt x="753" y="49"/>
                  </a:lnTo>
                  <a:lnTo>
                    <a:pt x="745" y="48"/>
                  </a:lnTo>
                  <a:lnTo>
                    <a:pt x="736" y="45"/>
                  </a:lnTo>
                  <a:lnTo>
                    <a:pt x="727" y="44"/>
                  </a:lnTo>
                  <a:lnTo>
                    <a:pt x="717" y="42"/>
                  </a:lnTo>
                  <a:lnTo>
                    <a:pt x="708" y="40"/>
                  </a:lnTo>
                  <a:lnTo>
                    <a:pt x="698" y="39"/>
                  </a:lnTo>
                  <a:lnTo>
                    <a:pt x="688" y="38"/>
                  </a:lnTo>
                  <a:lnTo>
                    <a:pt x="678" y="35"/>
                  </a:lnTo>
                  <a:lnTo>
                    <a:pt x="669" y="35"/>
                  </a:lnTo>
                  <a:lnTo>
                    <a:pt x="658" y="34"/>
                  </a:lnTo>
                  <a:lnTo>
                    <a:pt x="648" y="33"/>
                  </a:lnTo>
                  <a:lnTo>
                    <a:pt x="637" y="32"/>
                  </a:lnTo>
                  <a:lnTo>
                    <a:pt x="629" y="32"/>
                  </a:lnTo>
                  <a:lnTo>
                    <a:pt x="617" y="32"/>
                  </a:lnTo>
                  <a:lnTo>
                    <a:pt x="607" y="32"/>
                  </a:lnTo>
                  <a:lnTo>
                    <a:pt x="596" y="32"/>
                  </a:lnTo>
                  <a:lnTo>
                    <a:pt x="587" y="32"/>
                  </a:lnTo>
                  <a:lnTo>
                    <a:pt x="576" y="32"/>
                  </a:lnTo>
                  <a:lnTo>
                    <a:pt x="564" y="32"/>
                  </a:lnTo>
                  <a:lnTo>
                    <a:pt x="553" y="32"/>
                  </a:lnTo>
                  <a:lnTo>
                    <a:pt x="543" y="33"/>
                  </a:lnTo>
                  <a:lnTo>
                    <a:pt x="530" y="33"/>
                  </a:lnTo>
                  <a:lnTo>
                    <a:pt x="520" y="34"/>
                  </a:lnTo>
                  <a:lnTo>
                    <a:pt x="509" y="35"/>
                  </a:lnTo>
                  <a:lnTo>
                    <a:pt x="499" y="37"/>
                  </a:lnTo>
                  <a:lnTo>
                    <a:pt x="487" y="38"/>
                  </a:lnTo>
                  <a:lnTo>
                    <a:pt x="476" y="40"/>
                  </a:lnTo>
                  <a:lnTo>
                    <a:pt x="465" y="40"/>
                  </a:lnTo>
                  <a:lnTo>
                    <a:pt x="454" y="44"/>
                  </a:lnTo>
                  <a:lnTo>
                    <a:pt x="443" y="45"/>
                  </a:lnTo>
                  <a:lnTo>
                    <a:pt x="433" y="48"/>
                  </a:lnTo>
                  <a:lnTo>
                    <a:pt x="420" y="52"/>
                  </a:lnTo>
                  <a:lnTo>
                    <a:pt x="410" y="54"/>
                  </a:lnTo>
                  <a:lnTo>
                    <a:pt x="398" y="57"/>
                  </a:lnTo>
                  <a:lnTo>
                    <a:pt x="388" y="59"/>
                  </a:lnTo>
                  <a:lnTo>
                    <a:pt x="376" y="63"/>
                  </a:lnTo>
                  <a:lnTo>
                    <a:pt x="366" y="67"/>
                  </a:lnTo>
                  <a:lnTo>
                    <a:pt x="355" y="71"/>
                  </a:lnTo>
                  <a:lnTo>
                    <a:pt x="345" y="73"/>
                  </a:lnTo>
                  <a:lnTo>
                    <a:pt x="333" y="77"/>
                  </a:lnTo>
                  <a:lnTo>
                    <a:pt x="323" y="82"/>
                  </a:lnTo>
                  <a:lnTo>
                    <a:pt x="311" y="87"/>
                  </a:lnTo>
                  <a:lnTo>
                    <a:pt x="301" y="92"/>
                  </a:lnTo>
                  <a:lnTo>
                    <a:pt x="291" y="96"/>
                  </a:lnTo>
                  <a:lnTo>
                    <a:pt x="280" y="102"/>
                  </a:lnTo>
                  <a:lnTo>
                    <a:pt x="270" y="107"/>
                  </a:lnTo>
                  <a:lnTo>
                    <a:pt x="259" y="114"/>
                  </a:lnTo>
                  <a:lnTo>
                    <a:pt x="250" y="120"/>
                  </a:lnTo>
                  <a:lnTo>
                    <a:pt x="241" y="128"/>
                  </a:lnTo>
                  <a:lnTo>
                    <a:pt x="234" y="130"/>
                  </a:lnTo>
                  <a:lnTo>
                    <a:pt x="226" y="134"/>
                  </a:lnTo>
                  <a:lnTo>
                    <a:pt x="220" y="139"/>
                  </a:lnTo>
                  <a:lnTo>
                    <a:pt x="214" y="144"/>
                  </a:lnTo>
                  <a:lnTo>
                    <a:pt x="207" y="148"/>
                  </a:lnTo>
                  <a:lnTo>
                    <a:pt x="200" y="153"/>
                  </a:lnTo>
                  <a:lnTo>
                    <a:pt x="193" y="158"/>
                  </a:lnTo>
                  <a:lnTo>
                    <a:pt x="187" y="164"/>
                  </a:lnTo>
                  <a:lnTo>
                    <a:pt x="179" y="169"/>
                  </a:lnTo>
                  <a:lnTo>
                    <a:pt x="173" y="174"/>
                  </a:lnTo>
                  <a:lnTo>
                    <a:pt x="167" y="181"/>
                  </a:lnTo>
                  <a:lnTo>
                    <a:pt x="162" y="187"/>
                  </a:lnTo>
                  <a:lnTo>
                    <a:pt x="156" y="192"/>
                  </a:lnTo>
                  <a:lnTo>
                    <a:pt x="149" y="198"/>
                  </a:lnTo>
                  <a:lnTo>
                    <a:pt x="143" y="206"/>
                  </a:lnTo>
                  <a:lnTo>
                    <a:pt x="137" y="213"/>
                  </a:lnTo>
                  <a:lnTo>
                    <a:pt x="130" y="220"/>
                  </a:lnTo>
                  <a:lnTo>
                    <a:pt x="124" y="226"/>
                  </a:lnTo>
                  <a:lnTo>
                    <a:pt x="118" y="232"/>
                  </a:lnTo>
                  <a:lnTo>
                    <a:pt x="111" y="241"/>
                  </a:lnTo>
                  <a:lnTo>
                    <a:pt x="105" y="248"/>
                  </a:lnTo>
                  <a:lnTo>
                    <a:pt x="100" y="256"/>
                  </a:lnTo>
                  <a:lnTo>
                    <a:pt x="95" y="264"/>
                  </a:lnTo>
                  <a:lnTo>
                    <a:pt x="90" y="274"/>
                  </a:lnTo>
                  <a:lnTo>
                    <a:pt x="84" y="280"/>
                  </a:lnTo>
                  <a:lnTo>
                    <a:pt x="79" y="289"/>
                  </a:lnTo>
                  <a:lnTo>
                    <a:pt x="74" y="298"/>
                  </a:lnTo>
                  <a:lnTo>
                    <a:pt x="68" y="308"/>
                  </a:lnTo>
                  <a:lnTo>
                    <a:pt x="63" y="317"/>
                  </a:lnTo>
                  <a:lnTo>
                    <a:pt x="60" y="326"/>
                  </a:lnTo>
                  <a:lnTo>
                    <a:pt x="55" y="337"/>
                  </a:lnTo>
                  <a:lnTo>
                    <a:pt x="52" y="347"/>
                  </a:lnTo>
                  <a:lnTo>
                    <a:pt x="46" y="356"/>
                  </a:lnTo>
                  <a:lnTo>
                    <a:pt x="42" y="366"/>
                  </a:lnTo>
                  <a:lnTo>
                    <a:pt x="37" y="378"/>
                  </a:lnTo>
                  <a:lnTo>
                    <a:pt x="34" y="389"/>
                  </a:lnTo>
                  <a:lnTo>
                    <a:pt x="29" y="399"/>
                  </a:lnTo>
                  <a:lnTo>
                    <a:pt x="27" y="411"/>
                  </a:lnTo>
                  <a:lnTo>
                    <a:pt x="23" y="422"/>
                  </a:lnTo>
                  <a:lnTo>
                    <a:pt x="22" y="435"/>
                  </a:lnTo>
                  <a:lnTo>
                    <a:pt x="18" y="446"/>
                  </a:lnTo>
                  <a:lnTo>
                    <a:pt x="16" y="459"/>
                  </a:lnTo>
                  <a:lnTo>
                    <a:pt x="12" y="471"/>
                  </a:lnTo>
                  <a:lnTo>
                    <a:pt x="10" y="484"/>
                  </a:lnTo>
                  <a:lnTo>
                    <a:pt x="7" y="496"/>
                  </a:lnTo>
                  <a:lnTo>
                    <a:pt x="5" y="510"/>
                  </a:lnTo>
                  <a:lnTo>
                    <a:pt x="4" y="523"/>
                  </a:lnTo>
                  <a:lnTo>
                    <a:pt x="4" y="538"/>
                  </a:lnTo>
                  <a:lnTo>
                    <a:pt x="2" y="552"/>
                  </a:lnTo>
                  <a:lnTo>
                    <a:pt x="0" y="566"/>
                  </a:lnTo>
                  <a:lnTo>
                    <a:pt x="0" y="580"/>
                  </a:lnTo>
                  <a:lnTo>
                    <a:pt x="0" y="595"/>
                  </a:lnTo>
                  <a:lnTo>
                    <a:pt x="0" y="610"/>
                  </a:lnTo>
                  <a:lnTo>
                    <a:pt x="0" y="627"/>
                  </a:lnTo>
                  <a:lnTo>
                    <a:pt x="0" y="642"/>
                  </a:lnTo>
                  <a:lnTo>
                    <a:pt x="2" y="658"/>
                  </a:lnTo>
                  <a:lnTo>
                    <a:pt x="2" y="675"/>
                  </a:lnTo>
                  <a:lnTo>
                    <a:pt x="4" y="691"/>
                  </a:lnTo>
                  <a:lnTo>
                    <a:pt x="5" y="707"/>
                  </a:lnTo>
                  <a:lnTo>
                    <a:pt x="8" y="726"/>
                  </a:lnTo>
                  <a:lnTo>
                    <a:pt x="10" y="743"/>
                  </a:lnTo>
                  <a:lnTo>
                    <a:pt x="12" y="762"/>
                  </a:lnTo>
                  <a:lnTo>
                    <a:pt x="16" y="779"/>
                  </a:lnTo>
                  <a:lnTo>
                    <a:pt x="19" y="798"/>
                  </a:lnTo>
                  <a:lnTo>
                    <a:pt x="124" y="782"/>
                  </a:lnTo>
                  <a:lnTo>
                    <a:pt x="121" y="768"/>
                  </a:lnTo>
                  <a:lnTo>
                    <a:pt x="119" y="757"/>
                  </a:lnTo>
                  <a:lnTo>
                    <a:pt x="116" y="744"/>
                  </a:lnTo>
                  <a:lnTo>
                    <a:pt x="115" y="731"/>
                  </a:lnTo>
                  <a:lnTo>
                    <a:pt x="113" y="719"/>
                  </a:lnTo>
                  <a:lnTo>
                    <a:pt x="111" y="706"/>
                  </a:lnTo>
                  <a:lnTo>
                    <a:pt x="110" y="693"/>
                  </a:lnTo>
                  <a:lnTo>
                    <a:pt x="110" y="682"/>
                  </a:lnTo>
                  <a:lnTo>
                    <a:pt x="109" y="669"/>
                  </a:lnTo>
                  <a:lnTo>
                    <a:pt x="108" y="658"/>
                  </a:lnTo>
                  <a:lnTo>
                    <a:pt x="108" y="647"/>
                  </a:lnTo>
                  <a:lnTo>
                    <a:pt x="108" y="635"/>
                  </a:lnTo>
                  <a:lnTo>
                    <a:pt x="106" y="624"/>
                  </a:lnTo>
                  <a:lnTo>
                    <a:pt x="106" y="614"/>
                  </a:lnTo>
                  <a:lnTo>
                    <a:pt x="106" y="603"/>
                  </a:lnTo>
                  <a:lnTo>
                    <a:pt x="108" y="592"/>
                  </a:lnTo>
                  <a:lnTo>
                    <a:pt x="108" y="581"/>
                  </a:lnTo>
                  <a:lnTo>
                    <a:pt x="108" y="570"/>
                  </a:lnTo>
                  <a:lnTo>
                    <a:pt x="109" y="558"/>
                  </a:lnTo>
                  <a:lnTo>
                    <a:pt x="110" y="548"/>
                  </a:lnTo>
                  <a:lnTo>
                    <a:pt x="110" y="538"/>
                  </a:lnTo>
                  <a:lnTo>
                    <a:pt x="111" y="528"/>
                  </a:lnTo>
                  <a:lnTo>
                    <a:pt x="113" y="518"/>
                  </a:lnTo>
                  <a:lnTo>
                    <a:pt x="115" y="508"/>
                  </a:lnTo>
                  <a:lnTo>
                    <a:pt x="115" y="498"/>
                  </a:lnTo>
                  <a:lnTo>
                    <a:pt x="118" y="489"/>
                  </a:lnTo>
                  <a:lnTo>
                    <a:pt x="119" y="479"/>
                  </a:lnTo>
                  <a:lnTo>
                    <a:pt x="121" y="470"/>
                  </a:lnTo>
                  <a:lnTo>
                    <a:pt x="124" y="460"/>
                  </a:lnTo>
                  <a:lnTo>
                    <a:pt x="127" y="451"/>
                  </a:lnTo>
                  <a:lnTo>
                    <a:pt x="129" y="442"/>
                  </a:lnTo>
                  <a:lnTo>
                    <a:pt x="133" y="433"/>
                  </a:lnTo>
                  <a:lnTo>
                    <a:pt x="134" y="424"/>
                  </a:lnTo>
                  <a:lnTo>
                    <a:pt x="138" y="414"/>
                  </a:lnTo>
                  <a:lnTo>
                    <a:pt x="140" y="405"/>
                  </a:lnTo>
                  <a:lnTo>
                    <a:pt x="144" y="397"/>
                  </a:lnTo>
                  <a:lnTo>
                    <a:pt x="147" y="388"/>
                  </a:lnTo>
                  <a:lnTo>
                    <a:pt x="149" y="379"/>
                  </a:lnTo>
                  <a:lnTo>
                    <a:pt x="154" y="371"/>
                  </a:lnTo>
                  <a:lnTo>
                    <a:pt x="159" y="364"/>
                  </a:lnTo>
                  <a:lnTo>
                    <a:pt x="162" y="355"/>
                  </a:lnTo>
                  <a:lnTo>
                    <a:pt x="167" y="349"/>
                  </a:lnTo>
                  <a:lnTo>
                    <a:pt x="171" y="340"/>
                  </a:lnTo>
                  <a:lnTo>
                    <a:pt x="176" y="332"/>
                  </a:lnTo>
                  <a:lnTo>
                    <a:pt x="179" y="326"/>
                  </a:lnTo>
                  <a:lnTo>
                    <a:pt x="185" y="318"/>
                  </a:lnTo>
                  <a:lnTo>
                    <a:pt x="191" y="311"/>
                  </a:lnTo>
                  <a:lnTo>
                    <a:pt x="196" y="304"/>
                  </a:lnTo>
                  <a:lnTo>
                    <a:pt x="201" y="297"/>
                  </a:lnTo>
                  <a:lnTo>
                    <a:pt x="206" y="291"/>
                  </a:lnTo>
                  <a:lnTo>
                    <a:pt x="212" y="283"/>
                  </a:lnTo>
                  <a:lnTo>
                    <a:pt x="219" y="277"/>
                  </a:lnTo>
                  <a:lnTo>
                    <a:pt x="224" y="270"/>
                  </a:lnTo>
                  <a:lnTo>
                    <a:pt x="230" y="264"/>
                  </a:lnTo>
                  <a:lnTo>
                    <a:pt x="236" y="258"/>
                  </a:lnTo>
                  <a:lnTo>
                    <a:pt x="243" y="253"/>
                  </a:lnTo>
                  <a:lnTo>
                    <a:pt x="249" y="246"/>
                  </a:lnTo>
                  <a:lnTo>
                    <a:pt x="255" y="240"/>
                  </a:lnTo>
                  <a:lnTo>
                    <a:pt x="261" y="235"/>
                  </a:lnTo>
                  <a:lnTo>
                    <a:pt x="270" y="230"/>
                  </a:lnTo>
                  <a:lnTo>
                    <a:pt x="277" y="225"/>
                  </a:lnTo>
                  <a:lnTo>
                    <a:pt x="284" y="221"/>
                  </a:lnTo>
                  <a:lnTo>
                    <a:pt x="292" y="216"/>
                  </a:lnTo>
                  <a:lnTo>
                    <a:pt x="301" y="211"/>
                  </a:lnTo>
                  <a:lnTo>
                    <a:pt x="307" y="205"/>
                  </a:lnTo>
                  <a:lnTo>
                    <a:pt x="316" y="200"/>
                  </a:lnTo>
                  <a:lnTo>
                    <a:pt x="323" y="195"/>
                  </a:lnTo>
                  <a:lnTo>
                    <a:pt x="333" y="191"/>
                  </a:lnTo>
                  <a:lnTo>
                    <a:pt x="341" y="186"/>
                  </a:lnTo>
                  <a:lnTo>
                    <a:pt x="351" y="181"/>
                  </a:lnTo>
                  <a:lnTo>
                    <a:pt x="360" y="177"/>
                  </a:lnTo>
                  <a:lnTo>
                    <a:pt x="369" y="174"/>
                  </a:lnTo>
                  <a:lnTo>
                    <a:pt x="378" y="169"/>
                  </a:lnTo>
                  <a:lnTo>
                    <a:pt x="386" y="165"/>
                  </a:lnTo>
                  <a:lnTo>
                    <a:pt x="396" y="163"/>
                  </a:lnTo>
                  <a:lnTo>
                    <a:pt x="405" y="160"/>
                  </a:lnTo>
                  <a:lnTo>
                    <a:pt x="415" y="158"/>
                  </a:lnTo>
                  <a:lnTo>
                    <a:pt x="424" y="154"/>
                  </a:lnTo>
                  <a:lnTo>
                    <a:pt x="433" y="152"/>
                  </a:lnTo>
                  <a:lnTo>
                    <a:pt x="443" y="150"/>
                  </a:lnTo>
                  <a:lnTo>
                    <a:pt x="451" y="147"/>
                  </a:lnTo>
                  <a:lnTo>
                    <a:pt x="461" y="145"/>
                  </a:lnTo>
                  <a:lnTo>
                    <a:pt x="470" y="143"/>
                  </a:lnTo>
                  <a:lnTo>
                    <a:pt x="478" y="141"/>
                  </a:lnTo>
                  <a:lnTo>
                    <a:pt x="489" y="140"/>
                  </a:lnTo>
                  <a:lnTo>
                    <a:pt x="497" y="139"/>
                  </a:lnTo>
                  <a:lnTo>
                    <a:pt x="507" y="136"/>
                  </a:lnTo>
                  <a:lnTo>
                    <a:pt x="516" y="136"/>
                  </a:lnTo>
                  <a:lnTo>
                    <a:pt x="525" y="135"/>
                  </a:lnTo>
                  <a:lnTo>
                    <a:pt x="534" y="134"/>
                  </a:lnTo>
                  <a:lnTo>
                    <a:pt x="543" y="134"/>
                  </a:lnTo>
                  <a:lnTo>
                    <a:pt x="553" y="134"/>
                  </a:lnTo>
                  <a:lnTo>
                    <a:pt x="562" y="134"/>
                  </a:lnTo>
                  <a:lnTo>
                    <a:pt x="571" y="134"/>
                  </a:lnTo>
                  <a:lnTo>
                    <a:pt x="581" y="134"/>
                  </a:lnTo>
                  <a:lnTo>
                    <a:pt x="589" y="134"/>
                  </a:lnTo>
                  <a:lnTo>
                    <a:pt x="598" y="134"/>
                  </a:lnTo>
                  <a:lnTo>
                    <a:pt x="606" y="134"/>
                  </a:lnTo>
                  <a:lnTo>
                    <a:pt x="615" y="134"/>
                  </a:lnTo>
                  <a:lnTo>
                    <a:pt x="624" y="134"/>
                  </a:lnTo>
                  <a:lnTo>
                    <a:pt x="631" y="134"/>
                  </a:lnTo>
                  <a:lnTo>
                    <a:pt x="640" y="134"/>
                  </a:lnTo>
                  <a:lnTo>
                    <a:pt x="648" y="135"/>
                  </a:lnTo>
                  <a:lnTo>
                    <a:pt x="658" y="136"/>
                  </a:lnTo>
                  <a:lnTo>
                    <a:pt x="664" y="136"/>
                  </a:lnTo>
                  <a:lnTo>
                    <a:pt x="673" y="138"/>
                  </a:lnTo>
                  <a:lnTo>
                    <a:pt x="680" y="139"/>
                  </a:lnTo>
                  <a:lnTo>
                    <a:pt x="688" y="140"/>
                  </a:lnTo>
                  <a:lnTo>
                    <a:pt x="695" y="141"/>
                  </a:lnTo>
                  <a:lnTo>
                    <a:pt x="703" y="144"/>
                  </a:lnTo>
                  <a:lnTo>
                    <a:pt x="709" y="145"/>
                  </a:lnTo>
                  <a:lnTo>
                    <a:pt x="718" y="147"/>
                  </a:lnTo>
                  <a:lnTo>
                    <a:pt x="724" y="148"/>
                  </a:lnTo>
                  <a:lnTo>
                    <a:pt x="731" y="150"/>
                  </a:lnTo>
                  <a:lnTo>
                    <a:pt x="737" y="152"/>
                  </a:lnTo>
                  <a:lnTo>
                    <a:pt x="743" y="153"/>
                  </a:lnTo>
                  <a:lnTo>
                    <a:pt x="750" y="154"/>
                  </a:lnTo>
                  <a:lnTo>
                    <a:pt x="756" y="157"/>
                  </a:lnTo>
                  <a:lnTo>
                    <a:pt x="762" y="158"/>
                  </a:lnTo>
                  <a:lnTo>
                    <a:pt x="769" y="162"/>
                  </a:lnTo>
                  <a:lnTo>
                    <a:pt x="779" y="164"/>
                  </a:lnTo>
                  <a:lnTo>
                    <a:pt x="790" y="169"/>
                  </a:lnTo>
                  <a:lnTo>
                    <a:pt x="798" y="174"/>
                  </a:lnTo>
                  <a:lnTo>
                    <a:pt x="808" y="179"/>
                  </a:lnTo>
                  <a:lnTo>
                    <a:pt x="814" y="183"/>
                  </a:lnTo>
                  <a:lnTo>
                    <a:pt x="823" y="187"/>
                  </a:lnTo>
                  <a:lnTo>
                    <a:pt x="832" y="191"/>
                  </a:lnTo>
                  <a:lnTo>
                    <a:pt x="842" y="195"/>
                  </a:lnTo>
                  <a:lnTo>
                    <a:pt x="849" y="197"/>
                  </a:lnTo>
                  <a:lnTo>
                    <a:pt x="859" y="200"/>
                  </a:lnTo>
                  <a:lnTo>
                    <a:pt x="870" y="202"/>
                  </a:lnTo>
                  <a:lnTo>
                    <a:pt x="880" y="203"/>
                  </a:lnTo>
                  <a:lnTo>
                    <a:pt x="888" y="205"/>
                  </a:lnTo>
                  <a:lnTo>
                    <a:pt x="900" y="206"/>
                  </a:lnTo>
                  <a:lnTo>
                    <a:pt x="910" y="207"/>
                  </a:lnTo>
                  <a:lnTo>
                    <a:pt x="921" y="208"/>
                  </a:lnTo>
                  <a:lnTo>
                    <a:pt x="931" y="207"/>
                  </a:lnTo>
                  <a:lnTo>
                    <a:pt x="943" y="207"/>
                  </a:lnTo>
                  <a:lnTo>
                    <a:pt x="948" y="207"/>
                  </a:lnTo>
                  <a:lnTo>
                    <a:pt x="953" y="207"/>
                  </a:lnTo>
                  <a:lnTo>
                    <a:pt x="959" y="207"/>
                  </a:lnTo>
                  <a:lnTo>
                    <a:pt x="965" y="207"/>
                  </a:lnTo>
                  <a:lnTo>
                    <a:pt x="975" y="205"/>
                  </a:lnTo>
                  <a:lnTo>
                    <a:pt x="987" y="203"/>
                  </a:lnTo>
                  <a:lnTo>
                    <a:pt x="992" y="203"/>
                  </a:lnTo>
                  <a:lnTo>
                    <a:pt x="998" y="202"/>
                  </a:lnTo>
                  <a:lnTo>
                    <a:pt x="1005" y="201"/>
                  </a:lnTo>
                  <a:lnTo>
                    <a:pt x="1011" y="201"/>
                  </a:lnTo>
                  <a:lnTo>
                    <a:pt x="1016" y="198"/>
                  </a:lnTo>
                  <a:lnTo>
                    <a:pt x="1022" y="198"/>
                  </a:lnTo>
                  <a:lnTo>
                    <a:pt x="1027" y="197"/>
                  </a:lnTo>
                  <a:lnTo>
                    <a:pt x="1034" y="197"/>
                  </a:lnTo>
                  <a:lnTo>
                    <a:pt x="1040" y="195"/>
                  </a:lnTo>
                  <a:lnTo>
                    <a:pt x="1046" y="193"/>
                  </a:lnTo>
                  <a:lnTo>
                    <a:pt x="1052" y="192"/>
                  </a:lnTo>
                  <a:lnTo>
                    <a:pt x="1059" y="192"/>
                  </a:lnTo>
                  <a:lnTo>
                    <a:pt x="1065" y="189"/>
                  </a:lnTo>
                  <a:lnTo>
                    <a:pt x="1071" y="188"/>
                  </a:lnTo>
                  <a:lnTo>
                    <a:pt x="1078" y="187"/>
                  </a:lnTo>
                  <a:lnTo>
                    <a:pt x="1084" y="186"/>
                  </a:lnTo>
                  <a:lnTo>
                    <a:pt x="1090" y="183"/>
                  </a:lnTo>
                  <a:lnTo>
                    <a:pt x="1097" y="182"/>
                  </a:lnTo>
                  <a:lnTo>
                    <a:pt x="1102" y="181"/>
                  </a:lnTo>
                  <a:lnTo>
                    <a:pt x="1108" y="179"/>
                  </a:lnTo>
                  <a:lnTo>
                    <a:pt x="1114" y="176"/>
                  </a:lnTo>
                  <a:lnTo>
                    <a:pt x="1121" y="174"/>
                  </a:lnTo>
                  <a:lnTo>
                    <a:pt x="1127" y="173"/>
                  </a:lnTo>
                  <a:lnTo>
                    <a:pt x="1133" y="172"/>
                  </a:lnTo>
                  <a:lnTo>
                    <a:pt x="1139" y="169"/>
                  </a:lnTo>
                  <a:lnTo>
                    <a:pt x="1146" y="168"/>
                  </a:lnTo>
                  <a:lnTo>
                    <a:pt x="1152" y="165"/>
                  </a:lnTo>
                  <a:lnTo>
                    <a:pt x="1160" y="164"/>
                  </a:lnTo>
                  <a:lnTo>
                    <a:pt x="1153" y="169"/>
                  </a:lnTo>
                  <a:lnTo>
                    <a:pt x="1148" y="176"/>
                  </a:lnTo>
                  <a:lnTo>
                    <a:pt x="1142" y="181"/>
                  </a:lnTo>
                  <a:lnTo>
                    <a:pt x="1138" y="187"/>
                  </a:lnTo>
                  <a:lnTo>
                    <a:pt x="1133" y="192"/>
                  </a:lnTo>
                  <a:lnTo>
                    <a:pt x="1129" y="198"/>
                  </a:lnTo>
                  <a:lnTo>
                    <a:pt x="1124" y="205"/>
                  </a:lnTo>
                  <a:lnTo>
                    <a:pt x="1119" y="211"/>
                  </a:lnTo>
                  <a:lnTo>
                    <a:pt x="1114" y="216"/>
                  </a:lnTo>
                  <a:lnTo>
                    <a:pt x="1110" y="222"/>
                  </a:lnTo>
                  <a:lnTo>
                    <a:pt x="1105" y="229"/>
                  </a:lnTo>
                  <a:lnTo>
                    <a:pt x="1102" y="235"/>
                  </a:lnTo>
                  <a:lnTo>
                    <a:pt x="1097" y="241"/>
                  </a:lnTo>
                  <a:lnTo>
                    <a:pt x="1093" y="248"/>
                  </a:lnTo>
                  <a:lnTo>
                    <a:pt x="1089" y="254"/>
                  </a:lnTo>
                  <a:lnTo>
                    <a:pt x="1085" y="260"/>
                  </a:lnTo>
                  <a:lnTo>
                    <a:pt x="1080" y="265"/>
                  </a:lnTo>
                  <a:lnTo>
                    <a:pt x="1076" y="272"/>
                  </a:lnTo>
                  <a:lnTo>
                    <a:pt x="1073" y="278"/>
                  </a:lnTo>
                  <a:lnTo>
                    <a:pt x="1069" y="284"/>
                  </a:lnTo>
                  <a:lnTo>
                    <a:pt x="1065" y="289"/>
                  </a:lnTo>
                  <a:lnTo>
                    <a:pt x="1061" y="296"/>
                  </a:lnTo>
                  <a:lnTo>
                    <a:pt x="1056" y="302"/>
                  </a:lnTo>
                  <a:lnTo>
                    <a:pt x="1054" y="308"/>
                  </a:lnTo>
                  <a:lnTo>
                    <a:pt x="1050" y="313"/>
                  </a:lnTo>
                  <a:lnTo>
                    <a:pt x="1045" y="320"/>
                  </a:lnTo>
                  <a:lnTo>
                    <a:pt x="1041" y="326"/>
                  </a:lnTo>
                  <a:lnTo>
                    <a:pt x="1039" y="332"/>
                  </a:lnTo>
                  <a:lnTo>
                    <a:pt x="1034" y="337"/>
                  </a:lnTo>
                  <a:lnTo>
                    <a:pt x="1031" y="344"/>
                  </a:lnTo>
                  <a:lnTo>
                    <a:pt x="1027" y="350"/>
                  </a:lnTo>
                  <a:lnTo>
                    <a:pt x="1025" y="356"/>
                  </a:lnTo>
                  <a:lnTo>
                    <a:pt x="1018" y="364"/>
                  </a:lnTo>
                  <a:lnTo>
                    <a:pt x="1012" y="373"/>
                  </a:lnTo>
                  <a:lnTo>
                    <a:pt x="1007" y="380"/>
                  </a:lnTo>
                  <a:lnTo>
                    <a:pt x="1002" y="389"/>
                  </a:lnTo>
                  <a:lnTo>
                    <a:pt x="997" y="395"/>
                  </a:lnTo>
                  <a:lnTo>
                    <a:pt x="992" y="404"/>
                  </a:lnTo>
                  <a:lnTo>
                    <a:pt x="987" y="412"/>
                  </a:lnTo>
                  <a:lnTo>
                    <a:pt x="982" y="419"/>
                  </a:lnTo>
                  <a:lnTo>
                    <a:pt x="975" y="426"/>
                  </a:lnTo>
                  <a:lnTo>
                    <a:pt x="972" y="433"/>
                  </a:lnTo>
                  <a:lnTo>
                    <a:pt x="967" y="441"/>
                  </a:lnTo>
                  <a:lnTo>
                    <a:pt x="963" y="447"/>
                  </a:lnTo>
                  <a:lnTo>
                    <a:pt x="958" y="455"/>
                  </a:lnTo>
                  <a:lnTo>
                    <a:pt x="953" y="460"/>
                  </a:lnTo>
                  <a:lnTo>
                    <a:pt x="948" y="466"/>
                  </a:lnTo>
                  <a:lnTo>
                    <a:pt x="945" y="474"/>
                  </a:lnTo>
                  <a:lnTo>
                    <a:pt x="940" y="479"/>
                  </a:lnTo>
                  <a:lnTo>
                    <a:pt x="935" y="484"/>
                  </a:lnTo>
                  <a:lnTo>
                    <a:pt x="930" y="489"/>
                  </a:lnTo>
                  <a:lnTo>
                    <a:pt x="926" y="495"/>
                  </a:lnTo>
                  <a:lnTo>
                    <a:pt x="921" y="500"/>
                  </a:lnTo>
                  <a:lnTo>
                    <a:pt x="917" y="505"/>
                  </a:lnTo>
                  <a:lnTo>
                    <a:pt x="911" y="512"/>
                  </a:lnTo>
                  <a:lnTo>
                    <a:pt x="907" y="517"/>
                  </a:lnTo>
                  <a:lnTo>
                    <a:pt x="902" y="520"/>
                  </a:lnTo>
                  <a:lnTo>
                    <a:pt x="899" y="524"/>
                  </a:lnTo>
                  <a:lnTo>
                    <a:pt x="893" y="529"/>
                  </a:lnTo>
                  <a:lnTo>
                    <a:pt x="888" y="533"/>
                  </a:lnTo>
                  <a:lnTo>
                    <a:pt x="880" y="541"/>
                  </a:lnTo>
                  <a:lnTo>
                    <a:pt x="871" y="547"/>
                  </a:lnTo>
                  <a:lnTo>
                    <a:pt x="866" y="549"/>
                  </a:lnTo>
                  <a:lnTo>
                    <a:pt x="861" y="552"/>
                  </a:lnTo>
                  <a:lnTo>
                    <a:pt x="854" y="555"/>
                  </a:lnTo>
                  <a:lnTo>
                    <a:pt x="851" y="558"/>
                  </a:lnTo>
                  <a:lnTo>
                    <a:pt x="841" y="562"/>
                  </a:lnTo>
                  <a:lnTo>
                    <a:pt x="830" y="566"/>
                  </a:lnTo>
                  <a:lnTo>
                    <a:pt x="825" y="567"/>
                  </a:lnTo>
                  <a:lnTo>
                    <a:pt x="819" y="568"/>
                  </a:lnTo>
                  <a:lnTo>
                    <a:pt x="813" y="570"/>
                  </a:lnTo>
                  <a:lnTo>
                    <a:pt x="808" y="570"/>
                  </a:lnTo>
                  <a:lnTo>
                    <a:pt x="796" y="571"/>
                  </a:lnTo>
                  <a:lnTo>
                    <a:pt x="786" y="572"/>
                  </a:lnTo>
                  <a:lnTo>
                    <a:pt x="780" y="571"/>
                  </a:lnTo>
                  <a:lnTo>
                    <a:pt x="774" y="570"/>
                  </a:lnTo>
                  <a:lnTo>
                    <a:pt x="767" y="570"/>
                  </a:lnTo>
                  <a:lnTo>
                    <a:pt x="761" y="570"/>
                  </a:lnTo>
                  <a:lnTo>
                    <a:pt x="755" y="567"/>
                  </a:lnTo>
                  <a:lnTo>
                    <a:pt x="748" y="566"/>
                  </a:lnTo>
                  <a:lnTo>
                    <a:pt x="742" y="565"/>
                  </a:lnTo>
                  <a:lnTo>
                    <a:pt x="736" y="565"/>
                  </a:lnTo>
                  <a:lnTo>
                    <a:pt x="727" y="562"/>
                  </a:lnTo>
                  <a:lnTo>
                    <a:pt x="722" y="560"/>
                  </a:lnTo>
                  <a:lnTo>
                    <a:pt x="713" y="558"/>
                  </a:lnTo>
                  <a:lnTo>
                    <a:pt x="707" y="556"/>
                  </a:lnTo>
                  <a:lnTo>
                    <a:pt x="698" y="552"/>
                  </a:lnTo>
                  <a:lnTo>
                    <a:pt x="692" y="549"/>
                  </a:lnTo>
                  <a:lnTo>
                    <a:pt x="683" y="547"/>
                  </a:lnTo>
                  <a:lnTo>
                    <a:pt x="675" y="544"/>
                  </a:lnTo>
                  <a:lnTo>
                    <a:pt x="669" y="541"/>
                  </a:lnTo>
                  <a:lnTo>
                    <a:pt x="663" y="538"/>
                  </a:lnTo>
                  <a:lnTo>
                    <a:pt x="658" y="536"/>
                  </a:lnTo>
                  <a:lnTo>
                    <a:pt x="651" y="534"/>
                  </a:lnTo>
                  <a:lnTo>
                    <a:pt x="646" y="531"/>
                  </a:lnTo>
                  <a:lnTo>
                    <a:pt x="640" y="529"/>
                  </a:lnTo>
                  <a:lnTo>
                    <a:pt x="634" y="527"/>
                  </a:lnTo>
                  <a:lnTo>
                    <a:pt x="629" y="525"/>
                  </a:lnTo>
                  <a:lnTo>
                    <a:pt x="624" y="523"/>
                  </a:lnTo>
                  <a:lnTo>
                    <a:pt x="617" y="522"/>
                  </a:lnTo>
                  <a:lnTo>
                    <a:pt x="611" y="519"/>
                  </a:lnTo>
                  <a:lnTo>
                    <a:pt x="606" y="518"/>
                  </a:lnTo>
                  <a:lnTo>
                    <a:pt x="595" y="515"/>
                  </a:lnTo>
                  <a:lnTo>
                    <a:pt x="584" y="513"/>
                  </a:lnTo>
                  <a:lnTo>
                    <a:pt x="573" y="509"/>
                  </a:lnTo>
                  <a:lnTo>
                    <a:pt x="563" y="505"/>
                  </a:lnTo>
                  <a:lnTo>
                    <a:pt x="552" y="504"/>
                  </a:lnTo>
                  <a:lnTo>
                    <a:pt x="542" y="503"/>
                  </a:lnTo>
                  <a:lnTo>
                    <a:pt x="530" y="500"/>
                  </a:lnTo>
                  <a:lnTo>
                    <a:pt x="519" y="500"/>
                  </a:lnTo>
                  <a:lnTo>
                    <a:pt x="509" y="500"/>
                  </a:lnTo>
                  <a:lnTo>
                    <a:pt x="500" y="500"/>
                  </a:lnTo>
                  <a:lnTo>
                    <a:pt x="489" y="499"/>
                  </a:lnTo>
                  <a:lnTo>
                    <a:pt x="478" y="498"/>
                  </a:lnTo>
                  <a:lnTo>
                    <a:pt x="467" y="498"/>
                  </a:lnTo>
                  <a:lnTo>
                    <a:pt x="458" y="499"/>
                  </a:lnTo>
                  <a:lnTo>
                    <a:pt x="448" y="499"/>
                  </a:lnTo>
                  <a:lnTo>
                    <a:pt x="438" y="500"/>
                  </a:lnTo>
                  <a:lnTo>
                    <a:pt x="428" y="500"/>
                  </a:lnTo>
                  <a:lnTo>
                    <a:pt x="419" y="503"/>
                  </a:lnTo>
                  <a:lnTo>
                    <a:pt x="409" y="504"/>
                  </a:lnTo>
                  <a:lnTo>
                    <a:pt x="399" y="505"/>
                  </a:lnTo>
                  <a:lnTo>
                    <a:pt x="390" y="509"/>
                  </a:lnTo>
                  <a:lnTo>
                    <a:pt x="381" y="513"/>
                  </a:lnTo>
                  <a:lnTo>
                    <a:pt x="371" y="514"/>
                  </a:lnTo>
                  <a:lnTo>
                    <a:pt x="362" y="518"/>
                  </a:lnTo>
                  <a:lnTo>
                    <a:pt x="352" y="522"/>
                  </a:lnTo>
                  <a:lnTo>
                    <a:pt x="345" y="525"/>
                  </a:lnTo>
                  <a:lnTo>
                    <a:pt x="337" y="528"/>
                  </a:lnTo>
                  <a:lnTo>
                    <a:pt x="330" y="531"/>
                  </a:lnTo>
                  <a:lnTo>
                    <a:pt x="323" y="534"/>
                  </a:lnTo>
                  <a:lnTo>
                    <a:pt x="317" y="537"/>
                  </a:lnTo>
                  <a:lnTo>
                    <a:pt x="311" y="541"/>
                  </a:lnTo>
                  <a:lnTo>
                    <a:pt x="304" y="544"/>
                  </a:lnTo>
                  <a:lnTo>
                    <a:pt x="298" y="547"/>
                  </a:lnTo>
                  <a:lnTo>
                    <a:pt x="293" y="552"/>
                  </a:lnTo>
                  <a:lnTo>
                    <a:pt x="287" y="555"/>
                  </a:lnTo>
                  <a:lnTo>
                    <a:pt x="280" y="558"/>
                  </a:lnTo>
                  <a:lnTo>
                    <a:pt x="275" y="563"/>
                  </a:lnTo>
                  <a:lnTo>
                    <a:pt x="270" y="567"/>
                  </a:lnTo>
                  <a:lnTo>
                    <a:pt x="265" y="571"/>
                  </a:lnTo>
                  <a:lnTo>
                    <a:pt x="260" y="576"/>
                  </a:lnTo>
                  <a:lnTo>
                    <a:pt x="255" y="580"/>
                  </a:lnTo>
                  <a:lnTo>
                    <a:pt x="251" y="585"/>
                  </a:lnTo>
                  <a:lnTo>
                    <a:pt x="245" y="587"/>
                  </a:lnTo>
                  <a:lnTo>
                    <a:pt x="241" y="594"/>
                  </a:lnTo>
                  <a:lnTo>
                    <a:pt x="236" y="597"/>
                  </a:lnTo>
                  <a:lnTo>
                    <a:pt x="231" y="603"/>
                  </a:lnTo>
                  <a:lnTo>
                    <a:pt x="224" y="611"/>
                  </a:lnTo>
                  <a:lnTo>
                    <a:pt x="216" y="621"/>
                  </a:lnTo>
                  <a:lnTo>
                    <a:pt x="209" y="629"/>
                  </a:lnTo>
                  <a:lnTo>
                    <a:pt x="202" y="639"/>
                  </a:lnTo>
                  <a:lnTo>
                    <a:pt x="196" y="648"/>
                  </a:lnTo>
                  <a:lnTo>
                    <a:pt x="191" y="657"/>
                  </a:lnTo>
                  <a:lnTo>
                    <a:pt x="185" y="664"/>
                  </a:lnTo>
                  <a:lnTo>
                    <a:pt x="178" y="673"/>
                  </a:lnTo>
                  <a:lnTo>
                    <a:pt x="173" y="681"/>
                  </a:lnTo>
                  <a:lnTo>
                    <a:pt x="168" y="690"/>
                  </a:lnTo>
                  <a:lnTo>
                    <a:pt x="164" y="697"/>
                  </a:lnTo>
                  <a:lnTo>
                    <a:pt x="161" y="704"/>
                  </a:lnTo>
                  <a:lnTo>
                    <a:pt x="157" y="710"/>
                  </a:lnTo>
                  <a:lnTo>
                    <a:pt x="156" y="717"/>
                  </a:lnTo>
                  <a:lnTo>
                    <a:pt x="152" y="723"/>
                  </a:lnTo>
                  <a:lnTo>
                    <a:pt x="149" y="728"/>
                  </a:lnTo>
                  <a:lnTo>
                    <a:pt x="148" y="733"/>
                  </a:lnTo>
                  <a:lnTo>
                    <a:pt x="147" y="738"/>
                  </a:lnTo>
                  <a:lnTo>
                    <a:pt x="144" y="744"/>
                  </a:lnTo>
                  <a:lnTo>
                    <a:pt x="144" y="747"/>
                  </a:lnTo>
                  <a:lnTo>
                    <a:pt x="149" y="748"/>
                  </a:lnTo>
                  <a:lnTo>
                    <a:pt x="156" y="750"/>
                  </a:lnTo>
                  <a:lnTo>
                    <a:pt x="162" y="750"/>
                  </a:lnTo>
                  <a:lnTo>
                    <a:pt x="168" y="753"/>
                  </a:lnTo>
                  <a:lnTo>
                    <a:pt x="174" y="754"/>
                  </a:lnTo>
                  <a:lnTo>
                    <a:pt x="182" y="757"/>
                  </a:lnTo>
                  <a:lnTo>
                    <a:pt x="188" y="758"/>
                  </a:lnTo>
                  <a:lnTo>
                    <a:pt x="196" y="762"/>
                  </a:lnTo>
                  <a:lnTo>
                    <a:pt x="202" y="762"/>
                  </a:lnTo>
                  <a:lnTo>
                    <a:pt x="207" y="764"/>
                  </a:lnTo>
                  <a:lnTo>
                    <a:pt x="214" y="767"/>
                  </a:lnTo>
                  <a:lnTo>
                    <a:pt x="220" y="768"/>
                  </a:lnTo>
                  <a:lnTo>
                    <a:pt x="226" y="769"/>
                  </a:lnTo>
                  <a:lnTo>
                    <a:pt x="232" y="773"/>
                  </a:lnTo>
                  <a:lnTo>
                    <a:pt x="239" y="773"/>
                  </a:lnTo>
                  <a:lnTo>
                    <a:pt x="246" y="777"/>
                  </a:lnTo>
                  <a:lnTo>
                    <a:pt x="246" y="773"/>
                  </a:lnTo>
                  <a:lnTo>
                    <a:pt x="248" y="771"/>
                  </a:lnTo>
                  <a:lnTo>
                    <a:pt x="249" y="764"/>
                  </a:lnTo>
                  <a:lnTo>
                    <a:pt x="254" y="757"/>
                  </a:lnTo>
                  <a:lnTo>
                    <a:pt x="255" y="752"/>
                  </a:lnTo>
                  <a:lnTo>
                    <a:pt x="258" y="747"/>
                  </a:lnTo>
                  <a:lnTo>
                    <a:pt x="260" y="741"/>
                  </a:lnTo>
                  <a:lnTo>
                    <a:pt x="264" y="736"/>
                  </a:lnTo>
                  <a:lnTo>
                    <a:pt x="267" y="730"/>
                  </a:lnTo>
                  <a:lnTo>
                    <a:pt x="270" y="724"/>
                  </a:lnTo>
                  <a:lnTo>
                    <a:pt x="274" y="717"/>
                  </a:lnTo>
                  <a:lnTo>
                    <a:pt x="279" y="712"/>
                  </a:lnTo>
                  <a:lnTo>
                    <a:pt x="283" y="705"/>
                  </a:lnTo>
                  <a:lnTo>
                    <a:pt x="288" y="699"/>
                  </a:lnTo>
                  <a:lnTo>
                    <a:pt x="292" y="692"/>
                  </a:lnTo>
                  <a:lnTo>
                    <a:pt x="298" y="686"/>
                  </a:lnTo>
                  <a:lnTo>
                    <a:pt x="303" y="680"/>
                  </a:lnTo>
                  <a:lnTo>
                    <a:pt x="309" y="673"/>
                  </a:lnTo>
                  <a:lnTo>
                    <a:pt x="316" y="667"/>
                  </a:lnTo>
                  <a:lnTo>
                    <a:pt x="323" y="661"/>
                  </a:lnTo>
                  <a:lnTo>
                    <a:pt x="328" y="654"/>
                  </a:lnTo>
                  <a:lnTo>
                    <a:pt x="336" y="648"/>
                  </a:lnTo>
                  <a:lnTo>
                    <a:pt x="343" y="642"/>
                  </a:lnTo>
                  <a:lnTo>
                    <a:pt x="352" y="637"/>
                  </a:lnTo>
                  <a:lnTo>
                    <a:pt x="361" y="630"/>
                  </a:lnTo>
                  <a:lnTo>
                    <a:pt x="369" y="627"/>
                  </a:lnTo>
                  <a:lnTo>
                    <a:pt x="379" y="621"/>
                  </a:lnTo>
                  <a:lnTo>
                    <a:pt x="389" y="618"/>
                  </a:lnTo>
                  <a:lnTo>
                    <a:pt x="395" y="615"/>
                  </a:lnTo>
                  <a:lnTo>
                    <a:pt x="402" y="611"/>
                  </a:lnTo>
                  <a:lnTo>
                    <a:pt x="408" y="610"/>
                  </a:lnTo>
                  <a:lnTo>
                    <a:pt x="414" y="608"/>
                  </a:lnTo>
                  <a:lnTo>
                    <a:pt x="420" y="605"/>
                  </a:lnTo>
                  <a:lnTo>
                    <a:pt x="427" y="603"/>
                  </a:lnTo>
                  <a:lnTo>
                    <a:pt x="433" y="600"/>
                  </a:lnTo>
                  <a:lnTo>
                    <a:pt x="438" y="599"/>
                  </a:lnTo>
                  <a:lnTo>
                    <a:pt x="444" y="597"/>
                  </a:lnTo>
                  <a:lnTo>
                    <a:pt x="451" y="596"/>
                  </a:lnTo>
                  <a:lnTo>
                    <a:pt x="457" y="594"/>
                  </a:lnTo>
                  <a:lnTo>
                    <a:pt x="465" y="594"/>
                  </a:lnTo>
                  <a:lnTo>
                    <a:pt x="471" y="592"/>
                  </a:lnTo>
                  <a:lnTo>
                    <a:pt x="478" y="591"/>
                  </a:lnTo>
                  <a:lnTo>
                    <a:pt x="485" y="591"/>
                  </a:lnTo>
                  <a:lnTo>
                    <a:pt x="492" y="591"/>
                  </a:lnTo>
                  <a:lnTo>
                    <a:pt x="499" y="590"/>
                  </a:lnTo>
                  <a:lnTo>
                    <a:pt x="505" y="590"/>
                  </a:lnTo>
                  <a:lnTo>
                    <a:pt x="513" y="590"/>
                  </a:lnTo>
                  <a:lnTo>
                    <a:pt x="519" y="591"/>
                  </a:lnTo>
                  <a:lnTo>
                    <a:pt x="526" y="591"/>
                  </a:lnTo>
                  <a:lnTo>
                    <a:pt x="534" y="592"/>
                  </a:lnTo>
                  <a:lnTo>
                    <a:pt x="542" y="594"/>
                  </a:lnTo>
                  <a:lnTo>
                    <a:pt x="549" y="595"/>
                  </a:lnTo>
                  <a:lnTo>
                    <a:pt x="557" y="596"/>
                  </a:lnTo>
                  <a:lnTo>
                    <a:pt x="566" y="599"/>
                  </a:lnTo>
                  <a:lnTo>
                    <a:pt x="572" y="600"/>
                  </a:lnTo>
                  <a:lnTo>
                    <a:pt x="582" y="604"/>
                  </a:lnTo>
                  <a:lnTo>
                    <a:pt x="589" y="605"/>
                  </a:lnTo>
                  <a:lnTo>
                    <a:pt x="598" y="609"/>
                  </a:lnTo>
                  <a:lnTo>
                    <a:pt x="607" y="613"/>
                  </a:lnTo>
                  <a:lnTo>
                    <a:pt x="617" y="616"/>
                  </a:lnTo>
                  <a:lnTo>
                    <a:pt x="629" y="621"/>
                  </a:lnTo>
                  <a:lnTo>
                    <a:pt x="640" y="625"/>
                  </a:lnTo>
                  <a:lnTo>
                    <a:pt x="651" y="629"/>
                  </a:lnTo>
                  <a:lnTo>
                    <a:pt x="664" y="634"/>
                  </a:lnTo>
                  <a:lnTo>
                    <a:pt x="675" y="638"/>
                  </a:lnTo>
                  <a:lnTo>
                    <a:pt x="687" y="640"/>
                  </a:lnTo>
                  <a:lnTo>
                    <a:pt x="698" y="644"/>
                  </a:lnTo>
                  <a:lnTo>
                    <a:pt x="709" y="647"/>
                  </a:lnTo>
                  <a:lnTo>
                    <a:pt x="721" y="648"/>
                  </a:lnTo>
                  <a:lnTo>
                    <a:pt x="731" y="651"/>
                  </a:lnTo>
                  <a:lnTo>
                    <a:pt x="741" y="652"/>
                  </a:lnTo>
                  <a:lnTo>
                    <a:pt x="751" y="653"/>
                  </a:lnTo>
                  <a:lnTo>
                    <a:pt x="761" y="654"/>
                  </a:lnTo>
                  <a:lnTo>
                    <a:pt x="771" y="656"/>
                  </a:lnTo>
                  <a:lnTo>
                    <a:pt x="781" y="656"/>
                  </a:lnTo>
                  <a:lnTo>
                    <a:pt x="791" y="657"/>
                  </a:lnTo>
                  <a:lnTo>
                    <a:pt x="801" y="656"/>
                  </a:lnTo>
                  <a:lnTo>
                    <a:pt x="810" y="654"/>
                  </a:lnTo>
                  <a:lnTo>
                    <a:pt x="819" y="653"/>
                  </a:lnTo>
                  <a:lnTo>
                    <a:pt x="829" y="652"/>
                  </a:lnTo>
                  <a:lnTo>
                    <a:pt x="837" y="651"/>
                  </a:lnTo>
                  <a:lnTo>
                    <a:pt x="846" y="649"/>
                  </a:lnTo>
                  <a:lnTo>
                    <a:pt x="854" y="647"/>
                  </a:lnTo>
                  <a:lnTo>
                    <a:pt x="863" y="645"/>
                  </a:lnTo>
                  <a:lnTo>
                    <a:pt x="871" y="642"/>
                  </a:lnTo>
                  <a:lnTo>
                    <a:pt x="878" y="639"/>
                  </a:lnTo>
                  <a:lnTo>
                    <a:pt x="887" y="635"/>
                  </a:lnTo>
                  <a:lnTo>
                    <a:pt x="895" y="634"/>
                  </a:lnTo>
                  <a:lnTo>
                    <a:pt x="902" y="629"/>
                  </a:lnTo>
                  <a:lnTo>
                    <a:pt x="911" y="627"/>
                  </a:lnTo>
                  <a:lnTo>
                    <a:pt x="917" y="623"/>
                  </a:lnTo>
                  <a:lnTo>
                    <a:pt x="926" y="619"/>
                  </a:lnTo>
                  <a:lnTo>
                    <a:pt x="933" y="614"/>
                  </a:lnTo>
                  <a:lnTo>
                    <a:pt x="940" y="609"/>
                  </a:lnTo>
                  <a:lnTo>
                    <a:pt x="946" y="604"/>
                  </a:lnTo>
                  <a:lnTo>
                    <a:pt x="953" y="599"/>
                  </a:lnTo>
                  <a:lnTo>
                    <a:pt x="959" y="594"/>
                  </a:lnTo>
                  <a:lnTo>
                    <a:pt x="967" y="587"/>
                  </a:lnTo>
                  <a:lnTo>
                    <a:pt x="973" y="582"/>
                  </a:lnTo>
                  <a:lnTo>
                    <a:pt x="981" y="577"/>
                  </a:lnTo>
                  <a:lnTo>
                    <a:pt x="987" y="571"/>
                  </a:lnTo>
                  <a:lnTo>
                    <a:pt x="992" y="565"/>
                  </a:lnTo>
                  <a:lnTo>
                    <a:pt x="998" y="558"/>
                  </a:lnTo>
                  <a:lnTo>
                    <a:pt x="1005" y="553"/>
                  </a:lnTo>
                  <a:lnTo>
                    <a:pt x="1011" y="547"/>
                  </a:lnTo>
                  <a:lnTo>
                    <a:pt x="1017" y="541"/>
                  </a:lnTo>
                  <a:lnTo>
                    <a:pt x="1023" y="534"/>
                  </a:lnTo>
                  <a:lnTo>
                    <a:pt x="1030" y="528"/>
                  </a:lnTo>
                  <a:lnTo>
                    <a:pt x="1035" y="519"/>
                  </a:lnTo>
                  <a:lnTo>
                    <a:pt x="1040" y="513"/>
                  </a:lnTo>
                  <a:lnTo>
                    <a:pt x="1045" y="505"/>
                  </a:lnTo>
                  <a:lnTo>
                    <a:pt x="1051" y="499"/>
                  </a:lnTo>
                  <a:lnTo>
                    <a:pt x="1056" y="490"/>
                  </a:lnTo>
                  <a:lnTo>
                    <a:pt x="1063" y="484"/>
                  </a:lnTo>
                  <a:lnTo>
                    <a:pt x="1068" y="476"/>
                  </a:lnTo>
                  <a:lnTo>
                    <a:pt x="1074" y="470"/>
                  </a:lnTo>
                  <a:lnTo>
                    <a:pt x="1079" y="461"/>
                  </a:lnTo>
                  <a:lnTo>
                    <a:pt x="1084" y="455"/>
                  </a:lnTo>
                  <a:lnTo>
                    <a:pt x="1089" y="446"/>
                  </a:lnTo>
                  <a:lnTo>
                    <a:pt x="1095" y="438"/>
                  </a:lnTo>
                  <a:lnTo>
                    <a:pt x="1099" y="431"/>
                  </a:lnTo>
                  <a:lnTo>
                    <a:pt x="1104" y="423"/>
                  </a:lnTo>
                  <a:lnTo>
                    <a:pt x="1109" y="416"/>
                  </a:lnTo>
                  <a:lnTo>
                    <a:pt x="1116" y="408"/>
                  </a:lnTo>
                  <a:lnTo>
                    <a:pt x="1121" y="399"/>
                  </a:lnTo>
                  <a:lnTo>
                    <a:pt x="1126" y="389"/>
                  </a:lnTo>
                  <a:lnTo>
                    <a:pt x="1131" y="380"/>
                  </a:lnTo>
                  <a:lnTo>
                    <a:pt x="1137" y="371"/>
                  </a:lnTo>
                  <a:lnTo>
                    <a:pt x="1142" y="361"/>
                  </a:lnTo>
                  <a:lnTo>
                    <a:pt x="1147" y="354"/>
                  </a:lnTo>
                  <a:lnTo>
                    <a:pt x="1152" y="345"/>
                  </a:lnTo>
                  <a:lnTo>
                    <a:pt x="1158" y="337"/>
                  </a:lnTo>
                  <a:lnTo>
                    <a:pt x="1162" y="327"/>
                  </a:lnTo>
                  <a:lnTo>
                    <a:pt x="1168" y="318"/>
                  </a:lnTo>
                  <a:lnTo>
                    <a:pt x="1172" y="309"/>
                  </a:lnTo>
                  <a:lnTo>
                    <a:pt x="1179" y="302"/>
                  </a:lnTo>
                  <a:lnTo>
                    <a:pt x="1184" y="292"/>
                  </a:lnTo>
                  <a:lnTo>
                    <a:pt x="1189" y="284"/>
                  </a:lnTo>
                  <a:lnTo>
                    <a:pt x="1195" y="275"/>
                  </a:lnTo>
                  <a:lnTo>
                    <a:pt x="1201" y="268"/>
                  </a:lnTo>
                  <a:lnTo>
                    <a:pt x="1206" y="259"/>
                  </a:lnTo>
                  <a:lnTo>
                    <a:pt x="1211" y="250"/>
                  </a:lnTo>
                  <a:lnTo>
                    <a:pt x="1218" y="243"/>
                  </a:lnTo>
                  <a:lnTo>
                    <a:pt x="1224" y="234"/>
                  </a:lnTo>
                  <a:lnTo>
                    <a:pt x="1230" y="226"/>
                  </a:lnTo>
                  <a:lnTo>
                    <a:pt x="1237" y="219"/>
                  </a:lnTo>
                  <a:lnTo>
                    <a:pt x="1244" y="210"/>
                  </a:lnTo>
                  <a:lnTo>
                    <a:pt x="1252" y="203"/>
                  </a:lnTo>
                  <a:lnTo>
                    <a:pt x="1258" y="196"/>
                  </a:lnTo>
                  <a:lnTo>
                    <a:pt x="1264" y="188"/>
                  </a:lnTo>
                  <a:lnTo>
                    <a:pt x="1272" y="181"/>
                  </a:lnTo>
                  <a:lnTo>
                    <a:pt x="1281" y="173"/>
                  </a:lnTo>
                  <a:lnTo>
                    <a:pt x="1288" y="165"/>
                  </a:lnTo>
                  <a:lnTo>
                    <a:pt x="1297" y="158"/>
                  </a:lnTo>
                  <a:lnTo>
                    <a:pt x="1306" y="152"/>
                  </a:lnTo>
                  <a:lnTo>
                    <a:pt x="1315" y="145"/>
                  </a:lnTo>
                  <a:lnTo>
                    <a:pt x="1322" y="140"/>
                  </a:lnTo>
                  <a:lnTo>
                    <a:pt x="1330" y="134"/>
                  </a:lnTo>
                  <a:lnTo>
                    <a:pt x="1336" y="128"/>
                  </a:lnTo>
                  <a:lnTo>
                    <a:pt x="1344" y="123"/>
                  </a:lnTo>
                  <a:lnTo>
                    <a:pt x="1349" y="116"/>
                  </a:lnTo>
                  <a:lnTo>
                    <a:pt x="1355" y="112"/>
                  </a:lnTo>
                  <a:lnTo>
                    <a:pt x="1360" y="107"/>
                  </a:lnTo>
                  <a:lnTo>
                    <a:pt x="1367" y="105"/>
                  </a:lnTo>
                  <a:lnTo>
                    <a:pt x="1370" y="100"/>
                  </a:lnTo>
                  <a:lnTo>
                    <a:pt x="1374" y="95"/>
                  </a:lnTo>
                  <a:lnTo>
                    <a:pt x="1378" y="90"/>
                  </a:lnTo>
                  <a:lnTo>
                    <a:pt x="1382" y="87"/>
                  </a:lnTo>
                  <a:lnTo>
                    <a:pt x="1388" y="80"/>
                  </a:lnTo>
                  <a:lnTo>
                    <a:pt x="1393" y="73"/>
                  </a:lnTo>
                  <a:lnTo>
                    <a:pt x="1396" y="64"/>
                  </a:lnTo>
                  <a:lnTo>
                    <a:pt x="1397" y="58"/>
                  </a:lnTo>
                  <a:lnTo>
                    <a:pt x="1397" y="52"/>
                  </a:lnTo>
                  <a:lnTo>
                    <a:pt x="1398" y="45"/>
                  </a:lnTo>
                  <a:lnTo>
                    <a:pt x="1396" y="38"/>
                  </a:lnTo>
                  <a:lnTo>
                    <a:pt x="1394" y="30"/>
                  </a:lnTo>
                  <a:lnTo>
                    <a:pt x="1391" y="24"/>
                  </a:lnTo>
                  <a:lnTo>
                    <a:pt x="1387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25"/>
            <p:cNvSpPr>
              <a:spLocks/>
            </p:cNvSpPr>
            <p:nvPr/>
          </p:nvSpPr>
          <p:spPr bwMode="auto">
            <a:xfrm>
              <a:off x="2333625" y="4133851"/>
              <a:ext cx="44450" cy="34925"/>
            </a:xfrm>
            <a:custGeom>
              <a:avLst/>
              <a:gdLst>
                <a:gd name="T0" fmla="*/ 2147483647 w 112"/>
                <a:gd name="T1" fmla="*/ 0 h 88"/>
                <a:gd name="T2" fmla="*/ 2147483647 w 112"/>
                <a:gd name="T3" fmla="*/ 2147483647 h 88"/>
                <a:gd name="T4" fmla="*/ 2147483647 w 112"/>
                <a:gd name="T5" fmla="*/ 2147483647 h 88"/>
                <a:gd name="T6" fmla="*/ 2147483647 w 112"/>
                <a:gd name="T7" fmla="*/ 2147483647 h 88"/>
                <a:gd name="T8" fmla="*/ 2147483647 w 112"/>
                <a:gd name="T9" fmla="*/ 2147483647 h 88"/>
                <a:gd name="T10" fmla="*/ 2147483647 w 112"/>
                <a:gd name="T11" fmla="*/ 2147483647 h 88"/>
                <a:gd name="T12" fmla="*/ 2147483647 w 112"/>
                <a:gd name="T13" fmla="*/ 2147483647 h 88"/>
                <a:gd name="T14" fmla="*/ 2147483647 w 112"/>
                <a:gd name="T15" fmla="*/ 2147483647 h 88"/>
                <a:gd name="T16" fmla="*/ 2147483647 w 112"/>
                <a:gd name="T17" fmla="*/ 2147483647 h 88"/>
                <a:gd name="T18" fmla="*/ 2147483647 w 112"/>
                <a:gd name="T19" fmla="*/ 2147483647 h 88"/>
                <a:gd name="T20" fmla="*/ 2147483647 w 112"/>
                <a:gd name="T21" fmla="*/ 2147483647 h 88"/>
                <a:gd name="T22" fmla="*/ 2147483647 w 112"/>
                <a:gd name="T23" fmla="*/ 2147483647 h 88"/>
                <a:gd name="T24" fmla="*/ 2147483647 w 112"/>
                <a:gd name="T25" fmla="*/ 2147483647 h 88"/>
                <a:gd name="T26" fmla="*/ 0 w 112"/>
                <a:gd name="T27" fmla="*/ 2147483647 h 88"/>
                <a:gd name="T28" fmla="*/ 0 w 112"/>
                <a:gd name="T29" fmla="*/ 2147483647 h 88"/>
                <a:gd name="T30" fmla="*/ 0 w 112"/>
                <a:gd name="T31" fmla="*/ 2147483647 h 88"/>
                <a:gd name="T32" fmla="*/ 2147483647 w 112"/>
                <a:gd name="T33" fmla="*/ 2147483647 h 88"/>
                <a:gd name="T34" fmla="*/ 2147483647 w 112"/>
                <a:gd name="T35" fmla="*/ 2147483647 h 88"/>
                <a:gd name="T36" fmla="*/ 2147483647 w 112"/>
                <a:gd name="T37" fmla="*/ 2147483647 h 88"/>
                <a:gd name="T38" fmla="*/ 2147483647 w 112"/>
                <a:gd name="T39" fmla="*/ 2147483647 h 88"/>
                <a:gd name="T40" fmla="*/ 2147483647 w 112"/>
                <a:gd name="T41" fmla="*/ 2147483647 h 88"/>
                <a:gd name="T42" fmla="*/ 2147483647 w 112"/>
                <a:gd name="T43" fmla="*/ 2147483647 h 88"/>
                <a:gd name="T44" fmla="*/ 2147483647 w 112"/>
                <a:gd name="T45" fmla="*/ 2147483647 h 88"/>
                <a:gd name="T46" fmla="*/ 2147483647 w 112"/>
                <a:gd name="T47" fmla="*/ 2147483647 h 88"/>
                <a:gd name="T48" fmla="*/ 2147483647 w 112"/>
                <a:gd name="T49" fmla="*/ 2147483647 h 88"/>
                <a:gd name="T50" fmla="*/ 2147483647 w 112"/>
                <a:gd name="T51" fmla="*/ 2147483647 h 88"/>
                <a:gd name="T52" fmla="*/ 2147483647 w 112"/>
                <a:gd name="T53" fmla="*/ 2147483647 h 88"/>
                <a:gd name="T54" fmla="*/ 2147483647 w 112"/>
                <a:gd name="T55" fmla="*/ 2147483647 h 88"/>
                <a:gd name="T56" fmla="*/ 2147483647 w 112"/>
                <a:gd name="T57" fmla="*/ 2147483647 h 88"/>
                <a:gd name="T58" fmla="*/ 2147483647 w 112"/>
                <a:gd name="T59" fmla="*/ 2147483647 h 88"/>
                <a:gd name="T60" fmla="*/ 2147483647 w 112"/>
                <a:gd name="T61" fmla="*/ 2147483647 h 88"/>
                <a:gd name="T62" fmla="*/ 2147483647 w 112"/>
                <a:gd name="T63" fmla="*/ 2147483647 h 88"/>
                <a:gd name="T64" fmla="*/ 2147483647 w 112"/>
                <a:gd name="T65" fmla="*/ 2147483647 h 88"/>
                <a:gd name="T66" fmla="*/ 2147483647 w 112"/>
                <a:gd name="T67" fmla="*/ 0 h 88"/>
                <a:gd name="T68" fmla="*/ 2147483647 w 112"/>
                <a:gd name="T69" fmla="*/ 0 h 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"/>
                <a:gd name="T106" fmla="*/ 0 h 88"/>
                <a:gd name="T107" fmla="*/ 112 w 112"/>
                <a:gd name="T108" fmla="*/ 88 h 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" h="88">
                  <a:moveTo>
                    <a:pt x="81" y="0"/>
                  </a:moveTo>
                  <a:lnTo>
                    <a:pt x="76" y="3"/>
                  </a:lnTo>
                  <a:lnTo>
                    <a:pt x="69" y="9"/>
                  </a:lnTo>
                  <a:lnTo>
                    <a:pt x="62" y="15"/>
                  </a:lnTo>
                  <a:lnTo>
                    <a:pt x="54" y="23"/>
                  </a:lnTo>
                  <a:lnTo>
                    <a:pt x="47" y="29"/>
                  </a:lnTo>
                  <a:lnTo>
                    <a:pt x="39" y="37"/>
                  </a:lnTo>
                  <a:lnTo>
                    <a:pt x="31" y="44"/>
                  </a:lnTo>
                  <a:lnTo>
                    <a:pt x="25" y="53"/>
                  </a:lnTo>
                  <a:lnTo>
                    <a:pt x="18" y="58"/>
                  </a:lnTo>
                  <a:lnTo>
                    <a:pt x="11" y="66"/>
                  </a:lnTo>
                  <a:lnTo>
                    <a:pt x="6" y="71"/>
                  </a:lnTo>
                  <a:lnTo>
                    <a:pt x="4" y="77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0" y="87"/>
                  </a:lnTo>
                  <a:lnTo>
                    <a:pt x="4" y="88"/>
                  </a:lnTo>
                  <a:lnTo>
                    <a:pt x="6" y="87"/>
                  </a:lnTo>
                  <a:lnTo>
                    <a:pt x="13" y="87"/>
                  </a:lnTo>
                  <a:lnTo>
                    <a:pt x="19" y="86"/>
                  </a:lnTo>
                  <a:lnTo>
                    <a:pt x="28" y="85"/>
                  </a:lnTo>
                  <a:lnTo>
                    <a:pt x="35" y="82"/>
                  </a:lnTo>
                  <a:lnTo>
                    <a:pt x="45" y="81"/>
                  </a:lnTo>
                  <a:lnTo>
                    <a:pt x="54" y="78"/>
                  </a:lnTo>
                  <a:lnTo>
                    <a:pt x="64" y="77"/>
                  </a:lnTo>
                  <a:lnTo>
                    <a:pt x="73" y="75"/>
                  </a:lnTo>
                  <a:lnTo>
                    <a:pt x="82" y="72"/>
                  </a:lnTo>
                  <a:lnTo>
                    <a:pt x="89" y="71"/>
                  </a:lnTo>
                  <a:lnTo>
                    <a:pt x="98" y="70"/>
                  </a:lnTo>
                  <a:lnTo>
                    <a:pt x="103" y="67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2" y="66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26"/>
            <p:cNvSpPr>
              <a:spLocks/>
            </p:cNvSpPr>
            <p:nvPr/>
          </p:nvSpPr>
          <p:spPr bwMode="auto">
            <a:xfrm>
              <a:off x="2409825" y="4208463"/>
              <a:ext cx="39688" cy="41275"/>
            </a:xfrm>
            <a:custGeom>
              <a:avLst/>
              <a:gdLst>
                <a:gd name="T0" fmla="*/ 2147483647 w 100"/>
                <a:gd name="T1" fmla="*/ 0 h 104"/>
                <a:gd name="T2" fmla="*/ 2147483647 w 100"/>
                <a:gd name="T3" fmla="*/ 2147483647 h 104"/>
                <a:gd name="T4" fmla="*/ 2147483647 w 100"/>
                <a:gd name="T5" fmla="*/ 2147483647 h 104"/>
                <a:gd name="T6" fmla="*/ 2147483647 w 100"/>
                <a:gd name="T7" fmla="*/ 2147483647 h 104"/>
                <a:gd name="T8" fmla="*/ 2147483647 w 100"/>
                <a:gd name="T9" fmla="*/ 2147483647 h 104"/>
                <a:gd name="T10" fmla="*/ 2147483647 w 100"/>
                <a:gd name="T11" fmla="*/ 2147483647 h 104"/>
                <a:gd name="T12" fmla="*/ 2147483647 w 100"/>
                <a:gd name="T13" fmla="*/ 2147483647 h 104"/>
                <a:gd name="T14" fmla="*/ 2147483647 w 100"/>
                <a:gd name="T15" fmla="*/ 2147483647 h 104"/>
                <a:gd name="T16" fmla="*/ 2147483647 w 100"/>
                <a:gd name="T17" fmla="*/ 2147483647 h 104"/>
                <a:gd name="T18" fmla="*/ 2147483647 w 100"/>
                <a:gd name="T19" fmla="*/ 2147483647 h 104"/>
                <a:gd name="T20" fmla="*/ 2147483647 w 100"/>
                <a:gd name="T21" fmla="*/ 2147483647 h 104"/>
                <a:gd name="T22" fmla="*/ 2147483647 w 100"/>
                <a:gd name="T23" fmla="*/ 2147483647 h 104"/>
                <a:gd name="T24" fmla="*/ 2147483647 w 100"/>
                <a:gd name="T25" fmla="*/ 2147483647 h 104"/>
                <a:gd name="T26" fmla="*/ 2147483647 w 100"/>
                <a:gd name="T27" fmla="*/ 2147483647 h 104"/>
                <a:gd name="T28" fmla="*/ 2147483647 w 100"/>
                <a:gd name="T29" fmla="*/ 2147483647 h 104"/>
                <a:gd name="T30" fmla="*/ 2147483647 w 100"/>
                <a:gd name="T31" fmla="*/ 2147483647 h 104"/>
                <a:gd name="T32" fmla="*/ 2147483647 w 100"/>
                <a:gd name="T33" fmla="*/ 2147483647 h 104"/>
                <a:gd name="T34" fmla="*/ 2147483647 w 100"/>
                <a:gd name="T35" fmla="*/ 2147483647 h 104"/>
                <a:gd name="T36" fmla="*/ 2147483647 w 100"/>
                <a:gd name="T37" fmla="*/ 2147483647 h 104"/>
                <a:gd name="T38" fmla="*/ 2147483647 w 100"/>
                <a:gd name="T39" fmla="*/ 2147483647 h 104"/>
                <a:gd name="T40" fmla="*/ 2147483647 w 100"/>
                <a:gd name="T41" fmla="*/ 2147483647 h 104"/>
                <a:gd name="T42" fmla="*/ 2147483647 w 100"/>
                <a:gd name="T43" fmla="*/ 2147483647 h 104"/>
                <a:gd name="T44" fmla="*/ 2147483647 w 100"/>
                <a:gd name="T45" fmla="*/ 2147483647 h 104"/>
                <a:gd name="T46" fmla="*/ 2147483647 w 100"/>
                <a:gd name="T47" fmla="*/ 2147483647 h 104"/>
                <a:gd name="T48" fmla="*/ 2147483647 w 100"/>
                <a:gd name="T49" fmla="*/ 2147483647 h 104"/>
                <a:gd name="T50" fmla="*/ 2147483647 w 100"/>
                <a:gd name="T51" fmla="*/ 2147483647 h 104"/>
                <a:gd name="T52" fmla="*/ 2147483647 w 100"/>
                <a:gd name="T53" fmla="*/ 2147483647 h 104"/>
                <a:gd name="T54" fmla="*/ 2147483647 w 100"/>
                <a:gd name="T55" fmla="*/ 2147483647 h 104"/>
                <a:gd name="T56" fmla="*/ 2147483647 w 100"/>
                <a:gd name="T57" fmla="*/ 2147483647 h 104"/>
                <a:gd name="T58" fmla="*/ 2147483647 w 100"/>
                <a:gd name="T59" fmla="*/ 2147483647 h 104"/>
                <a:gd name="T60" fmla="*/ 0 w 100"/>
                <a:gd name="T61" fmla="*/ 2147483647 h 104"/>
                <a:gd name="T62" fmla="*/ 2147483647 w 100"/>
                <a:gd name="T63" fmla="*/ 0 h 104"/>
                <a:gd name="T64" fmla="*/ 2147483647 w 100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4"/>
                <a:gd name="T101" fmla="*/ 100 w 100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4">
                  <a:moveTo>
                    <a:pt x="34" y="0"/>
                  </a:moveTo>
                  <a:lnTo>
                    <a:pt x="37" y="4"/>
                  </a:lnTo>
                  <a:lnTo>
                    <a:pt x="43" y="10"/>
                  </a:lnTo>
                  <a:lnTo>
                    <a:pt x="48" y="18"/>
                  </a:lnTo>
                  <a:lnTo>
                    <a:pt x="56" y="27"/>
                  </a:lnTo>
                  <a:lnTo>
                    <a:pt x="62" y="34"/>
                  </a:lnTo>
                  <a:lnTo>
                    <a:pt x="70" y="44"/>
                  </a:lnTo>
                  <a:lnTo>
                    <a:pt x="76" y="53"/>
                  </a:lnTo>
                  <a:lnTo>
                    <a:pt x="83" y="63"/>
                  </a:lnTo>
                  <a:lnTo>
                    <a:pt x="89" y="71"/>
                  </a:lnTo>
                  <a:lnTo>
                    <a:pt x="94" y="80"/>
                  </a:lnTo>
                  <a:lnTo>
                    <a:pt x="96" y="86"/>
                  </a:lnTo>
                  <a:lnTo>
                    <a:pt x="100" y="92"/>
                  </a:lnTo>
                  <a:lnTo>
                    <a:pt x="100" y="99"/>
                  </a:lnTo>
                  <a:lnTo>
                    <a:pt x="100" y="101"/>
                  </a:lnTo>
                  <a:lnTo>
                    <a:pt x="96" y="104"/>
                  </a:lnTo>
                  <a:lnTo>
                    <a:pt x="92" y="104"/>
                  </a:lnTo>
                  <a:lnTo>
                    <a:pt x="83" y="100"/>
                  </a:lnTo>
                  <a:lnTo>
                    <a:pt x="77" y="99"/>
                  </a:lnTo>
                  <a:lnTo>
                    <a:pt x="70" y="93"/>
                  </a:lnTo>
                  <a:lnTo>
                    <a:pt x="62" y="90"/>
                  </a:lnTo>
                  <a:lnTo>
                    <a:pt x="54" y="85"/>
                  </a:lnTo>
                  <a:lnTo>
                    <a:pt x="48" y="80"/>
                  </a:lnTo>
                  <a:lnTo>
                    <a:pt x="39" y="75"/>
                  </a:lnTo>
                  <a:lnTo>
                    <a:pt x="33" y="69"/>
                  </a:lnTo>
                  <a:lnTo>
                    <a:pt x="25" y="63"/>
                  </a:lnTo>
                  <a:lnTo>
                    <a:pt x="20" y="58"/>
                  </a:lnTo>
                  <a:lnTo>
                    <a:pt x="14" y="53"/>
                  </a:lnTo>
                  <a:lnTo>
                    <a:pt x="9" y="51"/>
                  </a:lnTo>
                  <a:lnTo>
                    <a:pt x="3" y="44"/>
                  </a:lnTo>
                  <a:lnTo>
                    <a:pt x="0" y="4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27"/>
            <p:cNvSpPr>
              <a:spLocks/>
            </p:cNvSpPr>
            <p:nvPr/>
          </p:nvSpPr>
          <p:spPr bwMode="auto">
            <a:xfrm>
              <a:off x="2468563" y="4137026"/>
              <a:ext cx="34925" cy="36513"/>
            </a:xfrm>
            <a:custGeom>
              <a:avLst/>
              <a:gdLst>
                <a:gd name="T0" fmla="*/ 2147483647 w 89"/>
                <a:gd name="T1" fmla="*/ 0 h 92"/>
                <a:gd name="T2" fmla="*/ 2147483647 w 89"/>
                <a:gd name="T3" fmla="*/ 2147483647 h 92"/>
                <a:gd name="T4" fmla="*/ 2147483647 w 89"/>
                <a:gd name="T5" fmla="*/ 2147483647 h 92"/>
                <a:gd name="T6" fmla="*/ 2147483647 w 89"/>
                <a:gd name="T7" fmla="*/ 2147483647 h 92"/>
                <a:gd name="T8" fmla="*/ 2147483647 w 89"/>
                <a:gd name="T9" fmla="*/ 2147483647 h 92"/>
                <a:gd name="T10" fmla="*/ 2147483647 w 89"/>
                <a:gd name="T11" fmla="*/ 2147483647 h 92"/>
                <a:gd name="T12" fmla="*/ 2147483647 w 89"/>
                <a:gd name="T13" fmla="*/ 2147483647 h 92"/>
                <a:gd name="T14" fmla="*/ 2147483647 w 89"/>
                <a:gd name="T15" fmla="*/ 2147483647 h 92"/>
                <a:gd name="T16" fmla="*/ 2147483647 w 89"/>
                <a:gd name="T17" fmla="*/ 2147483647 h 92"/>
                <a:gd name="T18" fmla="*/ 2147483647 w 89"/>
                <a:gd name="T19" fmla="*/ 2147483647 h 92"/>
                <a:gd name="T20" fmla="*/ 2147483647 w 89"/>
                <a:gd name="T21" fmla="*/ 2147483647 h 92"/>
                <a:gd name="T22" fmla="*/ 2147483647 w 89"/>
                <a:gd name="T23" fmla="*/ 2147483647 h 92"/>
                <a:gd name="T24" fmla="*/ 2147483647 w 89"/>
                <a:gd name="T25" fmla="*/ 2147483647 h 92"/>
                <a:gd name="T26" fmla="*/ 0 w 89"/>
                <a:gd name="T27" fmla="*/ 2147483647 h 92"/>
                <a:gd name="T28" fmla="*/ 0 w 89"/>
                <a:gd name="T29" fmla="*/ 2147483647 h 92"/>
                <a:gd name="T30" fmla="*/ 2147483647 w 89"/>
                <a:gd name="T31" fmla="*/ 2147483647 h 92"/>
                <a:gd name="T32" fmla="*/ 2147483647 w 89"/>
                <a:gd name="T33" fmla="*/ 0 h 92"/>
                <a:gd name="T34" fmla="*/ 2147483647 w 89"/>
                <a:gd name="T35" fmla="*/ 0 h 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9"/>
                <a:gd name="T55" fmla="*/ 0 h 92"/>
                <a:gd name="T56" fmla="*/ 89 w 89"/>
                <a:gd name="T57" fmla="*/ 92 h 9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9" h="92">
                  <a:moveTo>
                    <a:pt x="35" y="0"/>
                  </a:moveTo>
                  <a:lnTo>
                    <a:pt x="30" y="3"/>
                  </a:lnTo>
                  <a:lnTo>
                    <a:pt x="26" y="10"/>
                  </a:lnTo>
                  <a:lnTo>
                    <a:pt x="22" y="16"/>
                  </a:lnTo>
                  <a:lnTo>
                    <a:pt x="20" y="24"/>
                  </a:lnTo>
                  <a:lnTo>
                    <a:pt x="17" y="30"/>
                  </a:lnTo>
                  <a:lnTo>
                    <a:pt x="13" y="39"/>
                  </a:lnTo>
                  <a:lnTo>
                    <a:pt x="11" y="45"/>
                  </a:lnTo>
                  <a:lnTo>
                    <a:pt x="8" y="54"/>
                  </a:lnTo>
                  <a:lnTo>
                    <a:pt x="6" y="62"/>
                  </a:lnTo>
                  <a:lnTo>
                    <a:pt x="3" y="68"/>
                  </a:lnTo>
                  <a:lnTo>
                    <a:pt x="1" y="74"/>
                  </a:lnTo>
                  <a:lnTo>
                    <a:pt x="1" y="80"/>
                  </a:lnTo>
                  <a:lnTo>
                    <a:pt x="0" y="88"/>
                  </a:lnTo>
                  <a:lnTo>
                    <a:pt x="0" y="92"/>
                  </a:lnTo>
                  <a:lnTo>
                    <a:pt x="89" y="4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28"/>
            <p:cNvSpPr>
              <a:spLocks/>
            </p:cNvSpPr>
            <p:nvPr/>
          </p:nvSpPr>
          <p:spPr bwMode="auto">
            <a:xfrm>
              <a:off x="2320925" y="4219576"/>
              <a:ext cx="41275" cy="25400"/>
            </a:xfrm>
            <a:custGeom>
              <a:avLst/>
              <a:gdLst>
                <a:gd name="T0" fmla="*/ 2147483647 w 104"/>
                <a:gd name="T1" fmla="*/ 0 h 65"/>
                <a:gd name="T2" fmla="*/ 2147483647 w 104"/>
                <a:gd name="T3" fmla="*/ 0 h 65"/>
                <a:gd name="T4" fmla="*/ 2147483647 w 104"/>
                <a:gd name="T5" fmla="*/ 2147483647 h 65"/>
                <a:gd name="T6" fmla="*/ 2147483647 w 104"/>
                <a:gd name="T7" fmla="*/ 2147483647 h 65"/>
                <a:gd name="T8" fmla="*/ 2147483647 w 104"/>
                <a:gd name="T9" fmla="*/ 2147483647 h 65"/>
                <a:gd name="T10" fmla="*/ 2147483647 w 104"/>
                <a:gd name="T11" fmla="*/ 2147483647 h 65"/>
                <a:gd name="T12" fmla="*/ 2147483647 w 104"/>
                <a:gd name="T13" fmla="*/ 2147483647 h 65"/>
                <a:gd name="T14" fmla="*/ 2147483647 w 104"/>
                <a:gd name="T15" fmla="*/ 2147483647 h 65"/>
                <a:gd name="T16" fmla="*/ 2147483647 w 104"/>
                <a:gd name="T17" fmla="*/ 2147483647 h 65"/>
                <a:gd name="T18" fmla="*/ 2147483647 w 104"/>
                <a:gd name="T19" fmla="*/ 2147483647 h 65"/>
                <a:gd name="T20" fmla="*/ 2147483647 w 104"/>
                <a:gd name="T21" fmla="*/ 2147483647 h 65"/>
                <a:gd name="T22" fmla="*/ 2147483647 w 104"/>
                <a:gd name="T23" fmla="*/ 2147483647 h 65"/>
                <a:gd name="T24" fmla="*/ 2147483647 w 104"/>
                <a:gd name="T25" fmla="*/ 2147483647 h 65"/>
                <a:gd name="T26" fmla="*/ 2147483647 w 104"/>
                <a:gd name="T27" fmla="*/ 2147483647 h 65"/>
                <a:gd name="T28" fmla="*/ 2147483647 w 104"/>
                <a:gd name="T29" fmla="*/ 2147483647 h 65"/>
                <a:gd name="T30" fmla="*/ 2147483647 w 104"/>
                <a:gd name="T31" fmla="*/ 2147483647 h 65"/>
                <a:gd name="T32" fmla="*/ 2147483647 w 104"/>
                <a:gd name="T33" fmla="*/ 2147483647 h 65"/>
                <a:gd name="T34" fmla="*/ 2147483647 w 104"/>
                <a:gd name="T35" fmla="*/ 2147483647 h 65"/>
                <a:gd name="T36" fmla="*/ 2147483647 w 104"/>
                <a:gd name="T37" fmla="*/ 2147483647 h 65"/>
                <a:gd name="T38" fmla="*/ 2147483647 w 104"/>
                <a:gd name="T39" fmla="*/ 2147483647 h 65"/>
                <a:gd name="T40" fmla="*/ 2147483647 w 104"/>
                <a:gd name="T41" fmla="*/ 2147483647 h 65"/>
                <a:gd name="T42" fmla="*/ 2147483647 w 104"/>
                <a:gd name="T43" fmla="*/ 2147483647 h 65"/>
                <a:gd name="T44" fmla="*/ 2147483647 w 104"/>
                <a:gd name="T45" fmla="*/ 2147483647 h 65"/>
                <a:gd name="T46" fmla="*/ 2147483647 w 104"/>
                <a:gd name="T47" fmla="*/ 2147483647 h 65"/>
                <a:gd name="T48" fmla="*/ 2147483647 w 104"/>
                <a:gd name="T49" fmla="*/ 2147483647 h 65"/>
                <a:gd name="T50" fmla="*/ 2147483647 w 104"/>
                <a:gd name="T51" fmla="*/ 2147483647 h 65"/>
                <a:gd name="T52" fmla="*/ 2147483647 w 104"/>
                <a:gd name="T53" fmla="*/ 2147483647 h 65"/>
                <a:gd name="T54" fmla="*/ 2147483647 w 104"/>
                <a:gd name="T55" fmla="*/ 2147483647 h 65"/>
                <a:gd name="T56" fmla="*/ 2147483647 w 104"/>
                <a:gd name="T57" fmla="*/ 2147483647 h 65"/>
                <a:gd name="T58" fmla="*/ 2147483647 w 104"/>
                <a:gd name="T59" fmla="*/ 2147483647 h 65"/>
                <a:gd name="T60" fmla="*/ 2147483647 w 104"/>
                <a:gd name="T61" fmla="*/ 2147483647 h 65"/>
                <a:gd name="T62" fmla="*/ 0 w 104"/>
                <a:gd name="T63" fmla="*/ 2147483647 h 65"/>
                <a:gd name="T64" fmla="*/ 0 w 104"/>
                <a:gd name="T65" fmla="*/ 2147483647 h 65"/>
                <a:gd name="T66" fmla="*/ 2147483647 w 104"/>
                <a:gd name="T67" fmla="*/ 0 h 65"/>
                <a:gd name="T68" fmla="*/ 2147483647 w 104"/>
                <a:gd name="T69" fmla="*/ 0 h 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4"/>
                <a:gd name="T106" fmla="*/ 0 h 65"/>
                <a:gd name="T107" fmla="*/ 104 w 104"/>
                <a:gd name="T108" fmla="*/ 65 h 6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4" h="65">
                  <a:moveTo>
                    <a:pt x="7" y="0"/>
                  </a:moveTo>
                  <a:lnTo>
                    <a:pt x="10" y="0"/>
                  </a:lnTo>
                  <a:lnTo>
                    <a:pt x="16" y="2"/>
                  </a:lnTo>
                  <a:lnTo>
                    <a:pt x="22" y="3"/>
                  </a:lnTo>
                  <a:lnTo>
                    <a:pt x="31" y="7"/>
                  </a:lnTo>
                  <a:lnTo>
                    <a:pt x="40" y="10"/>
                  </a:lnTo>
                  <a:lnTo>
                    <a:pt x="49" y="13"/>
                  </a:lnTo>
                  <a:lnTo>
                    <a:pt x="59" y="18"/>
                  </a:lnTo>
                  <a:lnTo>
                    <a:pt x="68" y="24"/>
                  </a:lnTo>
                  <a:lnTo>
                    <a:pt x="75" y="26"/>
                  </a:lnTo>
                  <a:lnTo>
                    <a:pt x="83" y="31"/>
                  </a:lnTo>
                  <a:lnTo>
                    <a:pt x="90" y="35"/>
                  </a:lnTo>
                  <a:lnTo>
                    <a:pt x="97" y="40"/>
                  </a:lnTo>
                  <a:lnTo>
                    <a:pt x="101" y="42"/>
                  </a:lnTo>
                  <a:lnTo>
                    <a:pt x="104" y="48"/>
                  </a:lnTo>
                  <a:lnTo>
                    <a:pt x="104" y="50"/>
                  </a:lnTo>
                  <a:lnTo>
                    <a:pt x="104" y="54"/>
                  </a:lnTo>
                  <a:lnTo>
                    <a:pt x="99" y="54"/>
                  </a:lnTo>
                  <a:lnTo>
                    <a:pt x="93" y="56"/>
                  </a:lnTo>
                  <a:lnTo>
                    <a:pt x="87" y="58"/>
                  </a:lnTo>
                  <a:lnTo>
                    <a:pt x="80" y="60"/>
                  </a:lnTo>
                  <a:lnTo>
                    <a:pt x="70" y="60"/>
                  </a:lnTo>
                  <a:lnTo>
                    <a:pt x="63" y="60"/>
                  </a:lnTo>
                  <a:lnTo>
                    <a:pt x="54" y="61"/>
                  </a:lnTo>
                  <a:lnTo>
                    <a:pt x="45" y="63"/>
                  </a:lnTo>
                  <a:lnTo>
                    <a:pt x="36" y="63"/>
                  </a:lnTo>
                  <a:lnTo>
                    <a:pt x="27" y="63"/>
                  </a:lnTo>
                  <a:lnTo>
                    <a:pt x="19" y="63"/>
                  </a:lnTo>
                  <a:lnTo>
                    <a:pt x="12" y="64"/>
                  </a:lnTo>
                  <a:lnTo>
                    <a:pt x="7" y="64"/>
                  </a:lnTo>
                  <a:lnTo>
                    <a:pt x="2" y="64"/>
                  </a:lnTo>
                  <a:lnTo>
                    <a:pt x="0" y="64"/>
                  </a:lnTo>
                  <a:lnTo>
                    <a:pt x="0" y="6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29"/>
            <p:cNvSpPr>
              <a:spLocks/>
            </p:cNvSpPr>
            <p:nvPr/>
          </p:nvSpPr>
          <p:spPr bwMode="auto">
            <a:xfrm>
              <a:off x="2522538" y="4213226"/>
              <a:ext cx="36513" cy="44450"/>
            </a:xfrm>
            <a:custGeom>
              <a:avLst/>
              <a:gdLst>
                <a:gd name="T0" fmla="*/ 2147483647 w 93"/>
                <a:gd name="T1" fmla="*/ 0 h 109"/>
                <a:gd name="T2" fmla="*/ 0 w 93"/>
                <a:gd name="T3" fmla="*/ 2147483647 h 109"/>
                <a:gd name="T4" fmla="*/ 0 w 93"/>
                <a:gd name="T5" fmla="*/ 2147483647 h 109"/>
                <a:gd name="T6" fmla="*/ 2147483647 w 93"/>
                <a:gd name="T7" fmla="*/ 2147483647 h 109"/>
                <a:gd name="T8" fmla="*/ 2147483647 w 93"/>
                <a:gd name="T9" fmla="*/ 2147483647 h 109"/>
                <a:gd name="T10" fmla="*/ 2147483647 w 93"/>
                <a:gd name="T11" fmla="*/ 2147483647 h 109"/>
                <a:gd name="T12" fmla="*/ 2147483647 w 93"/>
                <a:gd name="T13" fmla="*/ 2147483647 h 109"/>
                <a:gd name="T14" fmla="*/ 2147483647 w 93"/>
                <a:gd name="T15" fmla="*/ 2147483647 h 109"/>
                <a:gd name="T16" fmla="*/ 2147483647 w 93"/>
                <a:gd name="T17" fmla="*/ 2147483647 h 109"/>
                <a:gd name="T18" fmla="*/ 2147483647 w 93"/>
                <a:gd name="T19" fmla="*/ 2147483647 h 109"/>
                <a:gd name="T20" fmla="*/ 2147483647 w 93"/>
                <a:gd name="T21" fmla="*/ 2147483647 h 109"/>
                <a:gd name="T22" fmla="*/ 2147483647 w 93"/>
                <a:gd name="T23" fmla="*/ 2147483647 h 109"/>
                <a:gd name="T24" fmla="*/ 2147483647 w 93"/>
                <a:gd name="T25" fmla="*/ 2147483647 h 109"/>
                <a:gd name="T26" fmla="*/ 2147483647 w 93"/>
                <a:gd name="T27" fmla="*/ 2147483647 h 109"/>
                <a:gd name="T28" fmla="*/ 2147483647 w 93"/>
                <a:gd name="T29" fmla="*/ 2147483647 h 109"/>
                <a:gd name="T30" fmla="*/ 2147483647 w 93"/>
                <a:gd name="T31" fmla="*/ 2147483647 h 109"/>
                <a:gd name="T32" fmla="*/ 2147483647 w 93"/>
                <a:gd name="T33" fmla="*/ 2147483647 h 109"/>
                <a:gd name="T34" fmla="*/ 2147483647 w 93"/>
                <a:gd name="T35" fmla="*/ 2147483647 h 109"/>
                <a:gd name="T36" fmla="*/ 2147483647 w 93"/>
                <a:gd name="T37" fmla="*/ 2147483647 h 109"/>
                <a:gd name="T38" fmla="*/ 2147483647 w 93"/>
                <a:gd name="T39" fmla="*/ 2147483647 h 109"/>
                <a:gd name="T40" fmla="*/ 2147483647 w 93"/>
                <a:gd name="T41" fmla="*/ 2147483647 h 109"/>
                <a:gd name="T42" fmla="*/ 2147483647 w 93"/>
                <a:gd name="T43" fmla="*/ 2147483647 h 109"/>
                <a:gd name="T44" fmla="*/ 2147483647 w 93"/>
                <a:gd name="T45" fmla="*/ 2147483647 h 109"/>
                <a:gd name="T46" fmla="*/ 2147483647 w 93"/>
                <a:gd name="T47" fmla="*/ 2147483647 h 109"/>
                <a:gd name="T48" fmla="*/ 2147483647 w 93"/>
                <a:gd name="T49" fmla="*/ 2147483647 h 109"/>
                <a:gd name="T50" fmla="*/ 2147483647 w 93"/>
                <a:gd name="T51" fmla="*/ 2147483647 h 109"/>
                <a:gd name="T52" fmla="*/ 2147483647 w 93"/>
                <a:gd name="T53" fmla="*/ 2147483647 h 109"/>
                <a:gd name="T54" fmla="*/ 2147483647 w 93"/>
                <a:gd name="T55" fmla="*/ 2147483647 h 109"/>
                <a:gd name="T56" fmla="*/ 2147483647 w 93"/>
                <a:gd name="T57" fmla="*/ 2147483647 h 109"/>
                <a:gd name="T58" fmla="*/ 2147483647 w 93"/>
                <a:gd name="T59" fmla="*/ 2147483647 h 109"/>
                <a:gd name="T60" fmla="*/ 2147483647 w 93"/>
                <a:gd name="T61" fmla="*/ 0 h 109"/>
                <a:gd name="T62" fmla="*/ 2147483647 w 93"/>
                <a:gd name="T63" fmla="*/ 0 h 109"/>
                <a:gd name="T64" fmla="*/ 2147483647 w 93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3"/>
                <a:gd name="T100" fmla="*/ 0 h 109"/>
                <a:gd name="T101" fmla="*/ 93 w 93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3" h="109">
                  <a:moveTo>
                    <a:pt x="27" y="0"/>
                  </a:moveTo>
                  <a:lnTo>
                    <a:pt x="0" y="109"/>
                  </a:lnTo>
                  <a:lnTo>
                    <a:pt x="0" y="107"/>
                  </a:lnTo>
                  <a:lnTo>
                    <a:pt x="3" y="106"/>
                  </a:lnTo>
                  <a:lnTo>
                    <a:pt x="10" y="102"/>
                  </a:lnTo>
                  <a:lnTo>
                    <a:pt x="16" y="101"/>
                  </a:lnTo>
                  <a:lnTo>
                    <a:pt x="23" y="96"/>
                  </a:lnTo>
                  <a:lnTo>
                    <a:pt x="32" y="91"/>
                  </a:lnTo>
                  <a:lnTo>
                    <a:pt x="41" y="86"/>
                  </a:lnTo>
                  <a:lnTo>
                    <a:pt x="51" y="82"/>
                  </a:lnTo>
                  <a:lnTo>
                    <a:pt x="60" y="76"/>
                  </a:lnTo>
                  <a:lnTo>
                    <a:pt x="69" y="71"/>
                  </a:lnTo>
                  <a:lnTo>
                    <a:pt x="78" y="64"/>
                  </a:lnTo>
                  <a:lnTo>
                    <a:pt x="84" y="59"/>
                  </a:lnTo>
                  <a:lnTo>
                    <a:pt x="89" y="54"/>
                  </a:lnTo>
                  <a:lnTo>
                    <a:pt x="92" y="49"/>
                  </a:lnTo>
                  <a:lnTo>
                    <a:pt x="93" y="45"/>
                  </a:lnTo>
                  <a:lnTo>
                    <a:pt x="93" y="44"/>
                  </a:lnTo>
                  <a:lnTo>
                    <a:pt x="89" y="39"/>
                  </a:lnTo>
                  <a:lnTo>
                    <a:pt x="84" y="37"/>
                  </a:lnTo>
                  <a:lnTo>
                    <a:pt x="79" y="33"/>
                  </a:lnTo>
                  <a:lnTo>
                    <a:pt x="75" y="29"/>
                  </a:lnTo>
                  <a:lnTo>
                    <a:pt x="69" y="25"/>
                  </a:lnTo>
                  <a:lnTo>
                    <a:pt x="64" y="21"/>
                  </a:lnTo>
                  <a:lnTo>
                    <a:pt x="59" y="19"/>
                  </a:lnTo>
                  <a:lnTo>
                    <a:pt x="54" y="15"/>
                  </a:lnTo>
                  <a:lnTo>
                    <a:pt x="47" y="11"/>
                  </a:lnTo>
                  <a:lnTo>
                    <a:pt x="44" y="9"/>
                  </a:lnTo>
                  <a:lnTo>
                    <a:pt x="37" y="5"/>
                  </a:lnTo>
                  <a:lnTo>
                    <a:pt x="35" y="4"/>
                  </a:lnTo>
                  <a:lnTo>
                    <a:pt x="3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30"/>
            <p:cNvSpPr>
              <a:spLocks/>
            </p:cNvSpPr>
            <p:nvPr/>
          </p:nvSpPr>
          <p:spPr bwMode="auto">
            <a:xfrm>
              <a:off x="2559050" y="4135438"/>
              <a:ext cx="34925" cy="38100"/>
            </a:xfrm>
            <a:custGeom>
              <a:avLst/>
              <a:gdLst>
                <a:gd name="T0" fmla="*/ 2147483647 w 87"/>
                <a:gd name="T1" fmla="*/ 0 h 93"/>
                <a:gd name="T2" fmla="*/ 2147483647 w 87"/>
                <a:gd name="T3" fmla="*/ 2147483647 h 93"/>
                <a:gd name="T4" fmla="*/ 2147483647 w 87"/>
                <a:gd name="T5" fmla="*/ 2147483647 h 93"/>
                <a:gd name="T6" fmla="*/ 2147483647 w 87"/>
                <a:gd name="T7" fmla="*/ 2147483647 h 93"/>
                <a:gd name="T8" fmla="*/ 2147483647 w 87"/>
                <a:gd name="T9" fmla="*/ 2147483647 h 93"/>
                <a:gd name="T10" fmla="*/ 2147483647 w 87"/>
                <a:gd name="T11" fmla="*/ 2147483647 h 93"/>
                <a:gd name="T12" fmla="*/ 2147483647 w 87"/>
                <a:gd name="T13" fmla="*/ 2147483647 h 93"/>
                <a:gd name="T14" fmla="*/ 2147483647 w 87"/>
                <a:gd name="T15" fmla="*/ 2147483647 h 93"/>
                <a:gd name="T16" fmla="*/ 2147483647 w 87"/>
                <a:gd name="T17" fmla="*/ 2147483647 h 93"/>
                <a:gd name="T18" fmla="*/ 2147483647 w 87"/>
                <a:gd name="T19" fmla="*/ 2147483647 h 93"/>
                <a:gd name="T20" fmla="*/ 2147483647 w 87"/>
                <a:gd name="T21" fmla="*/ 2147483647 h 93"/>
                <a:gd name="T22" fmla="*/ 0 w 87"/>
                <a:gd name="T23" fmla="*/ 2147483647 h 93"/>
                <a:gd name="T24" fmla="*/ 0 w 87"/>
                <a:gd name="T25" fmla="*/ 2147483647 h 93"/>
                <a:gd name="T26" fmla="*/ 0 w 87"/>
                <a:gd name="T27" fmla="*/ 2147483647 h 93"/>
                <a:gd name="T28" fmla="*/ 2147483647 w 87"/>
                <a:gd name="T29" fmla="*/ 2147483647 h 93"/>
                <a:gd name="T30" fmla="*/ 2147483647 w 87"/>
                <a:gd name="T31" fmla="*/ 2147483647 h 93"/>
                <a:gd name="T32" fmla="*/ 2147483647 w 87"/>
                <a:gd name="T33" fmla="*/ 2147483647 h 93"/>
                <a:gd name="T34" fmla="*/ 2147483647 w 87"/>
                <a:gd name="T35" fmla="*/ 2147483647 h 93"/>
                <a:gd name="T36" fmla="*/ 2147483647 w 87"/>
                <a:gd name="T37" fmla="*/ 2147483647 h 93"/>
                <a:gd name="T38" fmla="*/ 2147483647 w 87"/>
                <a:gd name="T39" fmla="*/ 2147483647 h 93"/>
                <a:gd name="T40" fmla="*/ 2147483647 w 87"/>
                <a:gd name="T41" fmla="*/ 2147483647 h 93"/>
                <a:gd name="T42" fmla="*/ 2147483647 w 87"/>
                <a:gd name="T43" fmla="*/ 2147483647 h 93"/>
                <a:gd name="T44" fmla="*/ 2147483647 w 87"/>
                <a:gd name="T45" fmla="*/ 2147483647 h 93"/>
                <a:gd name="T46" fmla="*/ 2147483647 w 87"/>
                <a:gd name="T47" fmla="*/ 2147483647 h 93"/>
                <a:gd name="T48" fmla="*/ 2147483647 w 87"/>
                <a:gd name="T49" fmla="*/ 2147483647 h 93"/>
                <a:gd name="T50" fmla="*/ 2147483647 w 87"/>
                <a:gd name="T51" fmla="*/ 2147483647 h 93"/>
                <a:gd name="T52" fmla="*/ 2147483647 w 87"/>
                <a:gd name="T53" fmla="*/ 2147483647 h 93"/>
                <a:gd name="T54" fmla="*/ 2147483647 w 87"/>
                <a:gd name="T55" fmla="*/ 2147483647 h 93"/>
                <a:gd name="T56" fmla="*/ 2147483647 w 87"/>
                <a:gd name="T57" fmla="*/ 2147483647 h 93"/>
                <a:gd name="T58" fmla="*/ 2147483647 w 87"/>
                <a:gd name="T59" fmla="*/ 2147483647 h 93"/>
                <a:gd name="T60" fmla="*/ 2147483647 w 87"/>
                <a:gd name="T61" fmla="*/ 2147483647 h 93"/>
                <a:gd name="T62" fmla="*/ 2147483647 w 87"/>
                <a:gd name="T63" fmla="*/ 0 h 93"/>
                <a:gd name="T64" fmla="*/ 2147483647 w 87"/>
                <a:gd name="T65" fmla="*/ 0 h 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7"/>
                <a:gd name="T100" fmla="*/ 0 h 93"/>
                <a:gd name="T101" fmla="*/ 87 w 87"/>
                <a:gd name="T102" fmla="*/ 93 h 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7" h="93">
                  <a:moveTo>
                    <a:pt x="34" y="0"/>
                  </a:moveTo>
                  <a:lnTo>
                    <a:pt x="30" y="2"/>
                  </a:lnTo>
                  <a:lnTo>
                    <a:pt x="27" y="9"/>
                  </a:lnTo>
                  <a:lnTo>
                    <a:pt x="24" y="15"/>
                  </a:lnTo>
                  <a:lnTo>
                    <a:pt x="20" y="24"/>
                  </a:lnTo>
                  <a:lnTo>
                    <a:pt x="17" y="31"/>
                  </a:lnTo>
                  <a:lnTo>
                    <a:pt x="13" y="42"/>
                  </a:lnTo>
                  <a:lnTo>
                    <a:pt x="10" y="49"/>
                  </a:lnTo>
                  <a:lnTo>
                    <a:pt x="8" y="59"/>
                  </a:lnTo>
                  <a:lnTo>
                    <a:pt x="5" y="67"/>
                  </a:lnTo>
                  <a:lnTo>
                    <a:pt x="1" y="74"/>
                  </a:lnTo>
                  <a:lnTo>
                    <a:pt x="0" y="81"/>
                  </a:lnTo>
                  <a:lnTo>
                    <a:pt x="0" y="87"/>
                  </a:lnTo>
                  <a:lnTo>
                    <a:pt x="0" y="93"/>
                  </a:lnTo>
                  <a:lnTo>
                    <a:pt x="3" y="93"/>
                  </a:lnTo>
                  <a:lnTo>
                    <a:pt x="5" y="90"/>
                  </a:lnTo>
                  <a:lnTo>
                    <a:pt x="9" y="84"/>
                  </a:lnTo>
                  <a:lnTo>
                    <a:pt x="14" y="79"/>
                  </a:lnTo>
                  <a:lnTo>
                    <a:pt x="20" y="74"/>
                  </a:lnTo>
                  <a:lnTo>
                    <a:pt x="27" y="68"/>
                  </a:lnTo>
                  <a:lnTo>
                    <a:pt x="34" y="62"/>
                  </a:lnTo>
                  <a:lnTo>
                    <a:pt x="42" y="55"/>
                  </a:lnTo>
                  <a:lnTo>
                    <a:pt x="49" y="49"/>
                  </a:lnTo>
                  <a:lnTo>
                    <a:pt x="56" y="43"/>
                  </a:lnTo>
                  <a:lnTo>
                    <a:pt x="63" y="38"/>
                  </a:lnTo>
                  <a:lnTo>
                    <a:pt x="69" y="31"/>
                  </a:lnTo>
                  <a:lnTo>
                    <a:pt x="76" y="28"/>
                  </a:lnTo>
                  <a:lnTo>
                    <a:pt x="80" y="24"/>
                  </a:lnTo>
                  <a:lnTo>
                    <a:pt x="83" y="21"/>
                  </a:lnTo>
                  <a:lnTo>
                    <a:pt x="86" y="20"/>
                  </a:lnTo>
                  <a:lnTo>
                    <a:pt x="87" y="2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31"/>
            <p:cNvSpPr>
              <a:spLocks/>
            </p:cNvSpPr>
            <p:nvPr/>
          </p:nvSpPr>
          <p:spPr bwMode="auto">
            <a:xfrm>
              <a:off x="2597150" y="4232276"/>
              <a:ext cx="39688" cy="22225"/>
            </a:xfrm>
            <a:custGeom>
              <a:avLst/>
              <a:gdLst>
                <a:gd name="T0" fmla="*/ 0 w 102"/>
                <a:gd name="T1" fmla="*/ 0 h 58"/>
                <a:gd name="T2" fmla="*/ 2147483647 w 102"/>
                <a:gd name="T3" fmla="*/ 0 h 58"/>
                <a:gd name="T4" fmla="*/ 2147483647 w 102"/>
                <a:gd name="T5" fmla="*/ 0 h 58"/>
                <a:gd name="T6" fmla="*/ 2147483647 w 102"/>
                <a:gd name="T7" fmla="*/ 0 h 58"/>
                <a:gd name="T8" fmla="*/ 2147483647 w 102"/>
                <a:gd name="T9" fmla="*/ 2147483647 h 58"/>
                <a:gd name="T10" fmla="*/ 2147483647 w 102"/>
                <a:gd name="T11" fmla="*/ 2147483647 h 58"/>
                <a:gd name="T12" fmla="*/ 2147483647 w 102"/>
                <a:gd name="T13" fmla="*/ 2147483647 h 58"/>
                <a:gd name="T14" fmla="*/ 2147483647 w 102"/>
                <a:gd name="T15" fmla="*/ 2147483647 h 58"/>
                <a:gd name="T16" fmla="*/ 2147483647 w 102"/>
                <a:gd name="T17" fmla="*/ 2147483647 h 58"/>
                <a:gd name="T18" fmla="*/ 2147483647 w 102"/>
                <a:gd name="T19" fmla="*/ 2147483647 h 58"/>
                <a:gd name="T20" fmla="*/ 2147483647 w 102"/>
                <a:gd name="T21" fmla="*/ 2147483647 h 58"/>
                <a:gd name="T22" fmla="*/ 2147483647 w 102"/>
                <a:gd name="T23" fmla="*/ 2147483647 h 58"/>
                <a:gd name="T24" fmla="*/ 2147483647 w 102"/>
                <a:gd name="T25" fmla="*/ 2147483647 h 58"/>
                <a:gd name="T26" fmla="*/ 2147483647 w 102"/>
                <a:gd name="T27" fmla="*/ 2147483647 h 58"/>
                <a:gd name="T28" fmla="*/ 2147483647 w 102"/>
                <a:gd name="T29" fmla="*/ 2147483647 h 58"/>
                <a:gd name="T30" fmla="*/ 2147483647 w 102"/>
                <a:gd name="T31" fmla="*/ 2147483647 h 58"/>
                <a:gd name="T32" fmla="*/ 2147483647 w 102"/>
                <a:gd name="T33" fmla="*/ 2147483647 h 58"/>
                <a:gd name="T34" fmla="*/ 2147483647 w 102"/>
                <a:gd name="T35" fmla="*/ 2147483647 h 58"/>
                <a:gd name="T36" fmla="*/ 2147483647 w 102"/>
                <a:gd name="T37" fmla="*/ 2147483647 h 58"/>
                <a:gd name="T38" fmla="*/ 2147483647 w 102"/>
                <a:gd name="T39" fmla="*/ 2147483647 h 58"/>
                <a:gd name="T40" fmla="*/ 2147483647 w 102"/>
                <a:gd name="T41" fmla="*/ 2147483647 h 58"/>
                <a:gd name="T42" fmla="*/ 2147483647 w 102"/>
                <a:gd name="T43" fmla="*/ 2147483647 h 58"/>
                <a:gd name="T44" fmla="*/ 2147483647 w 102"/>
                <a:gd name="T45" fmla="*/ 2147483647 h 58"/>
                <a:gd name="T46" fmla="*/ 2147483647 w 102"/>
                <a:gd name="T47" fmla="*/ 2147483647 h 58"/>
                <a:gd name="T48" fmla="*/ 2147483647 w 102"/>
                <a:gd name="T49" fmla="*/ 2147483647 h 58"/>
                <a:gd name="T50" fmla="*/ 2147483647 w 102"/>
                <a:gd name="T51" fmla="*/ 2147483647 h 58"/>
                <a:gd name="T52" fmla="*/ 2147483647 w 102"/>
                <a:gd name="T53" fmla="*/ 2147483647 h 58"/>
                <a:gd name="T54" fmla="*/ 2147483647 w 102"/>
                <a:gd name="T55" fmla="*/ 2147483647 h 58"/>
                <a:gd name="T56" fmla="*/ 2147483647 w 102"/>
                <a:gd name="T57" fmla="*/ 2147483647 h 58"/>
                <a:gd name="T58" fmla="*/ 2147483647 w 102"/>
                <a:gd name="T59" fmla="*/ 2147483647 h 58"/>
                <a:gd name="T60" fmla="*/ 2147483647 w 102"/>
                <a:gd name="T61" fmla="*/ 2147483647 h 58"/>
                <a:gd name="T62" fmla="*/ 2147483647 w 102"/>
                <a:gd name="T63" fmla="*/ 2147483647 h 58"/>
                <a:gd name="T64" fmla="*/ 2147483647 w 102"/>
                <a:gd name="T65" fmla="*/ 2147483647 h 58"/>
                <a:gd name="T66" fmla="*/ 2147483647 w 102"/>
                <a:gd name="T67" fmla="*/ 2147483647 h 58"/>
                <a:gd name="T68" fmla="*/ 2147483647 w 102"/>
                <a:gd name="T69" fmla="*/ 2147483647 h 58"/>
                <a:gd name="T70" fmla="*/ 2147483647 w 102"/>
                <a:gd name="T71" fmla="*/ 2147483647 h 58"/>
                <a:gd name="T72" fmla="*/ 0 w 102"/>
                <a:gd name="T73" fmla="*/ 0 h 58"/>
                <a:gd name="T74" fmla="*/ 0 w 102"/>
                <a:gd name="T75" fmla="*/ 0 h 5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2"/>
                <a:gd name="T115" fmla="*/ 0 h 58"/>
                <a:gd name="T116" fmla="*/ 102 w 102"/>
                <a:gd name="T117" fmla="*/ 58 h 5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2" h="58">
                  <a:moveTo>
                    <a:pt x="0" y="0"/>
                  </a:moveTo>
                  <a:lnTo>
                    <a:pt x="5" y="0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7" y="3"/>
                  </a:lnTo>
                  <a:lnTo>
                    <a:pt x="35" y="4"/>
                  </a:lnTo>
                  <a:lnTo>
                    <a:pt x="44" y="5"/>
                  </a:lnTo>
                  <a:lnTo>
                    <a:pt x="51" y="8"/>
                  </a:lnTo>
                  <a:lnTo>
                    <a:pt x="62" y="10"/>
                  </a:lnTo>
                  <a:lnTo>
                    <a:pt x="68" y="11"/>
                  </a:lnTo>
                  <a:lnTo>
                    <a:pt x="75" y="11"/>
                  </a:lnTo>
                  <a:lnTo>
                    <a:pt x="82" y="13"/>
                  </a:lnTo>
                  <a:lnTo>
                    <a:pt x="89" y="15"/>
                  </a:lnTo>
                  <a:lnTo>
                    <a:pt x="97" y="18"/>
                  </a:lnTo>
                  <a:lnTo>
                    <a:pt x="102" y="18"/>
                  </a:lnTo>
                  <a:lnTo>
                    <a:pt x="101" y="19"/>
                  </a:lnTo>
                  <a:lnTo>
                    <a:pt x="101" y="24"/>
                  </a:lnTo>
                  <a:lnTo>
                    <a:pt x="99" y="30"/>
                  </a:lnTo>
                  <a:lnTo>
                    <a:pt x="97" y="39"/>
                  </a:lnTo>
                  <a:lnTo>
                    <a:pt x="93" y="46"/>
                  </a:lnTo>
                  <a:lnTo>
                    <a:pt x="89" y="52"/>
                  </a:lnTo>
                  <a:lnTo>
                    <a:pt x="83" y="56"/>
                  </a:lnTo>
                  <a:lnTo>
                    <a:pt x="74" y="58"/>
                  </a:lnTo>
                  <a:lnTo>
                    <a:pt x="68" y="56"/>
                  </a:lnTo>
                  <a:lnTo>
                    <a:pt x="63" y="53"/>
                  </a:lnTo>
                  <a:lnTo>
                    <a:pt x="56" y="49"/>
                  </a:lnTo>
                  <a:lnTo>
                    <a:pt x="50" y="47"/>
                  </a:lnTo>
                  <a:lnTo>
                    <a:pt x="44" y="41"/>
                  </a:lnTo>
                  <a:lnTo>
                    <a:pt x="38" y="37"/>
                  </a:lnTo>
                  <a:lnTo>
                    <a:pt x="31" y="32"/>
                  </a:lnTo>
                  <a:lnTo>
                    <a:pt x="26" y="27"/>
                  </a:lnTo>
                  <a:lnTo>
                    <a:pt x="20" y="20"/>
                  </a:lnTo>
                  <a:lnTo>
                    <a:pt x="15" y="17"/>
                  </a:lnTo>
                  <a:lnTo>
                    <a:pt x="10" y="11"/>
                  </a:lnTo>
                  <a:lnTo>
                    <a:pt x="7" y="8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32"/>
            <p:cNvSpPr>
              <a:spLocks/>
            </p:cNvSpPr>
            <p:nvPr/>
          </p:nvSpPr>
          <p:spPr bwMode="auto">
            <a:xfrm>
              <a:off x="2468563" y="4267201"/>
              <a:ext cx="22225" cy="36513"/>
            </a:xfrm>
            <a:custGeom>
              <a:avLst/>
              <a:gdLst>
                <a:gd name="T0" fmla="*/ 2147483647 w 57"/>
                <a:gd name="T1" fmla="*/ 0 h 92"/>
                <a:gd name="T2" fmla="*/ 2147483647 w 57"/>
                <a:gd name="T3" fmla="*/ 2147483647 h 92"/>
                <a:gd name="T4" fmla="*/ 2147483647 w 57"/>
                <a:gd name="T5" fmla="*/ 2147483647 h 92"/>
                <a:gd name="T6" fmla="*/ 2147483647 w 57"/>
                <a:gd name="T7" fmla="*/ 2147483647 h 92"/>
                <a:gd name="T8" fmla="*/ 2147483647 w 57"/>
                <a:gd name="T9" fmla="*/ 2147483647 h 92"/>
                <a:gd name="T10" fmla="*/ 2147483647 w 57"/>
                <a:gd name="T11" fmla="*/ 2147483647 h 92"/>
                <a:gd name="T12" fmla="*/ 2147483647 w 57"/>
                <a:gd name="T13" fmla="*/ 2147483647 h 92"/>
                <a:gd name="T14" fmla="*/ 2147483647 w 57"/>
                <a:gd name="T15" fmla="*/ 2147483647 h 92"/>
                <a:gd name="T16" fmla="*/ 2147483647 w 57"/>
                <a:gd name="T17" fmla="*/ 2147483647 h 92"/>
                <a:gd name="T18" fmla="*/ 2147483647 w 57"/>
                <a:gd name="T19" fmla="*/ 2147483647 h 92"/>
                <a:gd name="T20" fmla="*/ 2147483647 w 57"/>
                <a:gd name="T21" fmla="*/ 2147483647 h 92"/>
                <a:gd name="T22" fmla="*/ 2147483647 w 57"/>
                <a:gd name="T23" fmla="*/ 2147483647 h 92"/>
                <a:gd name="T24" fmla="*/ 2147483647 w 57"/>
                <a:gd name="T25" fmla="*/ 2147483647 h 92"/>
                <a:gd name="T26" fmla="*/ 0 w 57"/>
                <a:gd name="T27" fmla="*/ 2147483647 h 92"/>
                <a:gd name="T28" fmla="*/ 0 w 57"/>
                <a:gd name="T29" fmla="*/ 2147483647 h 92"/>
                <a:gd name="T30" fmla="*/ 2147483647 w 57"/>
                <a:gd name="T31" fmla="*/ 2147483647 h 92"/>
                <a:gd name="T32" fmla="*/ 2147483647 w 57"/>
                <a:gd name="T33" fmla="*/ 2147483647 h 92"/>
                <a:gd name="T34" fmla="*/ 2147483647 w 57"/>
                <a:gd name="T35" fmla="*/ 2147483647 h 92"/>
                <a:gd name="T36" fmla="*/ 2147483647 w 57"/>
                <a:gd name="T37" fmla="*/ 2147483647 h 92"/>
                <a:gd name="T38" fmla="*/ 2147483647 w 57"/>
                <a:gd name="T39" fmla="*/ 2147483647 h 92"/>
                <a:gd name="T40" fmla="*/ 2147483647 w 57"/>
                <a:gd name="T41" fmla="*/ 2147483647 h 92"/>
                <a:gd name="T42" fmla="*/ 2147483647 w 57"/>
                <a:gd name="T43" fmla="*/ 2147483647 h 92"/>
                <a:gd name="T44" fmla="*/ 2147483647 w 57"/>
                <a:gd name="T45" fmla="*/ 2147483647 h 92"/>
                <a:gd name="T46" fmla="*/ 2147483647 w 57"/>
                <a:gd name="T47" fmla="*/ 2147483647 h 92"/>
                <a:gd name="T48" fmla="*/ 2147483647 w 57"/>
                <a:gd name="T49" fmla="*/ 2147483647 h 92"/>
                <a:gd name="T50" fmla="*/ 2147483647 w 57"/>
                <a:gd name="T51" fmla="*/ 2147483647 h 92"/>
                <a:gd name="T52" fmla="*/ 2147483647 w 57"/>
                <a:gd name="T53" fmla="*/ 2147483647 h 92"/>
                <a:gd name="T54" fmla="*/ 2147483647 w 57"/>
                <a:gd name="T55" fmla="*/ 2147483647 h 92"/>
                <a:gd name="T56" fmla="*/ 2147483647 w 57"/>
                <a:gd name="T57" fmla="*/ 2147483647 h 92"/>
                <a:gd name="T58" fmla="*/ 2147483647 w 57"/>
                <a:gd name="T59" fmla="*/ 2147483647 h 92"/>
                <a:gd name="T60" fmla="*/ 2147483647 w 57"/>
                <a:gd name="T61" fmla="*/ 2147483647 h 92"/>
                <a:gd name="T62" fmla="*/ 2147483647 w 57"/>
                <a:gd name="T63" fmla="*/ 2147483647 h 92"/>
                <a:gd name="T64" fmla="*/ 2147483647 w 57"/>
                <a:gd name="T65" fmla="*/ 2147483647 h 92"/>
                <a:gd name="T66" fmla="*/ 2147483647 w 57"/>
                <a:gd name="T67" fmla="*/ 2147483647 h 92"/>
                <a:gd name="T68" fmla="*/ 2147483647 w 57"/>
                <a:gd name="T69" fmla="*/ 2147483647 h 92"/>
                <a:gd name="T70" fmla="*/ 2147483647 w 57"/>
                <a:gd name="T71" fmla="*/ 0 h 92"/>
                <a:gd name="T72" fmla="*/ 2147483647 w 57"/>
                <a:gd name="T73" fmla="*/ 0 h 92"/>
                <a:gd name="T74" fmla="*/ 2147483647 w 57"/>
                <a:gd name="T75" fmla="*/ 0 h 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7"/>
                <a:gd name="T115" fmla="*/ 0 h 92"/>
                <a:gd name="T116" fmla="*/ 57 w 57"/>
                <a:gd name="T117" fmla="*/ 92 h 9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7" h="92">
                  <a:moveTo>
                    <a:pt x="14" y="0"/>
                  </a:moveTo>
                  <a:lnTo>
                    <a:pt x="11" y="3"/>
                  </a:lnTo>
                  <a:lnTo>
                    <a:pt x="10" y="10"/>
                  </a:lnTo>
                  <a:lnTo>
                    <a:pt x="9" y="17"/>
                  </a:lnTo>
                  <a:lnTo>
                    <a:pt x="7" y="27"/>
                  </a:lnTo>
                  <a:lnTo>
                    <a:pt x="5" y="35"/>
                  </a:lnTo>
                  <a:lnTo>
                    <a:pt x="5" y="45"/>
                  </a:lnTo>
                  <a:lnTo>
                    <a:pt x="4" y="54"/>
                  </a:lnTo>
                  <a:lnTo>
                    <a:pt x="4" y="63"/>
                  </a:lnTo>
                  <a:lnTo>
                    <a:pt x="2" y="70"/>
                  </a:lnTo>
                  <a:lnTo>
                    <a:pt x="1" y="78"/>
                  </a:lnTo>
                  <a:lnTo>
                    <a:pt x="1" y="83"/>
                  </a:lnTo>
                  <a:lnTo>
                    <a:pt x="1" y="88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1" y="89"/>
                  </a:lnTo>
                  <a:lnTo>
                    <a:pt x="2" y="85"/>
                  </a:lnTo>
                  <a:lnTo>
                    <a:pt x="2" y="78"/>
                  </a:lnTo>
                  <a:lnTo>
                    <a:pt x="5" y="74"/>
                  </a:lnTo>
                  <a:lnTo>
                    <a:pt x="9" y="69"/>
                  </a:lnTo>
                  <a:lnTo>
                    <a:pt x="12" y="68"/>
                  </a:lnTo>
                  <a:lnTo>
                    <a:pt x="21" y="64"/>
                  </a:lnTo>
                  <a:lnTo>
                    <a:pt x="33" y="64"/>
                  </a:lnTo>
                  <a:lnTo>
                    <a:pt x="40" y="63"/>
                  </a:lnTo>
                  <a:lnTo>
                    <a:pt x="50" y="63"/>
                  </a:lnTo>
                  <a:lnTo>
                    <a:pt x="55" y="60"/>
                  </a:lnTo>
                  <a:lnTo>
                    <a:pt x="57" y="54"/>
                  </a:lnTo>
                  <a:lnTo>
                    <a:pt x="55" y="49"/>
                  </a:lnTo>
                  <a:lnTo>
                    <a:pt x="53" y="44"/>
                  </a:lnTo>
                  <a:lnTo>
                    <a:pt x="50" y="39"/>
                  </a:lnTo>
                  <a:lnTo>
                    <a:pt x="48" y="34"/>
                  </a:lnTo>
                  <a:lnTo>
                    <a:pt x="40" y="25"/>
                  </a:lnTo>
                  <a:lnTo>
                    <a:pt x="34" y="17"/>
                  </a:lnTo>
                  <a:lnTo>
                    <a:pt x="25" y="10"/>
                  </a:lnTo>
                  <a:lnTo>
                    <a:pt x="19" y="3"/>
                  </a:lnTo>
                  <a:lnTo>
                    <a:pt x="15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33"/>
            <p:cNvSpPr>
              <a:spLocks/>
            </p:cNvSpPr>
            <p:nvPr/>
          </p:nvSpPr>
          <p:spPr bwMode="auto">
            <a:xfrm>
              <a:off x="2679700" y="4154488"/>
              <a:ext cx="41275" cy="20638"/>
            </a:xfrm>
            <a:custGeom>
              <a:avLst/>
              <a:gdLst>
                <a:gd name="T0" fmla="*/ 2147483647 w 105"/>
                <a:gd name="T1" fmla="*/ 0 h 50"/>
                <a:gd name="T2" fmla="*/ 2147483647 w 105"/>
                <a:gd name="T3" fmla="*/ 0 h 50"/>
                <a:gd name="T4" fmla="*/ 2147483647 w 105"/>
                <a:gd name="T5" fmla="*/ 2147483647 h 50"/>
                <a:gd name="T6" fmla="*/ 2147483647 w 105"/>
                <a:gd name="T7" fmla="*/ 2147483647 h 50"/>
                <a:gd name="T8" fmla="*/ 2147483647 w 105"/>
                <a:gd name="T9" fmla="*/ 2147483647 h 50"/>
                <a:gd name="T10" fmla="*/ 2147483647 w 105"/>
                <a:gd name="T11" fmla="*/ 2147483647 h 50"/>
                <a:gd name="T12" fmla="*/ 2147483647 w 105"/>
                <a:gd name="T13" fmla="*/ 2147483647 h 50"/>
                <a:gd name="T14" fmla="*/ 2147483647 w 105"/>
                <a:gd name="T15" fmla="*/ 2147483647 h 50"/>
                <a:gd name="T16" fmla="*/ 2147483647 w 105"/>
                <a:gd name="T17" fmla="*/ 2147483647 h 50"/>
                <a:gd name="T18" fmla="*/ 2147483647 w 105"/>
                <a:gd name="T19" fmla="*/ 2147483647 h 50"/>
                <a:gd name="T20" fmla="*/ 2147483647 w 105"/>
                <a:gd name="T21" fmla="*/ 2147483647 h 50"/>
                <a:gd name="T22" fmla="*/ 2147483647 w 105"/>
                <a:gd name="T23" fmla="*/ 2147483647 h 50"/>
                <a:gd name="T24" fmla="*/ 2147483647 w 105"/>
                <a:gd name="T25" fmla="*/ 2147483647 h 50"/>
                <a:gd name="T26" fmla="*/ 2147483647 w 105"/>
                <a:gd name="T27" fmla="*/ 2147483647 h 50"/>
                <a:gd name="T28" fmla="*/ 2147483647 w 105"/>
                <a:gd name="T29" fmla="*/ 2147483647 h 50"/>
                <a:gd name="T30" fmla="*/ 2147483647 w 105"/>
                <a:gd name="T31" fmla="*/ 2147483647 h 50"/>
                <a:gd name="T32" fmla="*/ 2147483647 w 105"/>
                <a:gd name="T33" fmla="*/ 2147483647 h 50"/>
                <a:gd name="T34" fmla="*/ 2147483647 w 105"/>
                <a:gd name="T35" fmla="*/ 2147483647 h 50"/>
                <a:gd name="T36" fmla="*/ 2147483647 w 105"/>
                <a:gd name="T37" fmla="*/ 2147483647 h 50"/>
                <a:gd name="T38" fmla="*/ 2147483647 w 105"/>
                <a:gd name="T39" fmla="*/ 2147483647 h 50"/>
                <a:gd name="T40" fmla="*/ 2147483647 w 105"/>
                <a:gd name="T41" fmla="*/ 2147483647 h 50"/>
                <a:gd name="T42" fmla="*/ 2147483647 w 105"/>
                <a:gd name="T43" fmla="*/ 2147483647 h 50"/>
                <a:gd name="T44" fmla="*/ 2147483647 w 105"/>
                <a:gd name="T45" fmla="*/ 2147483647 h 50"/>
                <a:gd name="T46" fmla="*/ 2147483647 w 105"/>
                <a:gd name="T47" fmla="*/ 2147483647 h 50"/>
                <a:gd name="T48" fmla="*/ 2147483647 w 105"/>
                <a:gd name="T49" fmla="*/ 2147483647 h 50"/>
                <a:gd name="T50" fmla="*/ 0 w 105"/>
                <a:gd name="T51" fmla="*/ 2147483647 h 50"/>
                <a:gd name="T52" fmla="*/ 0 w 105"/>
                <a:gd name="T53" fmla="*/ 2147483647 h 50"/>
                <a:gd name="T54" fmla="*/ 2147483647 w 105"/>
                <a:gd name="T55" fmla="*/ 2147483647 h 50"/>
                <a:gd name="T56" fmla="*/ 2147483647 w 105"/>
                <a:gd name="T57" fmla="*/ 2147483647 h 50"/>
                <a:gd name="T58" fmla="*/ 2147483647 w 105"/>
                <a:gd name="T59" fmla="*/ 2147483647 h 50"/>
                <a:gd name="T60" fmla="*/ 2147483647 w 105"/>
                <a:gd name="T61" fmla="*/ 2147483647 h 50"/>
                <a:gd name="T62" fmla="*/ 2147483647 w 105"/>
                <a:gd name="T63" fmla="*/ 2147483647 h 50"/>
                <a:gd name="T64" fmla="*/ 2147483647 w 105"/>
                <a:gd name="T65" fmla="*/ 2147483647 h 50"/>
                <a:gd name="T66" fmla="*/ 2147483647 w 105"/>
                <a:gd name="T67" fmla="*/ 0 h 50"/>
                <a:gd name="T68" fmla="*/ 2147483647 w 105"/>
                <a:gd name="T69" fmla="*/ 0 h 50"/>
                <a:gd name="T70" fmla="*/ 2147483647 w 105"/>
                <a:gd name="T71" fmla="*/ 0 h 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5"/>
                <a:gd name="T109" fmla="*/ 0 h 50"/>
                <a:gd name="T110" fmla="*/ 105 w 105"/>
                <a:gd name="T111" fmla="*/ 50 h 5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5" h="50">
                  <a:moveTo>
                    <a:pt x="43" y="0"/>
                  </a:moveTo>
                  <a:lnTo>
                    <a:pt x="52" y="0"/>
                  </a:lnTo>
                  <a:lnTo>
                    <a:pt x="61" y="2"/>
                  </a:lnTo>
                  <a:lnTo>
                    <a:pt x="67" y="2"/>
                  </a:lnTo>
                  <a:lnTo>
                    <a:pt x="76" y="6"/>
                  </a:lnTo>
                  <a:lnTo>
                    <a:pt x="82" y="7"/>
                  </a:lnTo>
                  <a:lnTo>
                    <a:pt x="88" y="10"/>
                  </a:lnTo>
                  <a:lnTo>
                    <a:pt x="93" y="12"/>
                  </a:lnTo>
                  <a:lnTo>
                    <a:pt x="99" y="15"/>
                  </a:lnTo>
                  <a:lnTo>
                    <a:pt x="104" y="20"/>
                  </a:lnTo>
                  <a:lnTo>
                    <a:pt x="105" y="25"/>
                  </a:lnTo>
                  <a:lnTo>
                    <a:pt x="101" y="29"/>
                  </a:lnTo>
                  <a:lnTo>
                    <a:pt x="93" y="34"/>
                  </a:lnTo>
                  <a:lnTo>
                    <a:pt x="86" y="36"/>
                  </a:lnTo>
                  <a:lnTo>
                    <a:pt x="78" y="37"/>
                  </a:lnTo>
                  <a:lnTo>
                    <a:pt x="72" y="40"/>
                  </a:lnTo>
                  <a:lnTo>
                    <a:pt x="64" y="43"/>
                  </a:lnTo>
                  <a:lnTo>
                    <a:pt x="54" y="43"/>
                  </a:lnTo>
                  <a:lnTo>
                    <a:pt x="47" y="45"/>
                  </a:lnTo>
                  <a:lnTo>
                    <a:pt x="38" y="48"/>
                  </a:lnTo>
                  <a:lnTo>
                    <a:pt x="33" y="49"/>
                  </a:lnTo>
                  <a:lnTo>
                    <a:pt x="24" y="49"/>
                  </a:lnTo>
                  <a:lnTo>
                    <a:pt x="18" y="50"/>
                  </a:lnTo>
                  <a:lnTo>
                    <a:pt x="10" y="50"/>
                  </a:lnTo>
                  <a:lnTo>
                    <a:pt x="6" y="50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4" y="34"/>
                  </a:lnTo>
                  <a:lnTo>
                    <a:pt x="9" y="26"/>
                  </a:lnTo>
                  <a:lnTo>
                    <a:pt x="17" y="20"/>
                  </a:lnTo>
                  <a:lnTo>
                    <a:pt x="25" y="13"/>
                  </a:lnTo>
                  <a:lnTo>
                    <a:pt x="32" y="7"/>
                  </a:lnTo>
                  <a:lnTo>
                    <a:pt x="38" y="2"/>
                  </a:lnTo>
                  <a:lnTo>
                    <a:pt x="42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34"/>
            <p:cNvSpPr>
              <a:spLocks/>
            </p:cNvSpPr>
            <p:nvPr/>
          </p:nvSpPr>
          <p:spPr bwMode="auto">
            <a:xfrm>
              <a:off x="2684463" y="4232276"/>
              <a:ext cx="34925" cy="33338"/>
            </a:xfrm>
            <a:custGeom>
              <a:avLst/>
              <a:gdLst>
                <a:gd name="T0" fmla="*/ 2147483647 w 86"/>
                <a:gd name="T1" fmla="*/ 0 h 85"/>
                <a:gd name="T2" fmla="*/ 2147483647 w 86"/>
                <a:gd name="T3" fmla="*/ 2147483647 h 85"/>
                <a:gd name="T4" fmla="*/ 0 w 86"/>
                <a:gd name="T5" fmla="*/ 2147483647 h 85"/>
                <a:gd name="T6" fmla="*/ 2147483647 w 86"/>
                <a:gd name="T7" fmla="*/ 0 h 85"/>
                <a:gd name="T8" fmla="*/ 2147483647 w 86"/>
                <a:gd name="T9" fmla="*/ 0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85"/>
                <a:gd name="T17" fmla="*/ 86 w 86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85">
                  <a:moveTo>
                    <a:pt x="47" y="0"/>
                  </a:moveTo>
                  <a:lnTo>
                    <a:pt x="86" y="85"/>
                  </a:lnTo>
                  <a:lnTo>
                    <a:pt x="0" y="38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35"/>
            <p:cNvSpPr>
              <a:spLocks/>
            </p:cNvSpPr>
            <p:nvPr/>
          </p:nvSpPr>
          <p:spPr bwMode="auto">
            <a:xfrm>
              <a:off x="2779713" y="4141788"/>
              <a:ext cx="34925" cy="34925"/>
            </a:xfrm>
            <a:custGeom>
              <a:avLst/>
              <a:gdLst>
                <a:gd name="T0" fmla="*/ 2147483647 w 87"/>
                <a:gd name="T1" fmla="*/ 0 h 90"/>
                <a:gd name="T2" fmla="*/ 2147483647 w 87"/>
                <a:gd name="T3" fmla="*/ 0 h 90"/>
                <a:gd name="T4" fmla="*/ 2147483647 w 87"/>
                <a:gd name="T5" fmla="*/ 2147483647 h 90"/>
                <a:gd name="T6" fmla="*/ 2147483647 w 87"/>
                <a:gd name="T7" fmla="*/ 2147483647 h 90"/>
                <a:gd name="T8" fmla="*/ 2147483647 w 87"/>
                <a:gd name="T9" fmla="*/ 2147483647 h 90"/>
                <a:gd name="T10" fmla="*/ 2147483647 w 87"/>
                <a:gd name="T11" fmla="*/ 2147483647 h 90"/>
                <a:gd name="T12" fmla="*/ 2147483647 w 87"/>
                <a:gd name="T13" fmla="*/ 2147483647 h 90"/>
                <a:gd name="T14" fmla="*/ 2147483647 w 87"/>
                <a:gd name="T15" fmla="*/ 2147483647 h 90"/>
                <a:gd name="T16" fmla="*/ 2147483647 w 87"/>
                <a:gd name="T17" fmla="*/ 2147483647 h 90"/>
                <a:gd name="T18" fmla="*/ 2147483647 w 87"/>
                <a:gd name="T19" fmla="*/ 2147483647 h 90"/>
                <a:gd name="T20" fmla="*/ 2147483647 w 87"/>
                <a:gd name="T21" fmla="*/ 2147483647 h 90"/>
                <a:gd name="T22" fmla="*/ 0 w 87"/>
                <a:gd name="T23" fmla="*/ 2147483647 h 90"/>
                <a:gd name="T24" fmla="*/ 0 w 87"/>
                <a:gd name="T25" fmla="*/ 2147483647 h 90"/>
                <a:gd name="T26" fmla="*/ 0 w 87"/>
                <a:gd name="T27" fmla="*/ 2147483647 h 90"/>
                <a:gd name="T28" fmla="*/ 0 w 87"/>
                <a:gd name="T29" fmla="*/ 2147483647 h 90"/>
                <a:gd name="T30" fmla="*/ 2147483647 w 87"/>
                <a:gd name="T31" fmla="*/ 2147483647 h 90"/>
                <a:gd name="T32" fmla="*/ 2147483647 w 87"/>
                <a:gd name="T33" fmla="*/ 2147483647 h 90"/>
                <a:gd name="T34" fmla="*/ 2147483647 w 87"/>
                <a:gd name="T35" fmla="*/ 2147483647 h 90"/>
                <a:gd name="T36" fmla="*/ 2147483647 w 87"/>
                <a:gd name="T37" fmla="*/ 2147483647 h 90"/>
                <a:gd name="T38" fmla="*/ 2147483647 w 87"/>
                <a:gd name="T39" fmla="*/ 2147483647 h 90"/>
                <a:gd name="T40" fmla="*/ 2147483647 w 87"/>
                <a:gd name="T41" fmla="*/ 2147483647 h 90"/>
                <a:gd name="T42" fmla="*/ 2147483647 w 87"/>
                <a:gd name="T43" fmla="*/ 2147483647 h 90"/>
                <a:gd name="T44" fmla="*/ 2147483647 w 87"/>
                <a:gd name="T45" fmla="*/ 2147483647 h 90"/>
                <a:gd name="T46" fmla="*/ 2147483647 w 87"/>
                <a:gd name="T47" fmla="*/ 2147483647 h 90"/>
                <a:gd name="T48" fmla="*/ 2147483647 w 87"/>
                <a:gd name="T49" fmla="*/ 2147483647 h 90"/>
                <a:gd name="T50" fmla="*/ 2147483647 w 87"/>
                <a:gd name="T51" fmla="*/ 2147483647 h 90"/>
                <a:gd name="T52" fmla="*/ 2147483647 w 87"/>
                <a:gd name="T53" fmla="*/ 2147483647 h 90"/>
                <a:gd name="T54" fmla="*/ 2147483647 w 87"/>
                <a:gd name="T55" fmla="*/ 2147483647 h 90"/>
                <a:gd name="T56" fmla="*/ 2147483647 w 87"/>
                <a:gd name="T57" fmla="*/ 2147483647 h 90"/>
                <a:gd name="T58" fmla="*/ 2147483647 w 87"/>
                <a:gd name="T59" fmla="*/ 2147483647 h 90"/>
                <a:gd name="T60" fmla="*/ 2147483647 w 87"/>
                <a:gd name="T61" fmla="*/ 2147483647 h 90"/>
                <a:gd name="T62" fmla="*/ 2147483647 w 87"/>
                <a:gd name="T63" fmla="*/ 2147483647 h 90"/>
                <a:gd name="T64" fmla="*/ 2147483647 w 87"/>
                <a:gd name="T65" fmla="*/ 2147483647 h 90"/>
                <a:gd name="T66" fmla="*/ 2147483647 w 87"/>
                <a:gd name="T67" fmla="*/ 2147483647 h 90"/>
                <a:gd name="T68" fmla="*/ 2147483647 w 87"/>
                <a:gd name="T69" fmla="*/ 2147483647 h 90"/>
                <a:gd name="T70" fmla="*/ 2147483647 w 87"/>
                <a:gd name="T71" fmla="*/ 2147483647 h 90"/>
                <a:gd name="T72" fmla="*/ 2147483647 w 87"/>
                <a:gd name="T73" fmla="*/ 2147483647 h 90"/>
                <a:gd name="T74" fmla="*/ 2147483647 w 87"/>
                <a:gd name="T75" fmla="*/ 0 h 90"/>
                <a:gd name="T76" fmla="*/ 2147483647 w 87"/>
                <a:gd name="T77" fmla="*/ 0 h 90"/>
                <a:gd name="T78" fmla="*/ 2147483647 w 87"/>
                <a:gd name="T79" fmla="*/ 0 h 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7"/>
                <a:gd name="T121" fmla="*/ 0 h 90"/>
                <a:gd name="T122" fmla="*/ 87 w 87"/>
                <a:gd name="T123" fmla="*/ 90 h 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7" h="90">
                  <a:moveTo>
                    <a:pt x="20" y="0"/>
                  </a:moveTo>
                  <a:lnTo>
                    <a:pt x="19" y="0"/>
                  </a:lnTo>
                  <a:lnTo>
                    <a:pt x="18" y="5"/>
                  </a:lnTo>
                  <a:lnTo>
                    <a:pt x="17" y="9"/>
                  </a:lnTo>
                  <a:lnTo>
                    <a:pt x="15" y="16"/>
                  </a:lnTo>
                  <a:lnTo>
                    <a:pt x="12" y="23"/>
                  </a:lnTo>
                  <a:lnTo>
                    <a:pt x="10" y="32"/>
                  </a:lnTo>
                  <a:lnTo>
                    <a:pt x="8" y="40"/>
                  </a:lnTo>
                  <a:lnTo>
                    <a:pt x="6" y="51"/>
                  </a:lnTo>
                  <a:lnTo>
                    <a:pt x="3" y="58"/>
                  </a:lnTo>
                  <a:lnTo>
                    <a:pt x="1" y="67"/>
                  </a:lnTo>
                  <a:lnTo>
                    <a:pt x="0" y="75"/>
                  </a:lnTo>
                  <a:lnTo>
                    <a:pt x="0" y="81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1" y="90"/>
                  </a:lnTo>
                  <a:lnTo>
                    <a:pt x="5" y="90"/>
                  </a:lnTo>
                  <a:lnTo>
                    <a:pt x="6" y="86"/>
                  </a:lnTo>
                  <a:lnTo>
                    <a:pt x="12" y="81"/>
                  </a:lnTo>
                  <a:lnTo>
                    <a:pt x="18" y="77"/>
                  </a:lnTo>
                  <a:lnTo>
                    <a:pt x="25" y="73"/>
                  </a:lnTo>
                  <a:lnTo>
                    <a:pt x="32" y="68"/>
                  </a:lnTo>
                  <a:lnTo>
                    <a:pt x="41" y="63"/>
                  </a:lnTo>
                  <a:lnTo>
                    <a:pt x="48" y="57"/>
                  </a:lnTo>
                  <a:lnTo>
                    <a:pt x="57" y="53"/>
                  </a:lnTo>
                  <a:lnTo>
                    <a:pt x="63" y="47"/>
                  </a:lnTo>
                  <a:lnTo>
                    <a:pt x="70" y="42"/>
                  </a:lnTo>
                  <a:lnTo>
                    <a:pt x="76" y="37"/>
                  </a:lnTo>
                  <a:lnTo>
                    <a:pt x="81" y="33"/>
                  </a:lnTo>
                  <a:lnTo>
                    <a:pt x="87" y="24"/>
                  </a:lnTo>
                  <a:lnTo>
                    <a:pt x="87" y="20"/>
                  </a:lnTo>
                  <a:lnTo>
                    <a:pt x="78" y="15"/>
                  </a:lnTo>
                  <a:lnTo>
                    <a:pt x="70" y="10"/>
                  </a:lnTo>
                  <a:lnTo>
                    <a:pt x="58" y="8"/>
                  </a:lnTo>
                  <a:lnTo>
                    <a:pt x="47" y="5"/>
                  </a:lnTo>
                  <a:lnTo>
                    <a:pt x="35" y="3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36"/>
            <p:cNvSpPr>
              <a:spLocks/>
            </p:cNvSpPr>
            <p:nvPr/>
          </p:nvSpPr>
          <p:spPr bwMode="auto">
            <a:xfrm>
              <a:off x="2760663" y="4249738"/>
              <a:ext cx="30163" cy="25400"/>
            </a:xfrm>
            <a:custGeom>
              <a:avLst/>
              <a:gdLst>
                <a:gd name="T0" fmla="*/ 2147483647 w 76"/>
                <a:gd name="T1" fmla="*/ 0 h 65"/>
                <a:gd name="T2" fmla="*/ 2147483647 w 76"/>
                <a:gd name="T3" fmla="*/ 2147483647 h 65"/>
                <a:gd name="T4" fmla="*/ 2147483647 w 76"/>
                <a:gd name="T5" fmla="*/ 2147483647 h 65"/>
                <a:gd name="T6" fmla="*/ 2147483647 w 76"/>
                <a:gd name="T7" fmla="*/ 2147483647 h 65"/>
                <a:gd name="T8" fmla="*/ 2147483647 w 76"/>
                <a:gd name="T9" fmla="*/ 2147483647 h 65"/>
                <a:gd name="T10" fmla="*/ 2147483647 w 76"/>
                <a:gd name="T11" fmla="*/ 2147483647 h 65"/>
                <a:gd name="T12" fmla="*/ 2147483647 w 76"/>
                <a:gd name="T13" fmla="*/ 2147483647 h 65"/>
                <a:gd name="T14" fmla="*/ 2147483647 w 76"/>
                <a:gd name="T15" fmla="*/ 2147483647 h 65"/>
                <a:gd name="T16" fmla="*/ 2147483647 w 76"/>
                <a:gd name="T17" fmla="*/ 2147483647 h 65"/>
                <a:gd name="T18" fmla="*/ 2147483647 w 76"/>
                <a:gd name="T19" fmla="*/ 2147483647 h 65"/>
                <a:gd name="T20" fmla="*/ 2147483647 w 76"/>
                <a:gd name="T21" fmla="*/ 2147483647 h 65"/>
                <a:gd name="T22" fmla="*/ 2147483647 w 76"/>
                <a:gd name="T23" fmla="*/ 2147483647 h 65"/>
                <a:gd name="T24" fmla="*/ 2147483647 w 76"/>
                <a:gd name="T25" fmla="*/ 2147483647 h 65"/>
                <a:gd name="T26" fmla="*/ 2147483647 w 76"/>
                <a:gd name="T27" fmla="*/ 2147483647 h 65"/>
                <a:gd name="T28" fmla="*/ 2147483647 w 76"/>
                <a:gd name="T29" fmla="*/ 2147483647 h 65"/>
                <a:gd name="T30" fmla="*/ 2147483647 w 76"/>
                <a:gd name="T31" fmla="*/ 2147483647 h 65"/>
                <a:gd name="T32" fmla="*/ 2147483647 w 76"/>
                <a:gd name="T33" fmla="*/ 2147483647 h 65"/>
                <a:gd name="T34" fmla="*/ 2147483647 w 76"/>
                <a:gd name="T35" fmla="*/ 2147483647 h 65"/>
                <a:gd name="T36" fmla="*/ 2147483647 w 76"/>
                <a:gd name="T37" fmla="*/ 2147483647 h 65"/>
                <a:gd name="T38" fmla="*/ 2147483647 w 76"/>
                <a:gd name="T39" fmla="*/ 2147483647 h 65"/>
                <a:gd name="T40" fmla="*/ 0 w 76"/>
                <a:gd name="T41" fmla="*/ 2147483647 h 65"/>
                <a:gd name="T42" fmla="*/ 2147483647 w 76"/>
                <a:gd name="T43" fmla="*/ 0 h 65"/>
                <a:gd name="T44" fmla="*/ 2147483647 w 76"/>
                <a:gd name="T45" fmla="*/ 0 h 6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6"/>
                <a:gd name="T70" fmla="*/ 0 h 65"/>
                <a:gd name="T71" fmla="*/ 76 w 76"/>
                <a:gd name="T72" fmla="*/ 65 h 6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6" h="65">
                  <a:moveTo>
                    <a:pt x="43" y="0"/>
                  </a:moveTo>
                  <a:lnTo>
                    <a:pt x="48" y="5"/>
                  </a:lnTo>
                  <a:lnTo>
                    <a:pt x="57" y="13"/>
                  </a:lnTo>
                  <a:lnTo>
                    <a:pt x="60" y="17"/>
                  </a:lnTo>
                  <a:lnTo>
                    <a:pt x="64" y="24"/>
                  </a:lnTo>
                  <a:lnTo>
                    <a:pt x="66" y="29"/>
                  </a:lnTo>
                  <a:lnTo>
                    <a:pt x="71" y="35"/>
                  </a:lnTo>
                  <a:lnTo>
                    <a:pt x="75" y="43"/>
                  </a:lnTo>
                  <a:lnTo>
                    <a:pt x="76" y="53"/>
                  </a:lnTo>
                  <a:lnTo>
                    <a:pt x="74" y="58"/>
                  </a:lnTo>
                  <a:lnTo>
                    <a:pt x="67" y="61"/>
                  </a:lnTo>
                  <a:lnTo>
                    <a:pt x="56" y="63"/>
                  </a:lnTo>
                  <a:lnTo>
                    <a:pt x="46" y="64"/>
                  </a:lnTo>
                  <a:lnTo>
                    <a:pt x="40" y="64"/>
                  </a:lnTo>
                  <a:lnTo>
                    <a:pt x="33" y="64"/>
                  </a:lnTo>
                  <a:lnTo>
                    <a:pt x="28" y="64"/>
                  </a:lnTo>
                  <a:lnTo>
                    <a:pt x="24" y="64"/>
                  </a:lnTo>
                  <a:lnTo>
                    <a:pt x="13" y="64"/>
                  </a:lnTo>
                  <a:lnTo>
                    <a:pt x="7" y="64"/>
                  </a:lnTo>
                  <a:lnTo>
                    <a:pt x="2" y="64"/>
                  </a:lnTo>
                  <a:lnTo>
                    <a:pt x="0" y="6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37"/>
            <p:cNvSpPr>
              <a:spLocks/>
            </p:cNvSpPr>
            <p:nvPr/>
          </p:nvSpPr>
          <p:spPr bwMode="auto">
            <a:xfrm>
              <a:off x="2849563" y="4179888"/>
              <a:ext cx="47625" cy="22225"/>
            </a:xfrm>
            <a:custGeom>
              <a:avLst/>
              <a:gdLst>
                <a:gd name="T0" fmla="*/ 2147483647 w 121"/>
                <a:gd name="T1" fmla="*/ 0 h 53"/>
                <a:gd name="T2" fmla="*/ 2147483647 w 121"/>
                <a:gd name="T3" fmla="*/ 0 h 53"/>
                <a:gd name="T4" fmla="*/ 2147483647 w 121"/>
                <a:gd name="T5" fmla="*/ 2147483647 h 53"/>
                <a:gd name="T6" fmla="*/ 2147483647 w 121"/>
                <a:gd name="T7" fmla="*/ 2147483647 h 53"/>
                <a:gd name="T8" fmla="*/ 2147483647 w 121"/>
                <a:gd name="T9" fmla="*/ 2147483647 h 53"/>
                <a:gd name="T10" fmla="*/ 2147483647 w 121"/>
                <a:gd name="T11" fmla="*/ 2147483647 h 53"/>
                <a:gd name="T12" fmla="*/ 2147483647 w 121"/>
                <a:gd name="T13" fmla="*/ 2147483647 h 53"/>
                <a:gd name="T14" fmla="*/ 2147483647 w 121"/>
                <a:gd name="T15" fmla="*/ 2147483647 h 53"/>
                <a:gd name="T16" fmla="*/ 2147483647 w 121"/>
                <a:gd name="T17" fmla="*/ 2147483647 h 53"/>
                <a:gd name="T18" fmla="*/ 2147483647 w 121"/>
                <a:gd name="T19" fmla="*/ 2147483647 h 53"/>
                <a:gd name="T20" fmla="*/ 2147483647 w 121"/>
                <a:gd name="T21" fmla="*/ 2147483647 h 53"/>
                <a:gd name="T22" fmla="*/ 2147483647 w 121"/>
                <a:gd name="T23" fmla="*/ 2147483647 h 53"/>
                <a:gd name="T24" fmla="*/ 2147483647 w 121"/>
                <a:gd name="T25" fmla="*/ 2147483647 h 53"/>
                <a:gd name="T26" fmla="*/ 2147483647 w 121"/>
                <a:gd name="T27" fmla="*/ 2147483647 h 53"/>
                <a:gd name="T28" fmla="*/ 2147483647 w 121"/>
                <a:gd name="T29" fmla="*/ 2147483647 h 53"/>
                <a:gd name="T30" fmla="*/ 2147483647 w 121"/>
                <a:gd name="T31" fmla="*/ 2147483647 h 53"/>
                <a:gd name="T32" fmla="*/ 2147483647 w 121"/>
                <a:gd name="T33" fmla="*/ 2147483647 h 53"/>
                <a:gd name="T34" fmla="*/ 2147483647 w 121"/>
                <a:gd name="T35" fmla="*/ 2147483647 h 53"/>
                <a:gd name="T36" fmla="*/ 2147483647 w 121"/>
                <a:gd name="T37" fmla="*/ 2147483647 h 53"/>
                <a:gd name="T38" fmla="*/ 2147483647 w 121"/>
                <a:gd name="T39" fmla="*/ 2147483647 h 53"/>
                <a:gd name="T40" fmla="*/ 2147483647 w 121"/>
                <a:gd name="T41" fmla="*/ 2147483647 h 53"/>
                <a:gd name="T42" fmla="*/ 2147483647 w 121"/>
                <a:gd name="T43" fmla="*/ 2147483647 h 53"/>
                <a:gd name="T44" fmla="*/ 2147483647 w 121"/>
                <a:gd name="T45" fmla="*/ 2147483647 h 53"/>
                <a:gd name="T46" fmla="*/ 2147483647 w 121"/>
                <a:gd name="T47" fmla="*/ 2147483647 h 53"/>
                <a:gd name="T48" fmla="*/ 2147483647 w 121"/>
                <a:gd name="T49" fmla="*/ 2147483647 h 53"/>
                <a:gd name="T50" fmla="*/ 2147483647 w 121"/>
                <a:gd name="T51" fmla="*/ 2147483647 h 53"/>
                <a:gd name="T52" fmla="*/ 2147483647 w 121"/>
                <a:gd name="T53" fmla="*/ 2147483647 h 53"/>
                <a:gd name="T54" fmla="*/ 2147483647 w 121"/>
                <a:gd name="T55" fmla="*/ 2147483647 h 53"/>
                <a:gd name="T56" fmla="*/ 2147483647 w 121"/>
                <a:gd name="T57" fmla="*/ 2147483647 h 53"/>
                <a:gd name="T58" fmla="*/ 0 w 121"/>
                <a:gd name="T59" fmla="*/ 2147483647 h 53"/>
                <a:gd name="T60" fmla="*/ 2147483647 w 121"/>
                <a:gd name="T61" fmla="*/ 2147483647 h 53"/>
                <a:gd name="T62" fmla="*/ 2147483647 w 121"/>
                <a:gd name="T63" fmla="*/ 2147483647 h 53"/>
                <a:gd name="T64" fmla="*/ 2147483647 w 121"/>
                <a:gd name="T65" fmla="*/ 2147483647 h 53"/>
                <a:gd name="T66" fmla="*/ 2147483647 w 121"/>
                <a:gd name="T67" fmla="*/ 2147483647 h 53"/>
                <a:gd name="T68" fmla="*/ 2147483647 w 121"/>
                <a:gd name="T69" fmla="*/ 2147483647 h 53"/>
                <a:gd name="T70" fmla="*/ 2147483647 w 121"/>
                <a:gd name="T71" fmla="*/ 2147483647 h 53"/>
                <a:gd name="T72" fmla="*/ 2147483647 w 121"/>
                <a:gd name="T73" fmla="*/ 2147483647 h 53"/>
                <a:gd name="T74" fmla="*/ 2147483647 w 121"/>
                <a:gd name="T75" fmla="*/ 0 h 53"/>
                <a:gd name="T76" fmla="*/ 2147483647 w 121"/>
                <a:gd name="T77" fmla="*/ 0 h 53"/>
                <a:gd name="T78" fmla="*/ 2147483647 w 121"/>
                <a:gd name="T79" fmla="*/ 0 h 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1"/>
                <a:gd name="T121" fmla="*/ 0 h 53"/>
                <a:gd name="T122" fmla="*/ 121 w 121"/>
                <a:gd name="T123" fmla="*/ 53 h 5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1" h="53">
                  <a:moveTo>
                    <a:pt x="39" y="0"/>
                  </a:moveTo>
                  <a:lnTo>
                    <a:pt x="47" y="0"/>
                  </a:lnTo>
                  <a:lnTo>
                    <a:pt x="56" y="3"/>
                  </a:lnTo>
                  <a:lnTo>
                    <a:pt x="63" y="4"/>
                  </a:lnTo>
                  <a:lnTo>
                    <a:pt x="72" y="7"/>
                  </a:lnTo>
                  <a:lnTo>
                    <a:pt x="80" y="9"/>
                  </a:lnTo>
                  <a:lnTo>
                    <a:pt x="87" y="12"/>
                  </a:lnTo>
                  <a:lnTo>
                    <a:pt x="95" y="13"/>
                  </a:lnTo>
                  <a:lnTo>
                    <a:pt x="104" y="17"/>
                  </a:lnTo>
                  <a:lnTo>
                    <a:pt x="109" y="18"/>
                  </a:lnTo>
                  <a:lnTo>
                    <a:pt x="114" y="20"/>
                  </a:lnTo>
                  <a:lnTo>
                    <a:pt x="116" y="23"/>
                  </a:lnTo>
                  <a:lnTo>
                    <a:pt x="120" y="24"/>
                  </a:lnTo>
                  <a:lnTo>
                    <a:pt x="121" y="28"/>
                  </a:lnTo>
                  <a:lnTo>
                    <a:pt x="118" y="31"/>
                  </a:lnTo>
                  <a:lnTo>
                    <a:pt x="111" y="31"/>
                  </a:lnTo>
                  <a:lnTo>
                    <a:pt x="104" y="33"/>
                  </a:lnTo>
                  <a:lnTo>
                    <a:pt x="96" y="34"/>
                  </a:lnTo>
                  <a:lnTo>
                    <a:pt x="87" y="37"/>
                  </a:lnTo>
                  <a:lnTo>
                    <a:pt x="77" y="39"/>
                  </a:lnTo>
                  <a:lnTo>
                    <a:pt x="68" y="42"/>
                  </a:lnTo>
                  <a:lnTo>
                    <a:pt x="57" y="44"/>
                  </a:lnTo>
                  <a:lnTo>
                    <a:pt x="48" y="47"/>
                  </a:lnTo>
                  <a:lnTo>
                    <a:pt x="38" y="48"/>
                  </a:lnTo>
                  <a:lnTo>
                    <a:pt x="28" y="51"/>
                  </a:lnTo>
                  <a:lnTo>
                    <a:pt x="20" y="52"/>
                  </a:lnTo>
                  <a:lnTo>
                    <a:pt x="14" y="53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2"/>
                  </a:lnTo>
                  <a:lnTo>
                    <a:pt x="2" y="51"/>
                  </a:lnTo>
                  <a:lnTo>
                    <a:pt x="3" y="43"/>
                  </a:lnTo>
                  <a:lnTo>
                    <a:pt x="8" y="36"/>
                  </a:lnTo>
                  <a:lnTo>
                    <a:pt x="14" y="27"/>
                  </a:lnTo>
                  <a:lnTo>
                    <a:pt x="22" y="18"/>
                  </a:lnTo>
                  <a:lnTo>
                    <a:pt x="28" y="10"/>
                  </a:lnTo>
                  <a:lnTo>
                    <a:pt x="34" y="5"/>
                  </a:lnTo>
                  <a:lnTo>
                    <a:pt x="38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38"/>
            <p:cNvSpPr>
              <a:spLocks/>
            </p:cNvSpPr>
            <p:nvPr/>
          </p:nvSpPr>
          <p:spPr bwMode="auto">
            <a:xfrm>
              <a:off x="2922588" y="4227513"/>
              <a:ext cx="15875" cy="36513"/>
            </a:xfrm>
            <a:custGeom>
              <a:avLst/>
              <a:gdLst>
                <a:gd name="T0" fmla="*/ 0 w 38"/>
                <a:gd name="T1" fmla="*/ 0 h 91"/>
                <a:gd name="T2" fmla="*/ 0 w 38"/>
                <a:gd name="T3" fmla="*/ 2147483647 h 91"/>
                <a:gd name="T4" fmla="*/ 2147483647 w 38"/>
                <a:gd name="T5" fmla="*/ 2147483647 h 91"/>
                <a:gd name="T6" fmla="*/ 2147483647 w 38"/>
                <a:gd name="T7" fmla="*/ 2147483647 h 91"/>
                <a:gd name="T8" fmla="*/ 2147483647 w 38"/>
                <a:gd name="T9" fmla="*/ 2147483647 h 91"/>
                <a:gd name="T10" fmla="*/ 2147483647 w 38"/>
                <a:gd name="T11" fmla="*/ 2147483647 h 91"/>
                <a:gd name="T12" fmla="*/ 2147483647 w 38"/>
                <a:gd name="T13" fmla="*/ 2147483647 h 91"/>
                <a:gd name="T14" fmla="*/ 2147483647 w 38"/>
                <a:gd name="T15" fmla="*/ 2147483647 h 91"/>
                <a:gd name="T16" fmla="*/ 2147483647 w 38"/>
                <a:gd name="T17" fmla="*/ 2147483647 h 91"/>
                <a:gd name="T18" fmla="*/ 2147483647 w 38"/>
                <a:gd name="T19" fmla="*/ 2147483647 h 91"/>
                <a:gd name="T20" fmla="*/ 2147483647 w 38"/>
                <a:gd name="T21" fmla="*/ 2147483647 h 91"/>
                <a:gd name="T22" fmla="*/ 2147483647 w 38"/>
                <a:gd name="T23" fmla="*/ 2147483647 h 91"/>
                <a:gd name="T24" fmla="*/ 2147483647 w 38"/>
                <a:gd name="T25" fmla="*/ 2147483647 h 91"/>
                <a:gd name="T26" fmla="*/ 2147483647 w 38"/>
                <a:gd name="T27" fmla="*/ 2147483647 h 91"/>
                <a:gd name="T28" fmla="*/ 2147483647 w 38"/>
                <a:gd name="T29" fmla="*/ 2147483647 h 91"/>
                <a:gd name="T30" fmla="*/ 2147483647 w 38"/>
                <a:gd name="T31" fmla="*/ 2147483647 h 91"/>
                <a:gd name="T32" fmla="*/ 2147483647 w 38"/>
                <a:gd name="T33" fmla="*/ 2147483647 h 91"/>
                <a:gd name="T34" fmla="*/ 2147483647 w 38"/>
                <a:gd name="T35" fmla="*/ 2147483647 h 91"/>
                <a:gd name="T36" fmla="*/ 2147483647 w 38"/>
                <a:gd name="T37" fmla="*/ 2147483647 h 91"/>
                <a:gd name="T38" fmla="*/ 2147483647 w 38"/>
                <a:gd name="T39" fmla="*/ 2147483647 h 91"/>
                <a:gd name="T40" fmla="*/ 2147483647 w 38"/>
                <a:gd name="T41" fmla="*/ 2147483647 h 91"/>
                <a:gd name="T42" fmla="*/ 2147483647 w 38"/>
                <a:gd name="T43" fmla="*/ 2147483647 h 91"/>
                <a:gd name="T44" fmla="*/ 2147483647 w 38"/>
                <a:gd name="T45" fmla="*/ 2147483647 h 91"/>
                <a:gd name="T46" fmla="*/ 2147483647 w 38"/>
                <a:gd name="T47" fmla="*/ 2147483647 h 91"/>
                <a:gd name="T48" fmla="*/ 2147483647 w 38"/>
                <a:gd name="T49" fmla="*/ 2147483647 h 91"/>
                <a:gd name="T50" fmla="*/ 2147483647 w 38"/>
                <a:gd name="T51" fmla="*/ 2147483647 h 91"/>
                <a:gd name="T52" fmla="*/ 2147483647 w 38"/>
                <a:gd name="T53" fmla="*/ 2147483647 h 91"/>
                <a:gd name="T54" fmla="*/ 2147483647 w 38"/>
                <a:gd name="T55" fmla="*/ 2147483647 h 91"/>
                <a:gd name="T56" fmla="*/ 2147483647 w 38"/>
                <a:gd name="T57" fmla="*/ 0 h 91"/>
                <a:gd name="T58" fmla="*/ 0 w 38"/>
                <a:gd name="T59" fmla="*/ 0 h 91"/>
                <a:gd name="T60" fmla="*/ 0 w 38"/>
                <a:gd name="T61" fmla="*/ 0 h 9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8"/>
                <a:gd name="T94" fmla="*/ 0 h 91"/>
                <a:gd name="T95" fmla="*/ 38 w 38"/>
                <a:gd name="T96" fmla="*/ 91 h 9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8" h="91">
                  <a:moveTo>
                    <a:pt x="0" y="0"/>
                  </a:moveTo>
                  <a:lnTo>
                    <a:pt x="0" y="5"/>
                  </a:lnTo>
                  <a:lnTo>
                    <a:pt x="1" y="12"/>
                  </a:lnTo>
                  <a:lnTo>
                    <a:pt x="1" y="19"/>
                  </a:lnTo>
                  <a:lnTo>
                    <a:pt x="2" y="27"/>
                  </a:lnTo>
                  <a:lnTo>
                    <a:pt x="2" y="36"/>
                  </a:lnTo>
                  <a:lnTo>
                    <a:pt x="2" y="43"/>
                  </a:lnTo>
                  <a:lnTo>
                    <a:pt x="4" y="52"/>
                  </a:lnTo>
                  <a:lnTo>
                    <a:pt x="6" y="61"/>
                  </a:lnTo>
                  <a:lnTo>
                    <a:pt x="6" y="67"/>
                  </a:lnTo>
                  <a:lnTo>
                    <a:pt x="9" y="75"/>
                  </a:lnTo>
                  <a:lnTo>
                    <a:pt x="9" y="81"/>
                  </a:lnTo>
                  <a:lnTo>
                    <a:pt x="11" y="86"/>
                  </a:lnTo>
                  <a:lnTo>
                    <a:pt x="14" y="91"/>
                  </a:lnTo>
                  <a:lnTo>
                    <a:pt x="20" y="90"/>
                  </a:lnTo>
                  <a:lnTo>
                    <a:pt x="20" y="85"/>
                  </a:lnTo>
                  <a:lnTo>
                    <a:pt x="23" y="79"/>
                  </a:lnTo>
                  <a:lnTo>
                    <a:pt x="25" y="72"/>
                  </a:lnTo>
                  <a:lnTo>
                    <a:pt x="26" y="67"/>
                  </a:lnTo>
                  <a:lnTo>
                    <a:pt x="28" y="58"/>
                  </a:lnTo>
                  <a:lnTo>
                    <a:pt x="30" y="51"/>
                  </a:lnTo>
                  <a:lnTo>
                    <a:pt x="31" y="43"/>
                  </a:lnTo>
                  <a:lnTo>
                    <a:pt x="33" y="37"/>
                  </a:lnTo>
                  <a:lnTo>
                    <a:pt x="33" y="28"/>
                  </a:lnTo>
                  <a:lnTo>
                    <a:pt x="34" y="22"/>
                  </a:lnTo>
                  <a:lnTo>
                    <a:pt x="35" y="14"/>
                  </a:lnTo>
                  <a:lnTo>
                    <a:pt x="37" y="10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39"/>
            <p:cNvSpPr>
              <a:spLocks/>
            </p:cNvSpPr>
            <p:nvPr/>
          </p:nvSpPr>
          <p:spPr bwMode="auto">
            <a:xfrm>
              <a:off x="2917825" y="4127501"/>
              <a:ext cx="33338" cy="30163"/>
            </a:xfrm>
            <a:custGeom>
              <a:avLst/>
              <a:gdLst>
                <a:gd name="T0" fmla="*/ 2147483647 w 83"/>
                <a:gd name="T1" fmla="*/ 0 h 74"/>
                <a:gd name="T2" fmla="*/ 2147483647 w 83"/>
                <a:gd name="T3" fmla="*/ 2147483647 h 74"/>
                <a:gd name="T4" fmla="*/ 2147483647 w 83"/>
                <a:gd name="T5" fmla="*/ 2147483647 h 74"/>
                <a:gd name="T6" fmla="*/ 2147483647 w 83"/>
                <a:gd name="T7" fmla="*/ 2147483647 h 74"/>
                <a:gd name="T8" fmla="*/ 2147483647 w 83"/>
                <a:gd name="T9" fmla="*/ 2147483647 h 74"/>
                <a:gd name="T10" fmla="*/ 2147483647 w 83"/>
                <a:gd name="T11" fmla="*/ 2147483647 h 74"/>
                <a:gd name="T12" fmla="*/ 2147483647 w 83"/>
                <a:gd name="T13" fmla="*/ 2147483647 h 74"/>
                <a:gd name="T14" fmla="*/ 2147483647 w 83"/>
                <a:gd name="T15" fmla="*/ 2147483647 h 74"/>
                <a:gd name="T16" fmla="*/ 2147483647 w 83"/>
                <a:gd name="T17" fmla="*/ 2147483647 h 74"/>
                <a:gd name="T18" fmla="*/ 2147483647 w 83"/>
                <a:gd name="T19" fmla="*/ 2147483647 h 74"/>
                <a:gd name="T20" fmla="*/ 2147483647 w 83"/>
                <a:gd name="T21" fmla="*/ 2147483647 h 74"/>
                <a:gd name="T22" fmla="*/ 2147483647 w 83"/>
                <a:gd name="T23" fmla="*/ 2147483647 h 74"/>
                <a:gd name="T24" fmla="*/ 2147483647 w 83"/>
                <a:gd name="T25" fmla="*/ 2147483647 h 74"/>
                <a:gd name="T26" fmla="*/ 2147483647 w 83"/>
                <a:gd name="T27" fmla="*/ 2147483647 h 74"/>
                <a:gd name="T28" fmla="*/ 2147483647 w 83"/>
                <a:gd name="T29" fmla="*/ 2147483647 h 74"/>
                <a:gd name="T30" fmla="*/ 2147483647 w 83"/>
                <a:gd name="T31" fmla="*/ 2147483647 h 74"/>
                <a:gd name="T32" fmla="*/ 2147483647 w 83"/>
                <a:gd name="T33" fmla="*/ 2147483647 h 74"/>
                <a:gd name="T34" fmla="*/ 2147483647 w 83"/>
                <a:gd name="T35" fmla="*/ 2147483647 h 74"/>
                <a:gd name="T36" fmla="*/ 2147483647 w 83"/>
                <a:gd name="T37" fmla="*/ 2147483647 h 74"/>
                <a:gd name="T38" fmla="*/ 2147483647 w 83"/>
                <a:gd name="T39" fmla="*/ 2147483647 h 74"/>
                <a:gd name="T40" fmla="*/ 2147483647 w 83"/>
                <a:gd name="T41" fmla="*/ 2147483647 h 74"/>
                <a:gd name="T42" fmla="*/ 2147483647 w 83"/>
                <a:gd name="T43" fmla="*/ 2147483647 h 74"/>
                <a:gd name="T44" fmla="*/ 2147483647 w 83"/>
                <a:gd name="T45" fmla="*/ 2147483647 h 74"/>
                <a:gd name="T46" fmla="*/ 2147483647 w 83"/>
                <a:gd name="T47" fmla="*/ 2147483647 h 74"/>
                <a:gd name="T48" fmla="*/ 2147483647 w 83"/>
                <a:gd name="T49" fmla="*/ 2147483647 h 74"/>
                <a:gd name="T50" fmla="*/ 2147483647 w 83"/>
                <a:gd name="T51" fmla="*/ 2147483647 h 74"/>
                <a:gd name="T52" fmla="*/ 2147483647 w 83"/>
                <a:gd name="T53" fmla="*/ 2147483647 h 74"/>
                <a:gd name="T54" fmla="*/ 2147483647 w 83"/>
                <a:gd name="T55" fmla="*/ 2147483647 h 74"/>
                <a:gd name="T56" fmla="*/ 0 w 83"/>
                <a:gd name="T57" fmla="*/ 2147483647 h 74"/>
                <a:gd name="T58" fmla="*/ 2147483647 w 83"/>
                <a:gd name="T59" fmla="*/ 0 h 74"/>
                <a:gd name="T60" fmla="*/ 2147483647 w 83"/>
                <a:gd name="T61" fmla="*/ 0 h 7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3"/>
                <a:gd name="T94" fmla="*/ 0 h 74"/>
                <a:gd name="T95" fmla="*/ 83 w 83"/>
                <a:gd name="T96" fmla="*/ 74 h 7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3" h="74">
                  <a:moveTo>
                    <a:pt x="49" y="0"/>
                  </a:moveTo>
                  <a:lnTo>
                    <a:pt x="50" y="3"/>
                  </a:lnTo>
                  <a:lnTo>
                    <a:pt x="54" y="8"/>
                  </a:lnTo>
                  <a:lnTo>
                    <a:pt x="56" y="14"/>
                  </a:lnTo>
                  <a:lnTo>
                    <a:pt x="60" y="20"/>
                  </a:lnTo>
                  <a:lnTo>
                    <a:pt x="63" y="26"/>
                  </a:lnTo>
                  <a:lnTo>
                    <a:pt x="66" y="34"/>
                  </a:lnTo>
                  <a:lnTo>
                    <a:pt x="70" y="40"/>
                  </a:lnTo>
                  <a:lnTo>
                    <a:pt x="74" y="46"/>
                  </a:lnTo>
                  <a:lnTo>
                    <a:pt x="77" y="51"/>
                  </a:lnTo>
                  <a:lnTo>
                    <a:pt x="79" y="58"/>
                  </a:lnTo>
                  <a:lnTo>
                    <a:pt x="80" y="63"/>
                  </a:lnTo>
                  <a:lnTo>
                    <a:pt x="83" y="68"/>
                  </a:lnTo>
                  <a:lnTo>
                    <a:pt x="82" y="73"/>
                  </a:lnTo>
                  <a:lnTo>
                    <a:pt x="77" y="74"/>
                  </a:lnTo>
                  <a:lnTo>
                    <a:pt x="72" y="70"/>
                  </a:lnTo>
                  <a:lnTo>
                    <a:pt x="65" y="69"/>
                  </a:lnTo>
                  <a:lnTo>
                    <a:pt x="60" y="65"/>
                  </a:lnTo>
                  <a:lnTo>
                    <a:pt x="54" y="63"/>
                  </a:lnTo>
                  <a:lnTo>
                    <a:pt x="48" y="58"/>
                  </a:lnTo>
                  <a:lnTo>
                    <a:pt x="41" y="54"/>
                  </a:lnTo>
                  <a:lnTo>
                    <a:pt x="35" y="49"/>
                  </a:lnTo>
                  <a:lnTo>
                    <a:pt x="29" y="45"/>
                  </a:lnTo>
                  <a:lnTo>
                    <a:pt x="22" y="40"/>
                  </a:lnTo>
                  <a:lnTo>
                    <a:pt x="16" y="36"/>
                  </a:lnTo>
                  <a:lnTo>
                    <a:pt x="11" y="34"/>
                  </a:lnTo>
                  <a:lnTo>
                    <a:pt x="8" y="30"/>
                  </a:lnTo>
                  <a:lnTo>
                    <a:pt x="2" y="25"/>
                  </a:lnTo>
                  <a:lnTo>
                    <a:pt x="0" y="2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40"/>
            <p:cNvSpPr>
              <a:spLocks/>
            </p:cNvSpPr>
            <p:nvPr/>
          </p:nvSpPr>
          <p:spPr bwMode="auto">
            <a:xfrm>
              <a:off x="2830513" y="4237038"/>
              <a:ext cx="33338" cy="22225"/>
            </a:xfrm>
            <a:custGeom>
              <a:avLst/>
              <a:gdLst>
                <a:gd name="T0" fmla="*/ 2147483647 w 84"/>
                <a:gd name="T1" fmla="*/ 0 h 55"/>
                <a:gd name="T2" fmla="*/ 2147483647 w 84"/>
                <a:gd name="T3" fmla="*/ 0 h 55"/>
                <a:gd name="T4" fmla="*/ 2147483647 w 84"/>
                <a:gd name="T5" fmla="*/ 2147483647 h 55"/>
                <a:gd name="T6" fmla="*/ 2147483647 w 84"/>
                <a:gd name="T7" fmla="*/ 2147483647 h 55"/>
                <a:gd name="T8" fmla="*/ 2147483647 w 84"/>
                <a:gd name="T9" fmla="*/ 2147483647 h 55"/>
                <a:gd name="T10" fmla="*/ 2147483647 w 84"/>
                <a:gd name="T11" fmla="*/ 2147483647 h 55"/>
                <a:gd name="T12" fmla="*/ 2147483647 w 84"/>
                <a:gd name="T13" fmla="*/ 2147483647 h 55"/>
                <a:gd name="T14" fmla="*/ 2147483647 w 84"/>
                <a:gd name="T15" fmla="*/ 2147483647 h 55"/>
                <a:gd name="T16" fmla="*/ 2147483647 w 84"/>
                <a:gd name="T17" fmla="*/ 2147483647 h 55"/>
                <a:gd name="T18" fmla="*/ 2147483647 w 84"/>
                <a:gd name="T19" fmla="*/ 2147483647 h 55"/>
                <a:gd name="T20" fmla="*/ 2147483647 w 84"/>
                <a:gd name="T21" fmla="*/ 2147483647 h 55"/>
                <a:gd name="T22" fmla="*/ 2147483647 w 84"/>
                <a:gd name="T23" fmla="*/ 2147483647 h 55"/>
                <a:gd name="T24" fmla="*/ 2147483647 w 84"/>
                <a:gd name="T25" fmla="*/ 2147483647 h 55"/>
                <a:gd name="T26" fmla="*/ 2147483647 w 84"/>
                <a:gd name="T27" fmla="*/ 2147483647 h 55"/>
                <a:gd name="T28" fmla="*/ 2147483647 w 84"/>
                <a:gd name="T29" fmla="*/ 2147483647 h 55"/>
                <a:gd name="T30" fmla="*/ 2147483647 w 84"/>
                <a:gd name="T31" fmla="*/ 2147483647 h 55"/>
                <a:gd name="T32" fmla="*/ 2147483647 w 84"/>
                <a:gd name="T33" fmla="*/ 2147483647 h 55"/>
                <a:gd name="T34" fmla="*/ 2147483647 w 84"/>
                <a:gd name="T35" fmla="*/ 2147483647 h 55"/>
                <a:gd name="T36" fmla="*/ 2147483647 w 84"/>
                <a:gd name="T37" fmla="*/ 2147483647 h 55"/>
                <a:gd name="T38" fmla="*/ 2147483647 w 84"/>
                <a:gd name="T39" fmla="*/ 2147483647 h 55"/>
                <a:gd name="T40" fmla="*/ 2147483647 w 84"/>
                <a:gd name="T41" fmla="*/ 2147483647 h 55"/>
                <a:gd name="T42" fmla="*/ 2147483647 w 84"/>
                <a:gd name="T43" fmla="*/ 2147483647 h 55"/>
                <a:gd name="T44" fmla="*/ 2147483647 w 84"/>
                <a:gd name="T45" fmla="*/ 2147483647 h 55"/>
                <a:gd name="T46" fmla="*/ 2147483647 w 84"/>
                <a:gd name="T47" fmla="*/ 2147483647 h 55"/>
                <a:gd name="T48" fmla="*/ 2147483647 w 84"/>
                <a:gd name="T49" fmla="*/ 2147483647 h 55"/>
                <a:gd name="T50" fmla="*/ 2147483647 w 84"/>
                <a:gd name="T51" fmla="*/ 2147483647 h 55"/>
                <a:gd name="T52" fmla="*/ 0 w 84"/>
                <a:gd name="T53" fmla="*/ 2147483647 h 55"/>
                <a:gd name="T54" fmla="*/ 2147483647 w 84"/>
                <a:gd name="T55" fmla="*/ 0 h 55"/>
                <a:gd name="T56" fmla="*/ 2147483647 w 84"/>
                <a:gd name="T57" fmla="*/ 0 h 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4"/>
                <a:gd name="T88" fmla="*/ 0 h 55"/>
                <a:gd name="T89" fmla="*/ 84 w 84"/>
                <a:gd name="T90" fmla="*/ 55 h 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4" h="55">
                  <a:moveTo>
                    <a:pt x="23" y="0"/>
                  </a:moveTo>
                  <a:lnTo>
                    <a:pt x="26" y="0"/>
                  </a:lnTo>
                  <a:lnTo>
                    <a:pt x="31" y="2"/>
                  </a:lnTo>
                  <a:lnTo>
                    <a:pt x="36" y="3"/>
                  </a:lnTo>
                  <a:lnTo>
                    <a:pt x="43" y="4"/>
                  </a:lnTo>
                  <a:lnTo>
                    <a:pt x="49" y="5"/>
                  </a:lnTo>
                  <a:lnTo>
                    <a:pt x="55" y="8"/>
                  </a:lnTo>
                  <a:lnTo>
                    <a:pt x="62" y="8"/>
                  </a:lnTo>
                  <a:lnTo>
                    <a:pt x="68" y="12"/>
                  </a:lnTo>
                  <a:lnTo>
                    <a:pt x="77" y="14"/>
                  </a:lnTo>
                  <a:lnTo>
                    <a:pt x="83" y="19"/>
                  </a:lnTo>
                  <a:lnTo>
                    <a:pt x="84" y="23"/>
                  </a:lnTo>
                  <a:lnTo>
                    <a:pt x="81" y="27"/>
                  </a:lnTo>
                  <a:lnTo>
                    <a:pt x="74" y="27"/>
                  </a:lnTo>
                  <a:lnTo>
                    <a:pt x="69" y="29"/>
                  </a:lnTo>
                  <a:lnTo>
                    <a:pt x="63" y="32"/>
                  </a:lnTo>
                  <a:lnTo>
                    <a:pt x="58" y="33"/>
                  </a:lnTo>
                  <a:lnTo>
                    <a:pt x="50" y="36"/>
                  </a:lnTo>
                  <a:lnTo>
                    <a:pt x="44" y="37"/>
                  </a:lnTo>
                  <a:lnTo>
                    <a:pt x="38" y="39"/>
                  </a:lnTo>
                  <a:lnTo>
                    <a:pt x="31" y="43"/>
                  </a:lnTo>
                  <a:lnTo>
                    <a:pt x="25" y="43"/>
                  </a:lnTo>
                  <a:lnTo>
                    <a:pt x="19" y="46"/>
                  </a:lnTo>
                  <a:lnTo>
                    <a:pt x="12" y="48"/>
                  </a:lnTo>
                  <a:lnTo>
                    <a:pt x="10" y="50"/>
                  </a:lnTo>
                  <a:lnTo>
                    <a:pt x="2" y="52"/>
                  </a:lnTo>
                  <a:lnTo>
                    <a:pt x="0" y="5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41"/>
            <p:cNvSpPr>
              <a:spLocks/>
            </p:cNvSpPr>
            <p:nvPr/>
          </p:nvSpPr>
          <p:spPr bwMode="auto">
            <a:xfrm>
              <a:off x="2763838" y="3992563"/>
              <a:ext cx="15875" cy="34925"/>
            </a:xfrm>
            <a:custGeom>
              <a:avLst/>
              <a:gdLst>
                <a:gd name="T0" fmla="*/ 2147483647 w 40"/>
                <a:gd name="T1" fmla="*/ 0 h 89"/>
                <a:gd name="T2" fmla="*/ 2147483647 w 40"/>
                <a:gd name="T3" fmla="*/ 2147483647 h 89"/>
                <a:gd name="T4" fmla="*/ 0 w 40"/>
                <a:gd name="T5" fmla="*/ 2147483647 h 89"/>
                <a:gd name="T6" fmla="*/ 0 w 40"/>
                <a:gd name="T7" fmla="*/ 2147483647 h 89"/>
                <a:gd name="T8" fmla="*/ 0 w 40"/>
                <a:gd name="T9" fmla="*/ 2147483647 h 89"/>
                <a:gd name="T10" fmla="*/ 0 w 40"/>
                <a:gd name="T11" fmla="*/ 2147483647 h 89"/>
                <a:gd name="T12" fmla="*/ 2147483647 w 40"/>
                <a:gd name="T13" fmla="*/ 2147483647 h 89"/>
                <a:gd name="T14" fmla="*/ 2147483647 w 40"/>
                <a:gd name="T15" fmla="*/ 2147483647 h 89"/>
                <a:gd name="T16" fmla="*/ 2147483647 w 40"/>
                <a:gd name="T17" fmla="*/ 2147483647 h 89"/>
                <a:gd name="T18" fmla="*/ 2147483647 w 40"/>
                <a:gd name="T19" fmla="*/ 2147483647 h 89"/>
                <a:gd name="T20" fmla="*/ 2147483647 w 40"/>
                <a:gd name="T21" fmla="*/ 2147483647 h 89"/>
                <a:gd name="T22" fmla="*/ 2147483647 w 40"/>
                <a:gd name="T23" fmla="*/ 2147483647 h 89"/>
                <a:gd name="T24" fmla="*/ 2147483647 w 40"/>
                <a:gd name="T25" fmla="*/ 2147483647 h 89"/>
                <a:gd name="T26" fmla="*/ 2147483647 w 40"/>
                <a:gd name="T27" fmla="*/ 2147483647 h 89"/>
                <a:gd name="T28" fmla="*/ 2147483647 w 40"/>
                <a:gd name="T29" fmla="*/ 2147483647 h 89"/>
                <a:gd name="T30" fmla="*/ 2147483647 w 40"/>
                <a:gd name="T31" fmla="*/ 2147483647 h 89"/>
                <a:gd name="T32" fmla="*/ 2147483647 w 40"/>
                <a:gd name="T33" fmla="*/ 0 h 89"/>
                <a:gd name="T34" fmla="*/ 2147483647 w 40"/>
                <a:gd name="T35" fmla="*/ 0 h 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"/>
                <a:gd name="T55" fmla="*/ 0 h 89"/>
                <a:gd name="T56" fmla="*/ 40 w 40"/>
                <a:gd name="T57" fmla="*/ 89 h 8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" h="89">
                  <a:moveTo>
                    <a:pt x="2" y="0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1" y="48"/>
                  </a:lnTo>
                  <a:lnTo>
                    <a:pt x="2" y="55"/>
                  </a:lnTo>
                  <a:lnTo>
                    <a:pt x="2" y="61"/>
                  </a:lnTo>
                  <a:lnTo>
                    <a:pt x="4" y="68"/>
                  </a:lnTo>
                  <a:lnTo>
                    <a:pt x="4" y="73"/>
                  </a:lnTo>
                  <a:lnTo>
                    <a:pt x="5" y="78"/>
                  </a:lnTo>
                  <a:lnTo>
                    <a:pt x="6" y="85"/>
                  </a:lnTo>
                  <a:lnTo>
                    <a:pt x="6" y="89"/>
                  </a:lnTo>
                  <a:lnTo>
                    <a:pt x="40" y="4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42"/>
            <p:cNvSpPr>
              <a:spLocks/>
            </p:cNvSpPr>
            <p:nvPr/>
          </p:nvSpPr>
          <p:spPr bwMode="auto">
            <a:xfrm>
              <a:off x="2297113" y="4116388"/>
              <a:ext cx="30163" cy="30163"/>
            </a:xfrm>
            <a:custGeom>
              <a:avLst/>
              <a:gdLst>
                <a:gd name="T0" fmla="*/ 0 w 77"/>
                <a:gd name="T1" fmla="*/ 0 h 77"/>
                <a:gd name="T2" fmla="*/ 2147483647 w 77"/>
                <a:gd name="T3" fmla="*/ 2147483647 h 77"/>
                <a:gd name="T4" fmla="*/ 2147483647 w 77"/>
                <a:gd name="T5" fmla="*/ 2147483647 h 77"/>
                <a:gd name="T6" fmla="*/ 0 w 77"/>
                <a:gd name="T7" fmla="*/ 0 h 77"/>
                <a:gd name="T8" fmla="*/ 0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0" y="0"/>
                  </a:moveTo>
                  <a:lnTo>
                    <a:pt x="26" y="77"/>
                  </a:lnTo>
                  <a:lnTo>
                    <a:pt x="77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43"/>
            <p:cNvSpPr>
              <a:spLocks/>
            </p:cNvSpPr>
            <p:nvPr/>
          </p:nvSpPr>
          <p:spPr bwMode="auto">
            <a:xfrm>
              <a:off x="2638425" y="4122738"/>
              <a:ext cx="34925" cy="28575"/>
            </a:xfrm>
            <a:custGeom>
              <a:avLst/>
              <a:gdLst>
                <a:gd name="T0" fmla="*/ 2147483647 w 86"/>
                <a:gd name="T1" fmla="*/ 0 h 70"/>
                <a:gd name="T2" fmla="*/ 2147483647 w 86"/>
                <a:gd name="T3" fmla="*/ 2147483647 h 70"/>
                <a:gd name="T4" fmla="*/ 0 w 86"/>
                <a:gd name="T5" fmla="*/ 2147483647 h 70"/>
                <a:gd name="T6" fmla="*/ 2147483647 w 86"/>
                <a:gd name="T7" fmla="*/ 0 h 70"/>
                <a:gd name="T8" fmla="*/ 2147483647 w 86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70"/>
                <a:gd name="T17" fmla="*/ 86 w 86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70">
                  <a:moveTo>
                    <a:pt x="9" y="0"/>
                  </a:moveTo>
                  <a:lnTo>
                    <a:pt x="86" y="8"/>
                  </a:lnTo>
                  <a:lnTo>
                    <a:pt x="0" y="7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44"/>
            <p:cNvSpPr>
              <a:spLocks/>
            </p:cNvSpPr>
            <p:nvPr/>
          </p:nvSpPr>
          <p:spPr bwMode="auto">
            <a:xfrm>
              <a:off x="2774950" y="3865563"/>
              <a:ext cx="34925" cy="22225"/>
            </a:xfrm>
            <a:custGeom>
              <a:avLst/>
              <a:gdLst>
                <a:gd name="T0" fmla="*/ 2147483647 w 87"/>
                <a:gd name="T1" fmla="*/ 2147483647 h 55"/>
                <a:gd name="T2" fmla="*/ 2147483647 w 87"/>
                <a:gd name="T3" fmla="*/ 0 h 55"/>
                <a:gd name="T4" fmla="*/ 2147483647 w 87"/>
                <a:gd name="T5" fmla="*/ 0 h 55"/>
                <a:gd name="T6" fmla="*/ 2147483647 w 87"/>
                <a:gd name="T7" fmla="*/ 0 h 55"/>
                <a:gd name="T8" fmla="*/ 2147483647 w 87"/>
                <a:gd name="T9" fmla="*/ 2147483647 h 55"/>
                <a:gd name="T10" fmla="*/ 2147483647 w 87"/>
                <a:gd name="T11" fmla="*/ 2147483647 h 55"/>
                <a:gd name="T12" fmla="*/ 2147483647 w 87"/>
                <a:gd name="T13" fmla="*/ 2147483647 h 55"/>
                <a:gd name="T14" fmla="*/ 2147483647 w 87"/>
                <a:gd name="T15" fmla="*/ 2147483647 h 55"/>
                <a:gd name="T16" fmla="*/ 2147483647 w 87"/>
                <a:gd name="T17" fmla="*/ 2147483647 h 55"/>
                <a:gd name="T18" fmla="*/ 2147483647 w 87"/>
                <a:gd name="T19" fmla="*/ 2147483647 h 55"/>
                <a:gd name="T20" fmla="*/ 2147483647 w 87"/>
                <a:gd name="T21" fmla="*/ 2147483647 h 55"/>
                <a:gd name="T22" fmla="*/ 2147483647 w 87"/>
                <a:gd name="T23" fmla="*/ 2147483647 h 55"/>
                <a:gd name="T24" fmla="*/ 2147483647 w 87"/>
                <a:gd name="T25" fmla="*/ 2147483647 h 55"/>
                <a:gd name="T26" fmla="*/ 2147483647 w 87"/>
                <a:gd name="T27" fmla="*/ 2147483647 h 55"/>
                <a:gd name="T28" fmla="*/ 2147483647 w 87"/>
                <a:gd name="T29" fmla="*/ 2147483647 h 55"/>
                <a:gd name="T30" fmla="*/ 2147483647 w 87"/>
                <a:gd name="T31" fmla="*/ 2147483647 h 55"/>
                <a:gd name="T32" fmla="*/ 2147483647 w 87"/>
                <a:gd name="T33" fmla="*/ 2147483647 h 55"/>
                <a:gd name="T34" fmla="*/ 2147483647 w 87"/>
                <a:gd name="T35" fmla="*/ 2147483647 h 55"/>
                <a:gd name="T36" fmla="*/ 2147483647 w 87"/>
                <a:gd name="T37" fmla="*/ 2147483647 h 55"/>
                <a:gd name="T38" fmla="*/ 2147483647 w 87"/>
                <a:gd name="T39" fmla="*/ 2147483647 h 55"/>
                <a:gd name="T40" fmla="*/ 2147483647 w 87"/>
                <a:gd name="T41" fmla="*/ 2147483647 h 55"/>
                <a:gd name="T42" fmla="*/ 2147483647 w 87"/>
                <a:gd name="T43" fmla="*/ 2147483647 h 55"/>
                <a:gd name="T44" fmla="*/ 2147483647 w 87"/>
                <a:gd name="T45" fmla="*/ 2147483647 h 55"/>
                <a:gd name="T46" fmla="*/ 2147483647 w 87"/>
                <a:gd name="T47" fmla="*/ 2147483647 h 55"/>
                <a:gd name="T48" fmla="*/ 2147483647 w 87"/>
                <a:gd name="T49" fmla="*/ 2147483647 h 55"/>
                <a:gd name="T50" fmla="*/ 2147483647 w 87"/>
                <a:gd name="T51" fmla="*/ 2147483647 h 55"/>
                <a:gd name="T52" fmla="*/ 2147483647 w 87"/>
                <a:gd name="T53" fmla="*/ 2147483647 h 55"/>
                <a:gd name="T54" fmla="*/ 2147483647 w 87"/>
                <a:gd name="T55" fmla="*/ 2147483647 h 55"/>
                <a:gd name="T56" fmla="*/ 0 w 87"/>
                <a:gd name="T57" fmla="*/ 2147483647 h 55"/>
                <a:gd name="T58" fmla="*/ 2147483647 w 87"/>
                <a:gd name="T59" fmla="*/ 2147483647 h 55"/>
                <a:gd name="T60" fmla="*/ 2147483647 w 87"/>
                <a:gd name="T61" fmla="*/ 2147483647 h 5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7"/>
                <a:gd name="T94" fmla="*/ 0 h 55"/>
                <a:gd name="T95" fmla="*/ 87 w 87"/>
                <a:gd name="T96" fmla="*/ 55 h 5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7" h="55">
                  <a:moveTo>
                    <a:pt x="7" y="2"/>
                  </a:moveTo>
                  <a:lnTo>
                    <a:pt x="10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35" y="3"/>
                  </a:lnTo>
                  <a:lnTo>
                    <a:pt x="43" y="5"/>
                  </a:lnTo>
                  <a:lnTo>
                    <a:pt x="52" y="8"/>
                  </a:lnTo>
                  <a:lnTo>
                    <a:pt x="59" y="12"/>
                  </a:lnTo>
                  <a:lnTo>
                    <a:pt x="65" y="13"/>
                  </a:lnTo>
                  <a:lnTo>
                    <a:pt x="73" y="17"/>
                  </a:lnTo>
                  <a:lnTo>
                    <a:pt x="78" y="19"/>
                  </a:lnTo>
                  <a:lnTo>
                    <a:pt x="83" y="23"/>
                  </a:lnTo>
                  <a:lnTo>
                    <a:pt x="87" y="28"/>
                  </a:lnTo>
                  <a:lnTo>
                    <a:pt x="86" y="32"/>
                  </a:lnTo>
                  <a:lnTo>
                    <a:pt x="81" y="33"/>
                  </a:lnTo>
                  <a:lnTo>
                    <a:pt x="76" y="36"/>
                  </a:lnTo>
                  <a:lnTo>
                    <a:pt x="69" y="37"/>
                  </a:lnTo>
                  <a:lnTo>
                    <a:pt x="63" y="38"/>
                  </a:lnTo>
                  <a:lnTo>
                    <a:pt x="57" y="39"/>
                  </a:lnTo>
                  <a:lnTo>
                    <a:pt x="49" y="42"/>
                  </a:lnTo>
                  <a:lnTo>
                    <a:pt x="41" y="43"/>
                  </a:lnTo>
                  <a:lnTo>
                    <a:pt x="35" y="47"/>
                  </a:lnTo>
                  <a:lnTo>
                    <a:pt x="29" y="48"/>
                  </a:lnTo>
                  <a:lnTo>
                    <a:pt x="21" y="48"/>
                  </a:lnTo>
                  <a:lnTo>
                    <a:pt x="15" y="50"/>
                  </a:lnTo>
                  <a:lnTo>
                    <a:pt x="11" y="52"/>
                  </a:lnTo>
                  <a:lnTo>
                    <a:pt x="2" y="55"/>
                  </a:lnTo>
                  <a:lnTo>
                    <a:pt x="0" y="5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45"/>
            <p:cNvSpPr>
              <a:spLocks/>
            </p:cNvSpPr>
            <p:nvPr/>
          </p:nvSpPr>
          <p:spPr bwMode="auto">
            <a:xfrm>
              <a:off x="2887663" y="3870326"/>
              <a:ext cx="47625" cy="22225"/>
            </a:xfrm>
            <a:custGeom>
              <a:avLst/>
              <a:gdLst>
                <a:gd name="T0" fmla="*/ 0 w 121"/>
                <a:gd name="T1" fmla="*/ 2147483647 h 55"/>
                <a:gd name="T2" fmla="*/ 2147483647 w 121"/>
                <a:gd name="T3" fmla="*/ 0 h 55"/>
                <a:gd name="T4" fmla="*/ 2147483647 w 121"/>
                <a:gd name="T5" fmla="*/ 0 h 55"/>
                <a:gd name="T6" fmla="*/ 2147483647 w 121"/>
                <a:gd name="T7" fmla="*/ 0 h 55"/>
                <a:gd name="T8" fmla="*/ 2147483647 w 121"/>
                <a:gd name="T9" fmla="*/ 2147483647 h 55"/>
                <a:gd name="T10" fmla="*/ 2147483647 w 121"/>
                <a:gd name="T11" fmla="*/ 2147483647 h 55"/>
                <a:gd name="T12" fmla="*/ 2147483647 w 121"/>
                <a:gd name="T13" fmla="*/ 2147483647 h 55"/>
                <a:gd name="T14" fmla="*/ 2147483647 w 121"/>
                <a:gd name="T15" fmla="*/ 2147483647 h 55"/>
                <a:gd name="T16" fmla="*/ 2147483647 w 121"/>
                <a:gd name="T17" fmla="*/ 2147483647 h 55"/>
                <a:gd name="T18" fmla="*/ 2147483647 w 121"/>
                <a:gd name="T19" fmla="*/ 2147483647 h 55"/>
                <a:gd name="T20" fmla="*/ 2147483647 w 121"/>
                <a:gd name="T21" fmla="*/ 2147483647 h 55"/>
                <a:gd name="T22" fmla="*/ 2147483647 w 121"/>
                <a:gd name="T23" fmla="*/ 2147483647 h 55"/>
                <a:gd name="T24" fmla="*/ 2147483647 w 121"/>
                <a:gd name="T25" fmla="*/ 2147483647 h 55"/>
                <a:gd name="T26" fmla="*/ 2147483647 w 121"/>
                <a:gd name="T27" fmla="*/ 2147483647 h 55"/>
                <a:gd name="T28" fmla="*/ 2147483647 w 121"/>
                <a:gd name="T29" fmla="*/ 2147483647 h 55"/>
                <a:gd name="T30" fmla="*/ 2147483647 w 121"/>
                <a:gd name="T31" fmla="*/ 2147483647 h 55"/>
                <a:gd name="T32" fmla="*/ 2147483647 w 121"/>
                <a:gd name="T33" fmla="*/ 2147483647 h 55"/>
                <a:gd name="T34" fmla="*/ 2147483647 w 121"/>
                <a:gd name="T35" fmla="*/ 2147483647 h 55"/>
                <a:gd name="T36" fmla="*/ 0 w 121"/>
                <a:gd name="T37" fmla="*/ 2147483647 h 55"/>
                <a:gd name="T38" fmla="*/ 0 w 121"/>
                <a:gd name="T39" fmla="*/ 2147483647 h 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1"/>
                <a:gd name="T61" fmla="*/ 0 h 55"/>
                <a:gd name="T62" fmla="*/ 121 w 121"/>
                <a:gd name="T63" fmla="*/ 55 h 5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1" h="55">
                  <a:moveTo>
                    <a:pt x="0" y="1"/>
                  </a:moveTo>
                  <a:lnTo>
                    <a:pt x="3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6" y="1"/>
                  </a:lnTo>
                  <a:lnTo>
                    <a:pt x="34" y="1"/>
                  </a:lnTo>
                  <a:lnTo>
                    <a:pt x="45" y="1"/>
                  </a:lnTo>
                  <a:lnTo>
                    <a:pt x="55" y="2"/>
                  </a:lnTo>
                  <a:lnTo>
                    <a:pt x="66" y="5"/>
                  </a:lnTo>
                  <a:lnTo>
                    <a:pt x="76" y="6"/>
                  </a:lnTo>
                  <a:lnTo>
                    <a:pt x="86" y="7"/>
                  </a:lnTo>
                  <a:lnTo>
                    <a:pt x="94" y="7"/>
                  </a:lnTo>
                  <a:lnTo>
                    <a:pt x="104" y="10"/>
                  </a:lnTo>
                  <a:lnTo>
                    <a:pt x="110" y="11"/>
                  </a:lnTo>
                  <a:lnTo>
                    <a:pt x="115" y="12"/>
                  </a:lnTo>
                  <a:lnTo>
                    <a:pt x="119" y="12"/>
                  </a:lnTo>
                  <a:lnTo>
                    <a:pt x="121" y="12"/>
                  </a:lnTo>
                  <a:lnTo>
                    <a:pt x="52" y="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46"/>
            <p:cNvSpPr>
              <a:spLocks/>
            </p:cNvSpPr>
            <p:nvPr/>
          </p:nvSpPr>
          <p:spPr bwMode="auto">
            <a:xfrm>
              <a:off x="2987675" y="3867151"/>
              <a:ext cx="23813" cy="26988"/>
            </a:xfrm>
            <a:custGeom>
              <a:avLst/>
              <a:gdLst>
                <a:gd name="T0" fmla="*/ 0 w 61"/>
                <a:gd name="T1" fmla="*/ 2147483647 h 69"/>
                <a:gd name="T2" fmla="*/ 2147483647 w 61"/>
                <a:gd name="T3" fmla="*/ 2147483647 h 69"/>
                <a:gd name="T4" fmla="*/ 2147483647 w 61"/>
                <a:gd name="T5" fmla="*/ 0 h 69"/>
                <a:gd name="T6" fmla="*/ 0 w 61"/>
                <a:gd name="T7" fmla="*/ 2147483647 h 69"/>
                <a:gd name="T8" fmla="*/ 0 w 61"/>
                <a:gd name="T9" fmla="*/ 214748364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69"/>
                <a:gd name="T17" fmla="*/ 61 w 61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69">
                  <a:moveTo>
                    <a:pt x="0" y="7"/>
                  </a:moveTo>
                  <a:lnTo>
                    <a:pt x="30" y="69"/>
                  </a:lnTo>
                  <a:lnTo>
                    <a:pt x="6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47"/>
            <p:cNvSpPr>
              <a:spLocks/>
            </p:cNvSpPr>
            <p:nvPr/>
          </p:nvSpPr>
          <p:spPr bwMode="auto">
            <a:xfrm>
              <a:off x="2057400" y="4405313"/>
              <a:ext cx="19050" cy="22225"/>
            </a:xfrm>
            <a:custGeom>
              <a:avLst/>
              <a:gdLst>
                <a:gd name="T0" fmla="*/ 2147483647 w 49"/>
                <a:gd name="T1" fmla="*/ 0 h 56"/>
                <a:gd name="T2" fmla="*/ 2147483647 w 49"/>
                <a:gd name="T3" fmla="*/ 2147483647 h 56"/>
                <a:gd name="T4" fmla="*/ 2147483647 w 49"/>
                <a:gd name="T5" fmla="*/ 2147483647 h 56"/>
                <a:gd name="T6" fmla="*/ 2147483647 w 49"/>
                <a:gd name="T7" fmla="*/ 2147483647 h 56"/>
                <a:gd name="T8" fmla="*/ 2147483647 w 49"/>
                <a:gd name="T9" fmla="*/ 2147483647 h 56"/>
                <a:gd name="T10" fmla="*/ 2147483647 w 49"/>
                <a:gd name="T11" fmla="*/ 2147483647 h 56"/>
                <a:gd name="T12" fmla="*/ 2147483647 w 49"/>
                <a:gd name="T13" fmla="*/ 2147483647 h 56"/>
                <a:gd name="T14" fmla="*/ 0 w 49"/>
                <a:gd name="T15" fmla="*/ 2147483647 h 56"/>
                <a:gd name="T16" fmla="*/ 2147483647 w 49"/>
                <a:gd name="T17" fmla="*/ 2147483647 h 56"/>
                <a:gd name="T18" fmla="*/ 2147483647 w 49"/>
                <a:gd name="T19" fmla="*/ 2147483647 h 56"/>
                <a:gd name="T20" fmla="*/ 2147483647 w 49"/>
                <a:gd name="T21" fmla="*/ 2147483647 h 56"/>
                <a:gd name="T22" fmla="*/ 2147483647 w 49"/>
                <a:gd name="T23" fmla="*/ 2147483647 h 56"/>
                <a:gd name="T24" fmla="*/ 2147483647 w 49"/>
                <a:gd name="T25" fmla="*/ 2147483647 h 56"/>
                <a:gd name="T26" fmla="*/ 2147483647 w 49"/>
                <a:gd name="T27" fmla="*/ 2147483647 h 56"/>
                <a:gd name="T28" fmla="*/ 2147483647 w 49"/>
                <a:gd name="T29" fmla="*/ 2147483647 h 56"/>
                <a:gd name="T30" fmla="*/ 2147483647 w 49"/>
                <a:gd name="T31" fmla="*/ 2147483647 h 56"/>
                <a:gd name="T32" fmla="*/ 2147483647 w 49"/>
                <a:gd name="T33" fmla="*/ 2147483647 h 56"/>
                <a:gd name="T34" fmla="*/ 2147483647 w 49"/>
                <a:gd name="T35" fmla="*/ 2147483647 h 56"/>
                <a:gd name="T36" fmla="*/ 2147483647 w 49"/>
                <a:gd name="T37" fmla="*/ 2147483647 h 56"/>
                <a:gd name="T38" fmla="*/ 2147483647 w 49"/>
                <a:gd name="T39" fmla="*/ 2147483647 h 56"/>
                <a:gd name="T40" fmla="*/ 2147483647 w 49"/>
                <a:gd name="T41" fmla="*/ 2147483647 h 56"/>
                <a:gd name="T42" fmla="*/ 2147483647 w 49"/>
                <a:gd name="T43" fmla="*/ 2147483647 h 56"/>
                <a:gd name="T44" fmla="*/ 2147483647 w 49"/>
                <a:gd name="T45" fmla="*/ 2147483647 h 56"/>
                <a:gd name="T46" fmla="*/ 2147483647 w 49"/>
                <a:gd name="T47" fmla="*/ 2147483647 h 56"/>
                <a:gd name="T48" fmla="*/ 2147483647 w 49"/>
                <a:gd name="T49" fmla="*/ 0 h 56"/>
                <a:gd name="T50" fmla="*/ 2147483647 w 49"/>
                <a:gd name="T51" fmla="*/ 0 h 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9"/>
                <a:gd name="T79" fmla="*/ 0 h 56"/>
                <a:gd name="T80" fmla="*/ 49 w 49"/>
                <a:gd name="T81" fmla="*/ 56 h 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9" h="56">
                  <a:moveTo>
                    <a:pt x="35" y="0"/>
                  </a:moveTo>
                  <a:lnTo>
                    <a:pt x="30" y="3"/>
                  </a:lnTo>
                  <a:lnTo>
                    <a:pt x="25" y="9"/>
                  </a:lnTo>
                  <a:lnTo>
                    <a:pt x="19" y="15"/>
                  </a:lnTo>
                  <a:lnTo>
                    <a:pt x="12" y="23"/>
                  </a:lnTo>
                  <a:lnTo>
                    <a:pt x="6" y="30"/>
                  </a:lnTo>
                  <a:lnTo>
                    <a:pt x="2" y="37"/>
                  </a:lnTo>
                  <a:lnTo>
                    <a:pt x="0" y="41"/>
                  </a:lnTo>
                  <a:lnTo>
                    <a:pt x="4" y="43"/>
                  </a:lnTo>
                  <a:lnTo>
                    <a:pt x="7" y="42"/>
                  </a:lnTo>
                  <a:lnTo>
                    <a:pt x="14" y="46"/>
                  </a:lnTo>
                  <a:lnTo>
                    <a:pt x="21" y="47"/>
                  </a:lnTo>
                  <a:lnTo>
                    <a:pt x="30" y="52"/>
                  </a:lnTo>
                  <a:lnTo>
                    <a:pt x="36" y="53"/>
                  </a:lnTo>
                  <a:lnTo>
                    <a:pt x="43" y="56"/>
                  </a:lnTo>
                  <a:lnTo>
                    <a:pt x="47" y="56"/>
                  </a:lnTo>
                  <a:lnTo>
                    <a:pt x="49" y="53"/>
                  </a:lnTo>
                  <a:lnTo>
                    <a:pt x="47" y="47"/>
                  </a:lnTo>
                  <a:lnTo>
                    <a:pt x="44" y="39"/>
                  </a:lnTo>
                  <a:lnTo>
                    <a:pt x="41" y="30"/>
                  </a:lnTo>
                  <a:lnTo>
                    <a:pt x="40" y="23"/>
                  </a:lnTo>
                  <a:lnTo>
                    <a:pt x="38" y="13"/>
                  </a:lnTo>
                  <a:lnTo>
                    <a:pt x="36" y="6"/>
                  </a:lnTo>
                  <a:lnTo>
                    <a:pt x="35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48"/>
            <p:cNvSpPr>
              <a:spLocks/>
            </p:cNvSpPr>
            <p:nvPr/>
          </p:nvSpPr>
          <p:spPr bwMode="auto">
            <a:xfrm>
              <a:off x="2089150" y="4457701"/>
              <a:ext cx="26988" cy="22225"/>
            </a:xfrm>
            <a:custGeom>
              <a:avLst/>
              <a:gdLst>
                <a:gd name="T0" fmla="*/ 2147483647 w 68"/>
                <a:gd name="T1" fmla="*/ 0 h 54"/>
                <a:gd name="T2" fmla="*/ 2147483647 w 68"/>
                <a:gd name="T3" fmla="*/ 2147483647 h 54"/>
                <a:gd name="T4" fmla="*/ 2147483647 w 68"/>
                <a:gd name="T5" fmla="*/ 2147483647 h 54"/>
                <a:gd name="T6" fmla="*/ 2147483647 w 68"/>
                <a:gd name="T7" fmla="*/ 2147483647 h 54"/>
                <a:gd name="T8" fmla="*/ 2147483647 w 68"/>
                <a:gd name="T9" fmla="*/ 2147483647 h 54"/>
                <a:gd name="T10" fmla="*/ 2147483647 w 68"/>
                <a:gd name="T11" fmla="*/ 2147483647 h 54"/>
                <a:gd name="T12" fmla="*/ 2147483647 w 68"/>
                <a:gd name="T13" fmla="*/ 2147483647 h 54"/>
                <a:gd name="T14" fmla="*/ 2147483647 w 68"/>
                <a:gd name="T15" fmla="*/ 2147483647 h 54"/>
                <a:gd name="T16" fmla="*/ 2147483647 w 68"/>
                <a:gd name="T17" fmla="*/ 2147483647 h 54"/>
                <a:gd name="T18" fmla="*/ 2147483647 w 68"/>
                <a:gd name="T19" fmla="*/ 2147483647 h 54"/>
                <a:gd name="T20" fmla="*/ 2147483647 w 68"/>
                <a:gd name="T21" fmla="*/ 2147483647 h 54"/>
                <a:gd name="T22" fmla="*/ 2147483647 w 68"/>
                <a:gd name="T23" fmla="*/ 2147483647 h 54"/>
                <a:gd name="T24" fmla="*/ 0 w 68"/>
                <a:gd name="T25" fmla="*/ 2147483647 h 54"/>
                <a:gd name="T26" fmla="*/ 2147483647 w 68"/>
                <a:gd name="T27" fmla="*/ 2147483647 h 54"/>
                <a:gd name="T28" fmla="*/ 2147483647 w 68"/>
                <a:gd name="T29" fmla="*/ 0 h 54"/>
                <a:gd name="T30" fmla="*/ 2147483647 w 68"/>
                <a:gd name="T31" fmla="*/ 0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8"/>
                <a:gd name="T49" fmla="*/ 0 h 54"/>
                <a:gd name="T50" fmla="*/ 68 w 68"/>
                <a:gd name="T51" fmla="*/ 54 h 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8" h="54">
                  <a:moveTo>
                    <a:pt x="26" y="0"/>
                  </a:moveTo>
                  <a:lnTo>
                    <a:pt x="68" y="54"/>
                  </a:lnTo>
                  <a:lnTo>
                    <a:pt x="62" y="52"/>
                  </a:lnTo>
                  <a:lnTo>
                    <a:pt x="57" y="50"/>
                  </a:lnTo>
                  <a:lnTo>
                    <a:pt x="51" y="48"/>
                  </a:lnTo>
                  <a:lnTo>
                    <a:pt x="46" y="47"/>
                  </a:lnTo>
                  <a:lnTo>
                    <a:pt x="39" y="45"/>
                  </a:lnTo>
                  <a:lnTo>
                    <a:pt x="34" y="44"/>
                  </a:lnTo>
                  <a:lnTo>
                    <a:pt x="28" y="41"/>
                  </a:lnTo>
                  <a:lnTo>
                    <a:pt x="23" y="41"/>
                  </a:lnTo>
                  <a:lnTo>
                    <a:pt x="12" y="39"/>
                  </a:lnTo>
                  <a:lnTo>
                    <a:pt x="5" y="36"/>
                  </a:lnTo>
                  <a:lnTo>
                    <a:pt x="0" y="35"/>
                  </a:lnTo>
                  <a:lnTo>
                    <a:pt x="2" y="3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49"/>
            <p:cNvSpPr>
              <a:spLocks/>
            </p:cNvSpPr>
            <p:nvPr/>
          </p:nvSpPr>
          <p:spPr bwMode="auto">
            <a:xfrm>
              <a:off x="2030413" y="4435476"/>
              <a:ext cx="19050" cy="25400"/>
            </a:xfrm>
            <a:custGeom>
              <a:avLst/>
              <a:gdLst>
                <a:gd name="T0" fmla="*/ 2147483647 w 49"/>
                <a:gd name="T1" fmla="*/ 0 h 64"/>
                <a:gd name="T2" fmla="*/ 2147483647 w 49"/>
                <a:gd name="T3" fmla="*/ 2147483647 h 64"/>
                <a:gd name="T4" fmla="*/ 2147483647 w 49"/>
                <a:gd name="T5" fmla="*/ 2147483647 h 64"/>
                <a:gd name="T6" fmla="*/ 2147483647 w 49"/>
                <a:gd name="T7" fmla="*/ 2147483647 h 64"/>
                <a:gd name="T8" fmla="*/ 2147483647 w 49"/>
                <a:gd name="T9" fmla="*/ 2147483647 h 64"/>
                <a:gd name="T10" fmla="*/ 2147483647 w 49"/>
                <a:gd name="T11" fmla="*/ 2147483647 h 64"/>
                <a:gd name="T12" fmla="*/ 2147483647 w 49"/>
                <a:gd name="T13" fmla="*/ 2147483647 h 64"/>
                <a:gd name="T14" fmla="*/ 2147483647 w 49"/>
                <a:gd name="T15" fmla="*/ 2147483647 h 64"/>
                <a:gd name="T16" fmla="*/ 2147483647 w 49"/>
                <a:gd name="T17" fmla="*/ 2147483647 h 64"/>
                <a:gd name="T18" fmla="*/ 2147483647 w 49"/>
                <a:gd name="T19" fmla="*/ 2147483647 h 64"/>
                <a:gd name="T20" fmla="*/ 2147483647 w 49"/>
                <a:gd name="T21" fmla="*/ 2147483647 h 64"/>
                <a:gd name="T22" fmla="*/ 2147483647 w 49"/>
                <a:gd name="T23" fmla="*/ 2147483647 h 64"/>
                <a:gd name="T24" fmla="*/ 2147483647 w 49"/>
                <a:gd name="T25" fmla="*/ 2147483647 h 64"/>
                <a:gd name="T26" fmla="*/ 2147483647 w 49"/>
                <a:gd name="T27" fmla="*/ 2147483647 h 64"/>
                <a:gd name="T28" fmla="*/ 2147483647 w 49"/>
                <a:gd name="T29" fmla="*/ 2147483647 h 64"/>
                <a:gd name="T30" fmla="*/ 2147483647 w 49"/>
                <a:gd name="T31" fmla="*/ 2147483647 h 64"/>
                <a:gd name="T32" fmla="*/ 2147483647 w 49"/>
                <a:gd name="T33" fmla="*/ 2147483647 h 64"/>
                <a:gd name="T34" fmla="*/ 2147483647 w 49"/>
                <a:gd name="T35" fmla="*/ 2147483647 h 64"/>
                <a:gd name="T36" fmla="*/ 2147483647 w 49"/>
                <a:gd name="T37" fmla="*/ 2147483647 h 64"/>
                <a:gd name="T38" fmla="*/ 0 w 49"/>
                <a:gd name="T39" fmla="*/ 2147483647 h 64"/>
                <a:gd name="T40" fmla="*/ 0 w 49"/>
                <a:gd name="T41" fmla="*/ 2147483647 h 64"/>
                <a:gd name="T42" fmla="*/ 2147483647 w 49"/>
                <a:gd name="T43" fmla="*/ 0 h 64"/>
                <a:gd name="T44" fmla="*/ 2147483647 w 49"/>
                <a:gd name="T45" fmla="*/ 0 h 6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9"/>
                <a:gd name="T70" fmla="*/ 0 h 64"/>
                <a:gd name="T71" fmla="*/ 49 w 49"/>
                <a:gd name="T72" fmla="*/ 64 h 6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9" h="64">
                  <a:moveTo>
                    <a:pt x="30" y="0"/>
                  </a:moveTo>
                  <a:lnTo>
                    <a:pt x="31" y="5"/>
                  </a:lnTo>
                  <a:lnTo>
                    <a:pt x="36" y="14"/>
                  </a:lnTo>
                  <a:lnTo>
                    <a:pt x="38" y="19"/>
                  </a:lnTo>
                  <a:lnTo>
                    <a:pt x="40" y="25"/>
                  </a:lnTo>
                  <a:lnTo>
                    <a:pt x="43" y="32"/>
                  </a:lnTo>
                  <a:lnTo>
                    <a:pt x="45" y="39"/>
                  </a:lnTo>
                  <a:lnTo>
                    <a:pt x="46" y="44"/>
                  </a:lnTo>
                  <a:lnTo>
                    <a:pt x="48" y="50"/>
                  </a:lnTo>
                  <a:lnTo>
                    <a:pt x="48" y="54"/>
                  </a:lnTo>
                  <a:lnTo>
                    <a:pt x="49" y="59"/>
                  </a:lnTo>
                  <a:lnTo>
                    <a:pt x="48" y="64"/>
                  </a:lnTo>
                  <a:lnTo>
                    <a:pt x="45" y="63"/>
                  </a:lnTo>
                  <a:lnTo>
                    <a:pt x="38" y="57"/>
                  </a:lnTo>
                  <a:lnTo>
                    <a:pt x="30" y="52"/>
                  </a:lnTo>
                  <a:lnTo>
                    <a:pt x="22" y="45"/>
                  </a:lnTo>
                  <a:lnTo>
                    <a:pt x="16" y="39"/>
                  </a:lnTo>
                  <a:lnTo>
                    <a:pt x="9" y="34"/>
                  </a:lnTo>
                  <a:lnTo>
                    <a:pt x="4" y="29"/>
                  </a:lnTo>
                  <a:lnTo>
                    <a:pt x="0" y="2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50"/>
            <p:cNvSpPr>
              <a:spLocks/>
            </p:cNvSpPr>
            <p:nvPr/>
          </p:nvSpPr>
          <p:spPr bwMode="auto">
            <a:xfrm>
              <a:off x="2093913" y="4430713"/>
              <a:ext cx="22225" cy="17463"/>
            </a:xfrm>
            <a:custGeom>
              <a:avLst/>
              <a:gdLst>
                <a:gd name="T0" fmla="*/ 2147483647 w 55"/>
                <a:gd name="T1" fmla="*/ 0 h 46"/>
                <a:gd name="T2" fmla="*/ 2147483647 w 55"/>
                <a:gd name="T3" fmla="*/ 2147483647 h 46"/>
                <a:gd name="T4" fmla="*/ 2147483647 w 55"/>
                <a:gd name="T5" fmla="*/ 2147483647 h 46"/>
                <a:gd name="T6" fmla="*/ 2147483647 w 55"/>
                <a:gd name="T7" fmla="*/ 2147483647 h 46"/>
                <a:gd name="T8" fmla="*/ 2147483647 w 55"/>
                <a:gd name="T9" fmla="*/ 2147483647 h 46"/>
                <a:gd name="T10" fmla="*/ 2147483647 w 55"/>
                <a:gd name="T11" fmla="*/ 2147483647 h 46"/>
                <a:gd name="T12" fmla="*/ 2147483647 w 55"/>
                <a:gd name="T13" fmla="*/ 2147483647 h 46"/>
                <a:gd name="T14" fmla="*/ 0 w 55"/>
                <a:gd name="T15" fmla="*/ 2147483647 h 46"/>
                <a:gd name="T16" fmla="*/ 2147483647 w 55"/>
                <a:gd name="T17" fmla="*/ 2147483647 h 46"/>
                <a:gd name="T18" fmla="*/ 2147483647 w 55"/>
                <a:gd name="T19" fmla="*/ 2147483647 h 46"/>
                <a:gd name="T20" fmla="*/ 2147483647 w 55"/>
                <a:gd name="T21" fmla="*/ 2147483647 h 46"/>
                <a:gd name="T22" fmla="*/ 2147483647 w 55"/>
                <a:gd name="T23" fmla="*/ 2147483647 h 46"/>
                <a:gd name="T24" fmla="*/ 2147483647 w 55"/>
                <a:gd name="T25" fmla="*/ 2147483647 h 46"/>
                <a:gd name="T26" fmla="*/ 2147483647 w 55"/>
                <a:gd name="T27" fmla="*/ 2147483647 h 46"/>
                <a:gd name="T28" fmla="*/ 2147483647 w 55"/>
                <a:gd name="T29" fmla="*/ 2147483647 h 46"/>
                <a:gd name="T30" fmla="*/ 2147483647 w 55"/>
                <a:gd name="T31" fmla="*/ 2147483647 h 46"/>
                <a:gd name="T32" fmla="*/ 2147483647 w 55"/>
                <a:gd name="T33" fmla="*/ 2147483647 h 46"/>
                <a:gd name="T34" fmla="*/ 2147483647 w 55"/>
                <a:gd name="T35" fmla="*/ 0 h 46"/>
                <a:gd name="T36" fmla="*/ 2147483647 w 55"/>
                <a:gd name="T37" fmla="*/ 0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"/>
                <a:gd name="T58" fmla="*/ 0 h 46"/>
                <a:gd name="T59" fmla="*/ 55 w 55"/>
                <a:gd name="T60" fmla="*/ 46 h 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" h="46">
                  <a:moveTo>
                    <a:pt x="35" y="0"/>
                  </a:moveTo>
                  <a:lnTo>
                    <a:pt x="29" y="3"/>
                  </a:lnTo>
                  <a:lnTo>
                    <a:pt x="24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3" y="32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3" y="46"/>
                  </a:lnTo>
                  <a:lnTo>
                    <a:pt x="10" y="43"/>
                  </a:lnTo>
                  <a:lnTo>
                    <a:pt x="16" y="41"/>
                  </a:lnTo>
                  <a:lnTo>
                    <a:pt x="25" y="38"/>
                  </a:lnTo>
                  <a:lnTo>
                    <a:pt x="34" y="36"/>
                  </a:lnTo>
                  <a:lnTo>
                    <a:pt x="41" y="33"/>
                  </a:lnTo>
                  <a:lnTo>
                    <a:pt x="49" y="31"/>
                  </a:lnTo>
                  <a:lnTo>
                    <a:pt x="53" y="29"/>
                  </a:lnTo>
                  <a:lnTo>
                    <a:pt x="55" y="2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51"/>
            <p:cNvSpPr>
              <a:spLocks/>
            </p:cNvSpPr>
            <p:nvPr/>
          </p:nvSpPr>
          <p:spPr bwMode="auto">
            <a:xfrm>
              <a:off x="2170113" y="4424363"/>
              <a:ext cx="12700" cy="25400"/>
            </a:xfrm>
            <a:custGeom>
              <a:avLst/>
              <a:gdLst>
                <a:gd name="T0" fmla="*/ 2147483647 w 30"/>
                <a:gd name="T1" fmla="*/ 0 h 65"/>
                <a:gd name="T2" fmla="*/ 2147483647 w 30"/>
                <a:gd name="T3" fmla="*/ 2147483647 h 65"/>
                <a:gd name="T4" fmla="*/ 2147483647 w 30"/>
                <a:gd name="T5" fmla="*/ 2147483647 h 65"/>
                <a:gd name="T6" fmla="*/ 2147483647 w 30"/>
                <a:gd name="T7" fmla="*/ 2147483647 h 65"/>
                <a:gd name="T8" fmla="*/ 2147483647 w 30"/>
                <a:gd name="T9" fmla="*/ 2147483647 h 65"/>
                <a:gd name="T10" fmla="*/ 2147483647 w 30"/>
                <a:gd name="T11" fmla="*/ 2147483647 h 65"/>
                <a:gd name="T12" fmla="*/ 2147483647 w 30"/>
                <a:gd name="T13" fmla="*/ 2147483647 h 65"/>
                <a:gd name="T14" fmla="*/ 2147483647 w 30"/>
                <a:gd name="T15" fmla="*/ 2147483647 h 65"/>
                <a:gd name="T16" fmla="*/ 2147483647 w 30"/>
                <a:gd name="T17" fmla="*/ 2147483647 h 65"/>
                <a:gd name="T18" fmla="*/ 2147483647 w 30"/>
                <a:gd name="T19" fmla="*/ 2147483647 h 65"/>
                <a:gd name="T20" fmla="*/ 2147483647 w 30"/>
                <a:gd name="T21" fmla="*/ 2147483647 h 65"/>
                <a:gd name="T22" fmla="*/ 2147483647 w 30"/>
                <a:gd name="T23" fmla="*/ 2147483647 h 65"/>
                <a:gd name="T24" fmla="*/ 2147483647 w 30"/>
                <a:gd name="T25" fmla="*/ 2147483647 h 65"/>
                <a:gd name="T26" fmla="*/ 2147483647 w 30"/>
                <a:gd name="T27" fmla="*/ 2147483647 h 65"/>
                <a:gd name="T28" fmla="*/ 2147483647 w 30"/>
                <a:gd name="T29" fmla="*/ 2147483647 h 65"/>
                <a:gd name="T30" fmla="*/ 2147483647 w 30"/>
                <a:gd name="T31" fmla="*/ 2147483647 h 65"/>
                <a:gd name="T32" fmla="*/ 2147483647 w 30"/>
                <a:gd name="T33" fmla="*/ 2147483647 h 65"/>
                <a:gd name="T34" fmla="*/ 0 w 30"/>
                <a:gd name="T35" fmla="*/ 2147483647 h 65"/>
                <a:gd name="T36" fmla="*/ 0 w 30"/>
                <a:gd name="T37" fmla="*/ 2147483647 h 65"/>
                <a:gd name="T38" fmla="*/ 2147483647 w 30"/>
                <a:gd name="T39" fmla="*/ 0 h 65"/>
                <a:gd name="T40" fmla="*/ 2147483647 w 30"/>
                <a:gd name="T41" fmla="*/ 0 h 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"/>
                <a:gd name="T64" fmla="*/ 0 h 65"/>
                <a:gd name="T65" fmla="*/ 30 w 30"/>
                <a:gd name="T66" fmla="*/ 65 h 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" h="65">
                  <a:moveTo>
                    <a:pt x="25" y="0"/>
                  </a:moveTo>
                  <a:lnTo>
                    <a:pt x="25" y="6"/>
                  </a:lnTo>
                  <a:lnTo>
                    <a:pt x="28" y="17"/>
                  </a:lnTo>
                  <a:lnTo>
                    <a:pt x="28" y="22"/>
                  </a:lnTo>
                  <a:lnTo>
                    <a:pt x="29" y="28"/>
                  </a:lnTo>
                  <a:lnTo>
                    <a:pt x="29" y="33"/>
                  </a:lnTo>
                  <a:lnTo>
                    <a:pt x="30" y="39"/>
                  </a:lnTo>
                  <a:lnTo>
                    <a:pt x="30" y="51"/>
                  </a:lnTo>
                  <a:lnTo>
                    <a:pt x="30" y="58"/>
                  </a:lnTo>
                  <a:lnTo>
                    <a:pt x="29" y="63"/>
                  </a:lnTo>
                  <a:lnTo>
                    <a:pt x="28" y="65"/>
                  </a:lnTo>
                  <a:lnTo>
                    <a:pt x="23" y="60"/>
                  </a:lnTo>
                  <a:lnTo>
                    <a:pt x="18" y="53"/>
                  </a:lnTo>
                  <a:lnTo>
                    <a:pt x="13" y="44"/>
                  </a:lnTo>
                  <a:lnTo>
                    <a:pt x="9" y="37"/>
                  </a:lnTo>
                  <a:lnTo>
                    <a:pt x="5" y="27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52"/>
            <p:cNvSpPr>
              <a:spLocks/>
            </p:cNvSpPr>
            <p:nvPr/>
          </p:nvSpPr>
          <p:spPr bwMode="auto">
            <a:xfrm>
              <a:off x="2179638" y="4478338"/>
              <a:ext cx="15875" cy="36513"/>
            </a:xfrm>
            <a:custGeom>
              <a:avLst/>
              <a:gdLst>
                <a:gd name="T0" fmla="*/ 2147483647 w 41"/>
                <a:gd name="T1" fmla="*/ 0 h 92"/>
                <a:gd name="T2" fmla="*/ 2147483647 w 41"/>
                <a:gd name="T3" fmla="*/ 2147483647 h 92"/>
                <a:gd name="T4" fmla="*/ 2147483647 w 41"/>
                <a:gd name="T5" fmla="*/ 2147483647 h 92"/>
                <a:gd name="T6" fmla="*/ 2147483647 w 41"/>
                <a:gd name="T7" fmla="*/ 2147483647 h 92"/>
                <a:gd name="T8" fmla="*/ 2147483647 w 41"/>
                <a:gd name="T9" fmla="*/ 2147483647 h 92"/>
                <a:gd name="T10" fmla="*/ 2147483647 w 41"/>
                <a:gd name="T11" fmla="*/ 2147483647 h 92"/>
                <a:gd name="T12" fmla="*/ 2147483647 w 41"/>
                <a:gd name="T13" fmla="*/ 2147483647 h 92"/>
                <a:gd name="T14" fmla="*/ 2147483647 w 41"/>
                <a:gd name="T15" fmla="*/ 2147483647 h 92"/>
                <a:gd name="T16" fmla="*/ 0 w 41"/>
                <a:gd name="T17" fmla="*/ 2147483647 h 92"/>
                <a:gd name="T18" fmla="*/ 0 w 41"/>
                <a:gd name="T19" fmla="*/ 2147483647 h 92"/>
                <a:gd name="T20" fmla="*/ 0 w 41"/>
                <a:gd name="T21" fmla="*/ 2147483647 h 92"/>
                <a:gd name="T22" fmla="*/ 2147483647 w 41"/>
                <a:gd name="T23" fmla="*/ 2147483647 h 92"/>
                <a:gd name="T24" fmla="*/ 2147483647 w 41"/>
                <a:gd name="T25" fmla="*/ 2147483647 h 92"/>
                <a:gd name="T26" fmla="*/ 2147483647 w 41"/>
                <a:gd name="T27" fmla="*/ 2147483647 h 92"/>
                <a:gd name="T28" fmla="*/ 2147483647 w 41"/>
                <a:gd name="T29" fmla="*/ 2147483647 h 92"/>
                <a:gd name="T30" fmla="*/ 2147483647 w 41"/>
                <a:gd name="T31" fmla="*/ 2147483647 h 92"/>
                <a:gd name="T32" fmla="*/ 2147483647 w 41"/>
                <a:gd name="T33" fmla="*/ 2147483647 h 92"/>
                <a:gd name="T34" fmla="*/ 2147483647 w 41"/>
                <a:gd name="T35" fmla="*/ 2147483647 h 92"/>
                <a:gd name="T36" fmla="*/ 2147483647 w 41"/>
                <a:gd name="T37" fmla="*/ 2147483647 h 92"/>
                <a:gd name="T38" fmla="*/ 2147483647 w 41"/>
                <a:gd name="T39" fmla="*/ 2147483647 h 92"/>
                <a:gd name="T40" fmla="*/ 2147483647 w 41"/>
                <a:gd name="T41" fmla="*/ 2147483647 h 92"/>
                <a:gd name="T42" fmla="*/ 2147483647 w 41"/>
                <a:gd name="T43" fmla="*/ 2147483647 h 92"/>
                <a:gd name="T44" fmla="*/ 2147483647 w 41"/>
                <a:gd name="T45" fmla="*/ 2147483647 h 92"/>
                <a:gd name="T46" fmla="*/ 2147483647 w 41"/>
                <a:gd name="T47" fmla="*/ 2147483647 h 92"/>
                <a:gd name="T48" fmla="*/ 2147483647 w 41"/>
                <a:gd name="T49" fmla="*/ 2147483647 h 92"/>
                <a:gd name="T50" fmla="*/ 2147483647 w 41"/>
                <a:gd name="T51" fmla="*/ 2147483647 h 92"/>
                <a:gd name="T52" fmla="*/ 2147483647 w 41"/>
                <a:gd name="T53" fmla="*/ 2147483647 h 92"/>
                <a:gd name="T54" fmla="*/ 2147483647 w 41"/>
                <a:gd name="T55" fmla="*/ 2147483647 h 92"/>
                <a:gd name="T56" fmla="*/ 2147483647 w 41"/>
                <a:gd name="T57" fmla="*/ 2147483647 h 92"/>
                <a:gd name="T58" fmla="*/ 2147483647 w 41"/>
                <a:gd name="T59" fmla="*/ 2147483647 h 92"/>
                <a:gd name="T60" fmla="*/ 2147483647 w 41"/>
                <a:gd name="T61" fmla="*/ 2147483647 h 92"/>
                <a:gd name="T62" fmla="*/ 2147483647 w 41"/>
                <a:gd name="T63" fmla="*/ 2147483647 h 92"/>
                <a:gd name="T64" fmla="*/ 2147483647 w 41"/>
                <a:gd name="T65" fmla="*/ 2147483647 h 92"/>
                <a:gd name="T66" fmla="*/ 2147483647 w 41"/>
                <a:gd name="T67" fmla="*/ 2147483647 h 92"/>
                <a:gd name="T68" fmla="*/ 2147483647 w 41"/>
                <a:gd name="T69" fmla="*/ 0 h 92"/>
                <a:gd name="T70" fmla="*/ 2147483647 w 41"/>
                <a:gd name="T71" fmla="*/ 0 h 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"/>
                <a:gd name="T109" fmla="*/ 0 h 92"/>
                <a:gd name="T110" fmla="*/ 41 w 41"/>
                <a:gd name="T111" fmla="*/ 92 h 9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" h="92">
                  <a:moveTo>
                    <a:pt x="16" y="0"/>
                  </a:moveTo>
                  <a:lnTo>
                    <a:pt x="12" y="3"/>
                  </a:lnTo>
                  <a:lnTo>
                    <a:pt x="8" y="12"/>
                  </a:lnTo>
                  <a:lnTo>
                    <a:pt x="6" y="17"/>
                  </a:lnTo>
                  <a:lnTo>
                    <a:pt x="5" y="24"/>
                  </a:lnTo>
                  <a:lnTo>
                    <a:pt x="2" y="30"/>
                  </a:lnTo>
                  <a:lnTo>
                    <a:pt x="2" y="36"/>
                  </a:lnTo>
                  <a:lnTo>
                    <a:pt x="1" y="41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1" y="67"/>
                  </a:lnTo>
                  <a:lnTo>
                    <a:pt x="5" y="70"/>
                  </a:lnTo>
                  <a:lnTo>
                    <a:pt x="8" y="72"/>
                  </a:lnTo>
                  <a:lnTo>
                    <a:pt x="15" y="75"/>
                  </a:lnTo>
                  <a:lnTo>
                    <a:pt x="21" y="79"/>
                  </a:lnTo>
                  <a:lnTo>
                    <a:pt x="29" y="84"/>
                  </a:lnTo>
                  <a:lnTo>
                    <a:pt x="34" y="88"/>
                  </a:lnTo>
                  <a:lnTo>
                    <a:pt x="38" y="91"/>
                  </a:lnTo>
                  <a:lnTo>
                    <a:pt x="41" y="92"/>
                  </a:lnTo>
                  <a:lnTo>
                    <a:pt x="41" y="91"/>
                  </a:lnTo>
                  <a:lnTo>
                    <a:pt x="39" y="88"/>
                  </a:lnTo>
                  <a:lnTo>
                    <a:pt x="38" y="83"/>
                  </a:lnTo>
                  <a:lnTo>
                    <a:pt x="35" y="77"/>
                  </a:lnTo>
                  <a:lnTo>
                    <a:pt x="35" y="72"/>
                  </a:lnTo>
                  <a:lnTo>
                    <a:pt x="32" y="64"/>
                  </a:lnTo>
                  <a:lnTo>
                    <a:pt x="30" y="58"/>
                  </a:lnTo>
                  <a:lnTo>
                    <a:pt x="29" y="49"/>
                  </a:lnTo>
                  <a:lnTo>
                    <a:pt x="26" y="41"/>
                  </a:lnTo>
                  <a:lnTo>
                    <a:pt x="24" y="32"/>
                  </a:lnTo>
                  <a:lnTo>
                    <a:pt x="22" y="25"/>
                  </a:lnTo>
                  <a:lnTo>
                    <a:pt x="20" y="17"/>
                  </a:lnTo>
                  <a:lnTo>
                    <a:pt x="19" y="12"/>
                  </a:lnTo>
                  <a:lnTo>
                    <a:pt x="16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53"/>
            <p:cNvSpPr>
              <a:spLocks/>
            </p:cNvSpPr>
            <p:nvPr/>
          </p:nvSpPr>
          <p:spPr bwMode="auto">
            <a:xfrm>
              <a:off x="2089150" y="4386263"/>
              <a:ext cx="19050" cy="23813"/>
            </a:xfrm>
            <a:custGeom>
              <a:avLst/>
              <a:gdLst>
                <a:gd name="T0" fmla="*/ 0 w 52"/>
                <a:gd name="T1" fmla="*/ 2147483647 h 61"/>
                <a:gd name="T2" fmla="*/ 2147483647 w 52"/>
                <a:gd name="T3" fmla="*/ 2147483647 h 61"/>
                <a:gd name="T4" fmla="*/ 2147483647 w 52"/>
                <a:gd name="T5" fmla="*/ 2147483647 h 61"/>
                <a:gd name="T6" fmla="*/ 2147483647 w 52"/>
                <a:gd name="T7" fmla="*/ 2147483647 h 61"/>
                <a:gd name="T8" fmla="*/ 2147483647 w 52"/>
                <a:gd name="T9" fmla="*/ 2147483647 h 61"/>
                <a:gd name="T10" fmla="*/ 2147483647 w 52"/>
                <a:gd name="T11" fmla="*/ 2147483647 h 61"/>
                <a:gd name="T12" fmla="*/ 2147483647 w 52"/>
                <a:gd name="T13" fmla="*/ 2147483647 h 61"/>
                <a:gd name="T14" fmla="*/ 2147483647 w 52"/>
                <a:gd name="T15" fmla="*/ 2147483647 h 61"/>
                <a:gd name="T16" fmla="*/ 2147483647 w 52"/>
                <a:gd name="T17" fmla="*/ 2147483647 h 61"/>
                <a:gd name="T18" fmla="*/ 2147483647 w 52"/>
                <a:gd name="T19" fmla="*/ 2147483647 h 61"/>
                <a:gd name="T20" fmla="*/ 2147483647 w 52"/>
                <a:gd name="T21" fmla="*/ 2147483647 h 61"/>
                <a:gd name="T22" fmla="*/ 2147483647 w 52"/>
                <a:gd name="T23" fmla="*/ 2147483647 h 61"/>
                <a:gd name="T24" fmla="*/ 2147483647 w 52"/>
                <a:gd name="T25" fmla="*/ 2147483647 h 61"/>
                <a:gd name="T26" fmla="*/ 2147483647 w 52"/>
                <a:gd name="T27" fmla="*/ 2147483647 h 61"/>
                <a:gd name="T28" fmla="*/ 2147483647 w 52"/>
                <a:gd name="T29" fmla="*/ 2147483647 h 61"/>
                <a:gd name="T30" fmla="*/ 2147483647 w 52"/>
                <a:gd name="T31" fmla="*/ 2147483647 h 61"/>
                <a:gd name="T32" fmla="*/ 2147483647 w 52"/>
                <a:gd name="T33" fmla="*/ 2147483647 h 61"/>
                <a:gd name="T34" fmla="*/ 2147483647 w 52"/>
                <a:gd name="T35" fmla="*/ 2147483647 h 61"/>
                <a:gd name="T36" fmla="*/ 2147483647 w 52"/>
                <a:gd name="T37" fmla="*/ 2147483647 h 61"/>
                <a:gd name="T38" fmla="*/ 2147483647 w 52"/>
                <a:gd name="T39" fmla="*/ 0 h 61"/>
                <a:gd name="T40" fmla="*/ 2147483647 w 52"/>
                <a:gd name="T41" fmla="*/ 0 h 61"/>
                <a:gd name="T42" fmla="*/ 0 w 52"/>
                <a:gd name="T43" fmla="*/ 2147483647 h 61"/>
                <a:gd name="T44" fmla="*/ 0 w 52"/>
                <a:gd name="T45" fmla="*/ 2147483647 h 6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2"/>
                <a:gd name="T70" fmla="*/ 0 h 61"/>
                <a:gd name="T71" fmla="*/ 52 w 52"/>
                <a:gd name="T72" fmla="*/ 61 h 6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2" h="61">
                  <a:moveTo>
                    <a:pt x="0" y="6"/>
                  </a:moveTo>
                  <a:lnTo>
                    <a:pt x="1" y="8"/>
                  </a:lnTo>
                  <a:lnTo>
                    <a:pt x="6" y="15"/>
                  </a:lnTo>
                  <a:lnTo>
                    <a:pt x="10" y="19"/>
                  </a:lnTo>
                  <a:lnTo>
                    <a:pt x="15" y="25"/>
                  </a:lnTo>
                  <a:lnTo>
                    <a:pt x="19" y="30"/>
                  </a:lnTo>
                  <a:lnTo>
                    <a:pt x="25" y="37"/>
                  </a:lnTo>
                  <a:lnTo>
                    <a:pt x="29" y="42"/>
                  </a:lnTo>
                  <a:lnTo>
                    <a:pt x="34" y="47"/>
                  </a:lnTo>
                  <a:lnTo>
                    <a:pt x="39" y="52"/>
                  </a:lnTo>
                  <a:lnTo>
                    <a:pt x="43" y="56"/>
                  </a:lnTo>
                  <a:lnTo>
                    <a:pt x="49" y="61"/>
                  </a:lnTo>
                  <a:lnTo>
                    <a:pt x="52" y="60"/>
                  </a:lnTo>
                  <a:lnTo>
                    <a:pt x="51" y="53"/>
                  </a:lnTo>
                  <a:lnTo>
                    <a:pt x="49" y="44"/>
                  </a:lnTo>
                  <a:lnTo>
                    <a:pt x="45" y="34"/>
                  </a:lnTo>
                  <a:lnTo>
                    <a:pt x="43" y="24"/>
                  </a:lnTo>
                  <a:lnTo>
                    <a:pt x="40" y="14"/>
                  </a:lnTo>
                  <a:lnTo>
                    <a:pt x="37" y="6"/>
                  </a:lnTo>
                  <a:lnTo>
                    <a:pt x="34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54"/>
            <p:cNvSpPr>
              <a:spLocks/>
            </p:cNvSpPr>
            <p:nvPr/>
          </p:nvSpPr>
          <p:spPr bwMode="auto">
            <a:xfrm>
              <a:off x="2574925" y="3627438"/>
              <a:ext cx="30163" cy="23813"/>
            </a:xfrm>
            <a:custGeom>
              <a:avLst/>
              <a:gdLst>
                <a:gd name="T0" fmla="*/ 2147483647 w 78"/>
                <a:gd name="T1" fmla="*/ 0 h 59"/>
                <a:gd name="T2" fmla="*/ 2147483647 w 78"/>
                <a:gd name="T3" fmla="*/ 2147483647 h 59"/>
                <a:gd name="T4" fmla="*/ 2147483647 w 78"/>
                <a:gd name="T5" fmla="*/ 2147483647 h 59"/>
                <a:gd name="T6" fmla="*/ 2147483647 w 78"/>
                <a:gd name="T7" fmla="*/ 2147483647 h 59"/>
                <a:gd name="T8" fmla="*/ 2147483647 w 78"/>
                <a:gd name="T9" fmla="*/ 2147483647 h 59"/>
                <a:gd name="T10" fmla="*/ 2147483647 w 78"/>
                <a:gd name="T11" fmla="*/ 2147483647 h 59"/>
                <a:gd name="T12" fmla="*/ 2147483647 w 78"/>
                <a:gd name="T13" fmla="*/ 2147483647 h 59"/>
                <a:gd name="T14" fmla="*/ 2147483647 w 78"/>
                <a:gd name="T15" fmla="*/ 2147483647 h 59"/>
                <a:gd name="T16" fmla="*/ 2147483647 w 78"/>
                <a:gd name="T17" fmla="*/ 2147483647 h 59"/>
                <a:gd name="T18" fmla="*/ 2147483647 w 78"/>
                <a:gd name="T19" fmla="*/ 2147483647 h 59"/>
                <a:gd name="T20" fmla="*/ 2147483647 w 78"/>
                <a:gd name="T21" fmla="*/ 2147483647 h 59"/>
                <a:gd name="T22" fmla="*/ 2147483647 w 78"/>
                <a:gd name="T23" fmla="*/ 2147483647 h 59"/>
                <a:gd name="T24" fmla="*/ 2147483647 w 78"/>
                <a:gd name="T25" fmla="*/ 2147483647 h 59"/>
                <a:gd name="T26" fmla="*/ 2147483647 w 78"/>
                <a:gd name="T27" fmla="*/ 2147483647 h 59"/>
                <a:gd name="T28" fmla="*/ 2147483647 w 78"/>
                <a:gd name="T29" fmla="*/ 2147483647 h 59"/>
                <a:gd name="T30" fmla="*/ 2147483647 w 78"/>
                <a:gd name="T31" fmla="*/ 2147483647 h 59"/>
                <a:gd name="T32" fmla="*/ 2147483647 w 78"/>
                <a:gd name="T33" fmla="*/ 2147483647 h 59"/>
                <a:gd name="T34" fmla="*/ 2147483647 w 78"/>
                <a:gd name="T35" fmla="*/ 2147483647 h 59"/>
                <a:gd name="T36" fmla="*/ 2147483647 w 78"/>
                <a:gd name="T37" fmla="*/ 2147483647 h 59"/>
                <a:gd name="T38" fmla="*/ 2147483647 w 78"/>
                <a:gd name="T39" fmla="*/ 2147483647 h 59"/>
                <a:gd name="T40" fmla="*/ 2147483647 w 78"/>
                <a:gd name="T41" fmla="*/ 2147483647 h 59"/>
                <a:gd name="T42" fmla="*/ 2147483647 w 78"/>
                <a:gd name="T43" fmla="*/ 2147483647 h 59"/>
                <a:gd name="T44" fmla="*/ 0 w 78"/>
                <a:gd name="T45" fmla="*/ 2147483647 h 59"/>
                <a:gd name="T46" fmla="*/ 2147483647 w 78"/>
                <a:gd name="T47" fmla="*/ 2147483647 h 59"/>
                <a:gd name="T48" fmla="*/ 2147483647 w 78"/>
                <a:gd name="T49" fmla="*/ 2147483647 h 59"/>
                <a:gd name="T50" fmla="*/ 2147483647 w 78"/>
                <a:gd name="T51" fmla="*/ 2147483647 h 59"/>
                <a:gd name="T52" fmla="*/ 2147483647 w 78"/>
                <a:gd name="T53" fmla="*/ 2147483647 h 59"/>
                <a:gd name="T54" fmla="*/ 2147483647 w 78"/>
                <a:gd name="T55" fmla="*/ 2147483647 h 59"/>
                <a:gd name="T56" fmla="*/ 2147483647 w 78"/>
                <a:gd name="T57" fmla="*/ 2147483647 h 59"/>
                <a:gd name="T58" fmla="*/ 2147483647 w 78"/>
                <a:gd name="T59" fmla="*/ 2147483647 h 59"/>
                <a:gd name="T60" fmla="*/ 2147483647 w 78"/>
                <a:gd name="T61" fmla="*/ 2147483647 h 59"/>
                <a:gd name="T62" fmla="*/ 2147483647 w 78"/>
                <a:gd name="T63" fmla="*/ 2147483647 h 59"/>
                <a:gd name="T64" fmla="*/ 2147483647 w 78"/>
                <a:gd name="T65" fmla="*/ 0 h 59"/>
                <a:gd name="T66" fmla="*/ 2147483647 w 78"/>
                <a:gd name="T67" fmla="*/ 0 h 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8"/>
                <a:gd name="T103" fmla="*/ 0 h 59"/>
                <a:gd name="T104" fmla="*/ 78 w 78"/>
                <a:gd name="T105" fmla="*/ 59 h 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8" h="59">
                  <a:moveTo>
                    <a:pt x="38" y="0"/>
                  </a:moveTo>
                  <a:lnTo>
                    <a:pt x="43" y="1"/>
                  </a:lnTo>
                  <a:lnTo>
                    <a:pt x="52" y="4"/>
                  </a:lnTo>
                  <a:lnTo>
                    <a:pt x="61" y="6"/>
                  </a:lnTo>
                  <a:lnTo>
                    <a:pt x="68" y="10"/>
                  </a:lnTo>
                  <a:lnTo>
                    <a:pt x="74" y="13"/>
                  </a:lnTo>
                  <a:lnTo>
                    <a:pt x="78" y="16"/>
                  </a:lnTo>
                  <a:lnTo>
                    <a:pt x="78" y="20"/>
                  </a:lnTo>
                  <a:lnTo>
                    <a:pt x="76" y="28"/>
                  </a:lnTo>
                  <a:lnTo>
                    <a:pt x="72" y="29"/>
                  </a:lnTo>
                  <a:lnTo>
                    <a:pt x="67" y="33"/>
                  </a:lnTo>
                  <a:lnTo>
                    <a:pt x="62" y="35"/>
                  </a:lnTo>
                  <a:lnTo>
                    <a:pt x="55" y="39"/>
                  </a:lnTo>
                  <a:lnTo>
                    <a:pt x="49" y="42"/>
                  </a:lnTo>
                  <a:lnTo>
                    <a:pt x="43" y="44"/>
                  </a:lnTo>
                  <a:lnTo>
                    <a:pt x="37" y="48"/>
                  </a:lnTo>
                  <a:lnTo>
                    <a:pt x="30" y="52"/>
                  </a:lnTo>
                  <a:lnTo>
                    <a:pt x="23" y="54"/>
                  </a:lnTo>
                  <a:lnTo>
                    <a:pt x="16" y="57"/>
                  </a:lnTo>
                  <a:lnTo>
                    <a:pt x="10" y="57"/>
                  </a:lnTo>
                  <a:lnTo>
                    <a:pt x="8" y="59"/>
                  </a:lnTo>
                  <a:lnTo>
                    <a:pt x="1" y="59"/>
                  </a:lnTo>
                  <a:lnTo>
                    <a:pt x="0" y="58"/>
                  </a:lnTo>
                  <a:lnTo>
                    <a:pt x="2" y="52"/>
                  </a:lnTo>
                  <a:lnTo>
                    <a:pt x="8" y="44"/>
                  </a:lnTo>
                  <a:lnTo>
                    <a:pt x="10" y="39"/>
                  </a:lnTo>
                  <a:lnTo>
                    <a:pt x="13" y="33"/>
                  </a:lnTo>
                  <a:lnTo>
                    <a:pt x="15" y="28"/>
                  </a:lnTo>
                  <a:lnTo>
                    <a:pt x="20" y="24"/>
                  </a:lnTo>
                  <a:lnTo>
                    <a:pt x="25" y="15"/>
                  </a:lnTo>
                  <a:lnTo>
                    <a:pt x="31" y="8"/>
                  </a:lnTo>
                  <a:lnTo>
                    <a:pt x="35" y="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55"/>
            <p:cNvSpPr>
              <a:spLocks/>
            </p:cNvSpPr>
            <p:nvPr/>
          </p:nvSpPr>
          <p:spPr bwMode="auto">
            <a:xfrm>
              <a:off x="2611438" y="3656013"/>
              <a:ext cx="19050" cy="28575"/>
            </a:xfrm>
            <a:custGeom>
              <a:avLst/>
              <a:gdLst>
                <a:gd name="T0" fmla="*/ 2147483647 w 47"/>
                <a:gd name="T1" fmla="*/ 0 h 70"/>
                <a:gd name="T2" fmla="*/ 2147483647 w 47"/>
                <a:gd name="T3" fmla="*/ 2147483647 h 70"/>
                <a:gd name="T4" fmla="*/ 2147483647 w 47"/>
                <a:gd name="T5" fmla="*/ 2147483647 h 70"/>
                <a:gd name="T6" fmla="*/ 2147483647 w 47"/>
                <a:gd name="T7" fmla="*/ 2147483647 h 70"/>
                <a:gd name="T8" fmla="*/ 2147483647 w 47"/>
                <a:gd name="T9" fmla="*/ 2147483647 h 70"/>
                <a:gd name="T10" fmla="*/ 2147483647 w 47"/>
                <a:gd name="T11" fmla="*/ 2147483647 h 70"/>
                <a:gd name="T12" fmla="*/ 2147483647 w 47"/>
                <a:gd name="T13" fmla="*/ 2147483647 h 70"/>
                <a:gd name="T14" fmla="*/ 2147483647 w 47"/>
                <a:gd name="T15" fmla="*/ 2147483647 h 70"/>
                <a:gd name="T16" fmla="*/ 2147483647 w 47"/>
                <a:gd name="T17" fmla="*/ 2147483647 h 70"/>
                <a:gd name="T18" fmla="*/ 2147483647 w 47"/>
                <a:gd name="T19" fmla="*/ 2147483647 h 70"/>
                <a:gd name="T20" fmla="*/ 2147483647 w 47"/>
                <a:gd name="T21" fmla="*/ 2147483647 h 70"/>
                <a:gd name="T22" fmla="*/ 2147483647 w 47"/>
                <a:gd name="T23" fmla="*/ 2147483647 h 70"/>
                <a:gd name="T24" fmla="*/ 2147483647 w 47"/>
                <a:gd name="T25" fmla="*/ 2147483647 h 70"/>
                <a:gd name="T26" fmla="*/ 2147483647 w 47"/>
                <a:gd name="T27" fmla="*/ 2147483647 h 70"/>
                <a:gd name="T28" fmla="*/ 2147483647 w 47"/>
                <a:gd name="T29" fmla="*/ 2147483647 h 70"/>
                <a:gd name="T30" fmla="*/ 2147483647 w 47"/>
                <a:gd name="T31" fmla="*/ 2147483647 h 70"/>
                <a:gd name="T32" fmla="*/ 2147483647 w 47"/>
                <a:gd name="T33" fmla="*/ 2147483647 h 70"/>
                <a:gd name="T34" fmla="*/ 2147483647 w 47"/>
                <a:gd name="T35" fmla="*/ 2147483647 h 70"/>
                <a:gd name="T36" fmla="*/ 2147483647 w 47"/>
                <a:gd name="T37" fmla="*/ 2147483647 h 70"/>
                <a:gd name="T38" fmla="*/ 0 w 47"/>
                <a:gd name="T39" fmla="*/ 2147483647 h 70"/>
                <a:gd name="T40" fmla="*/ 0 w 47"/>
                <a:gd name="T41" fmla="*/ 2147483647 h 70"/>
                <a:gd name="T42" fmla="*/ 2147483647 w 47"/>
                <a:gd name="T43" fmla="*/ 0 h 70"/>
                <a:gd name="T44" fmla="*/ 2147483647 w 47"/>
                <a:gd name="T45" fmla="*/ 0 h 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70"/>
                <a:gd name="T71" fmla="*/ 47 w 47"/>
                <a:gd name="T72" fmla="*/ 70 h 7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70">
                  <a:moveTo>
                    <a:pt x="26" y="0"/>
                  </a:moveTo>
                  <a:lnTo>
                    <a:pt x="27" y="7"/>
                  </a:lnTo>
                  <a:lnTo>
                    <a:pt x="29" y="13"/>
                  </a:lnTo>
                  <a:lnTo>
                    <a:pt x="32" y="20"/>
                  </a:lnTo>
                  <a:lnTo>
                    <a:pt x="34" y="28"/>
                  </a:lnTo>
                  <a:lnTo>
                    <a:pt x="37" y="34"/>
                  </a:lnTo>
                  <a:lnTo>
                    <a:pt x="39" y="41"/>
                  </a:lnTo>
                  <a:lnTo>
                    <a:pt x="42" y="47"/>
                  </a:lnTo>
                  <a:lnTo>
                    <a:pt x="43" y="52"/>
                  </a:lnTo>
                  <a:lnTo>
                    <a:pt x="46" y="61"/>
                  </a:lnTo>
                  <a:lnTo>
                    <a:pt x="47" y="67"/>
                  </a:lnTo>
                  <a:lnTo>
                    <a:pt x="43" y="70"/>
                  </a:lnTo>
                  <a:lnTo>
                    <a:pt x="37" y="68"/>
                  </a:lnTo>
                  <a:lnTo>
                    <a:pt x="28" y="61"/>
                  </a:lnTo>
                  <a:lnTo>
                    <a:pt x="20" y="55"/>
                  </a:lnTo>
                  <a:lnTo>
                    <a:pt x="14" y="47"/>
                  </a:lnTo>
                  <a:lnTo>
                    <a:pt x="9" y="41"/>
                  </a:lnTo>
                  <a:lnTo>
                    <a:pt x="4" y="33"/>
                  </a:lnTo>
                  <a:lnTo>
                    <a:pt x="3" y="28"/>
                  </a:lnTo>
                  <a:lnTo>
                    <a:pt x="0" y="2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56"/>
            <p:cNvSpPr>
              <a:spLocks/>
            </p:cNvSpPr>
            <p:nvPr/>
          </p:nvSpPr>
          <p:spPr bwMode="auto">
            <a:xfrm>
              <a:off x="2533650" y="3687763"/>
              <a:ext cx="22225" cy="26988"/>
            </a:xfrm>
            <a:custGeom>
              <a:avLst/>
              <a:gdLst>
                <a:gd name="T0" fmla="*/ 0 w 58"/>
                <a:gd name="T1" fmla="*/ 2147483647 h 69"/>
                <a:gd name="T2" fmla="*/ 0 w 58"/>
                <a:gd name="T3" fmla="*/ 2147483647 h 69"/>
                <a:gd name="T4" fmla="*/ 0 w 58"/>
                <a:gd name="T5" fmla="*/ 2147483647 h 69"/>
                <a:gd name="T6" fmla="*/ 0 w 58"/>
                <a:gd name="T7" fmla="*/ 2147483647 h 69"/>
                <a:gd name="T8" fmla="*/ 2147483647 w 58"/>
                <a:gd name="T9" fmla="*/ 2147483647 h 69"/>
                <a:gd name="T10" fmla="*/ 2147483647 w 58"/>
                <a:gd name="T11" fmla="*/ 2147483647 h 69"/>
                <a:gd name="T12" fmla="*/ 2147483647 w 58"/>
                <a:gd name="T13" fmla="*/ 2147483647 h 69"/>
                <a:gd name="T14" fmla="*/ 2147483647 w 58"/>
                <a:gd name="T15" fmla="*/ 2147483647 h 69"/>
                <a:gd name="T16" fmla="*/ 2147483647 w 58"/>
                <a:gd name="T17" fmla="*/ 2147483647 h 69"/>
                <a:gd name="T18" fmla="*/ 2147483647 w 58"/>
                <a:gd name="T19" fmla="*/ 2147483647 h 69"/>
                <a:gd name="T20" fmla="*/ 2147483647 w 58"/>
                <a:gd name="T21" fmla="*/ 2147483647 h 69"/>
                <a:gd name="T22" fmla="*/ 2147483647 w 58"/>
                <a:gd name="T23" fmla="*/ 2147483647 h 69"/>
                <a:gd name="T24" fmla="*/ 2147483647 w 58"/>
                <a:gd name="T25" fmla="*/ 2147483647 h 69"/>
                <a:gd name="T26" fmla="*/ 2147483647 w 58"/>
                <a:gd name="T27" fmla="*/ 2147483647 h 69"/>
                <a:gd name="T28" fmla="*/ 2147483647 w 58"/>
                <a:gd name="T29" fmla="*/ 2147483647 h 69"/>
                <a:gd name="T30" fmla="*/ 2147483647 w 58"/>
                <a:gd name="T31" fmla="*/ 2147483647 h 69"/>
                <a:gd name="T32" fmla="*/ 2147483647 w 58"/>
                <a:gd name="T33" fmla="*/ 2147483647 h 69"/>
                <a:gd name="T34" fmla="*/ 2147483647 w 58"/>
                <a:gd name="T35" fmla="*/ 2147483647 h 69"/>
                <a:gd name="T36" fmla="*/ 2147483647 w 58"/>
                <a:gd name="T37" fmla="*/ 2147483647 h 69"/>
                <a:gd name="T38" fmla="*/ 2147483647 w 58"/>
                <a:gd name="T39" fmla="*/ 2147483647 h 69"/>
                <a:gd name="T40" fmla="*/ 2147483647 w 58"/>
                <a:gd name="T41" fmla="*/ 2147483647 h 69"/>
                <a:gd name="T42" fmla="*/ 2147483647 w 58"/>
                <a:gd name="T43" fmla="*/ 2147483647 h 69"/>
                <a:gd name="T44" fmla="*/ 2147483647 w 58"/>
                <a:gd name="T45" fmla="*/ 2147483647 h 69"/>
                <a:gd name="T46" fmla="*/ 2147483647 w 58"/>
                <a:gd name="T47" fmla="*/ 2147483647 h 69"/>
                <a:gd name="T48" fmla="*/ 2147483647 w 58"/>
                <a:gd name="T49" fmla="*/ 2147483647 h 69"/>
                <a:gd name="T50" fmla="*/ 2147483647 w 58"/>
                <a:gd name="T51" fmla="*/ 2147483647 h 69"/>
                <a:gd name="T52" fmla="*/ 2147483647 w 58"/>
                <a:gd name="T53" fmla="*/ 0 h 69"/>
                <a:gd name="T54" fmla="*/ 2147483647 w 58"/>
                <a:gd name="T55" fmla="*/ 0 h 69"/>
                <a:gd name="T56" fmla="*/ 2147483647 w 58"/>
                <a:gd name="T57" fmla="*/ 0 h 69"/>
                <a:gd name="T58" fmla="*/ 2147483647 w 58"/>
                <a:gd name="T59" fmla="*/ 2147483647 h 69"/>
                <a:gd name="T60" fmla="*/ 2147483647 w 58"/>
                <a:gd name="T61" fmla="*/ 2147483647 h 69"/>
                <a:gd name="T62" fmla="*/ 2147483647 w 58"/>
                <a:gd name="T63" fmla="*/ 2147483647 h 69"/>
                <a:gd name="T64" fmla="*/ 2147483647 w 58"/>
                <a:gd name="T65" fmla="*/ 2147483647 h 69"/>
                <a:gd name="T66" fmla="*/ 2147483647 w 58"/>
                <a:gd name="T67" fmla="*/ 2147483647 h 69"/>
                <a:gd name="T68" fmla="*/ 0 w 58"/>
                <a:gd name="T69" fmla="*/ 2147483647 h 69"/>
                <a:gd name="T70" fmla="*/ 0 w 58"/>
                <a:gd name="T71" fmla="*/ 2147483647 h 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8"/>
                <a:gd name="T109" fmla="*/ 0 h 69"/>
                <a:gd name="T110" fmla="*/ 58 w 58"/>
                <a:gd name="T111" fmla="*/ 69 h 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8" h="69">
                  <a:moveTo>
                    <a:pt x="0" y="5"/>
                  </a:moveTo>
                  <a:lnTo>
                    <a:pt x="0" y="8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2" y="31"/>
                  </a:lnTo>
                  <a:lnTo>
                    <a:pt x="2" y="37"/>
                  </a:lnTo>
                  <a:lnTo>
                    <a:pt x="2" y="44"/>
                  </a:lnTo>
                  <a:lnTo>
                    <a:pt x="2" y="49"/>
                  </a:lnTo>
                  <a:lnTo>
                    <a:pt x="2" y="58"/>
                  </a:lnTo>
                  <a:lnTo>
                    <a:pt x="4" y="65"/>
                  </a:lnTo>
                  <a:lnTo>
                    <a:pt x="5" y="69"/>
                  </a:lnTo>
                  <a:lnTo>
                    <a:pt x="10" y="69"/>
                  </a:lnTo>
                  <a:lnTo>
                    <a:pt x="13" y="67"/>
                  </a:lnTo>
                  <a:lnTo>
                    <a:pt x="17" y="63"/>
                  </a:lnTo>
                  <a:lnTo>
                    <a:pt x="20" y="58"/>
                  </a:lnTo>
                  <a:lnTo>
                    <a:pt x="24" y="54"/>
                  </a:lnTo>
                  <a:lnTo>
                    <a:pt x="28" y="48"/>
                  </a:lnTo>
                  <a:lnTo>
                    <a:pt x="34" y="43"/>
                  </a:lnTo>
                  <a:lnTo>
                    <a:pt x="38" y="36"/>
                  </a:lnTo>
                  <a:lnTo>
                    <a:pt x="43" y="31"/>
                  </a:lnTo>
                  <a:lnTo>
                    <a:pt x="46" y="25"/>
                  </a:lnTo>
                  <a:lnTo>
                    <a:pt x="51" y="19"/>
                  </a:lnTo>
                  <a:lnTo>
                    <a:pt x="53" y="12"/>
                  </a:lnTo>
                  <a:lnTo>
                    <a:pt x="57" y="8"/>
                  </a:lnTo>
                  <a:lnTo>
                    <a:pt x="58" y="2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43" y="0"/>
                  </a:lnTo>
                  <a:lnTo>
                    <a:pt x="34" y="1"/>
                  </a:lnTo>
                  <a:lnTo>
                    <a:pt x="24" y="2"/>
                  </a:lnTo>
                  <a:lnTo>
                    <a:pt x="15" y="2"/>
                  </a:lnTo>
                  <a:lnTo>
                    <a:pt x="8" y="2"/>
                  </a:lnTo>
                  <a:lnTo>
                    <a:pt x="2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57"/>
            <p:cNvSpPr>
              <a:spLocks/>
            </p:cNvSpPr>
            <p:nvPr/>
          </p:nvSpPr>
          <p:spPr bwMode="auto">
            <a:xfrm>
              <a:off x="2649538" y="3683001"/>
              <a:ext cx="34925" cy="23813"/>
            </a:xfrm>
            <a:custGeom>
              <a:avLst/>
              <a:gdLst>
                <a:gd name="T0" fmla="*/ 2147483647 w 87"/>
                <a:gd name="T1" fmla="*/ 0 h 61"/>
                <a:gd name="T2" fmla="*/ 2147483647 w 87"/>
                <a:gd name="T3" fmla="*/ 2147483647 h 61"/>
                <a:gd name="T4" fmla="*/ 2147483647 w 87"/>
                <a:gd name="T5" fmla="*/ 2147483647 h 61"/>
                <a:gd name="T6" fmla="*/ 2147483647 w 87"/>
                <a:gd name="T7" fmla="*/ 2147483647 h 61"/>
                <a:gd name="T8" fmla="*/ 2147483647 w 87"/>
                <a:gd name="T9" fmla="*/ 2147483647 h 61"/>
                <a:gd name="T10" fmla="*/ 2147483647 w 87"/>
                <a:gd name="T11" fmla="*/ 2147483647 h 61"/>
                <a:gd name="T12" fmla="*/ 2147483647 w 87"/>
                <a:gd name="T13" fmla="*/ 2147483647 h 61"/>
                <a:gd name="T14" fmla="*/ 2147483647 w 87"/>
                <a:gd name="T15" fmla="*/ 2147483647 h 61"/>
                <a:gd name="T16" fmla="*/ 2147483647 w 87"/>
                <a:gd name="T17" fmla="*/ 2147483647 h 61"/>
                <a:gd name="T18" fmla="*/ 2147483647 w 87"/>
                <a:gd name="T19" fmla="*/ 2147483647 h 61"/>
                <a:gd name="T20" fmla="*/ 2147483647 w 87"/>
                <a:gd name="T21" fmla="*/ 2147483647 h 61"/>
                <a:gd name="T22" fmla="*/ 2147483647 w 87"/>
                <a:gd name="T23" fmla="*/ 2147483647 h 61"/>
                <a:gd name="T24" fmla="*/ 2147483647 w 87"/>
                <a:gd name="T25" fmla="*/ 2147483647 h 61"/>
                <a:gd name="T26" fmla="*/ 2147483647 w 87"/>
                <a:gd name="T27" fmla="*/ 2147483647 h 61"/>
                <a:gd name="T28" fmla="*/ 2147483647 w 87"/>
                <a:gd name="T29" fmla="*/ 2147483647 h 61"/>
                <a:gd name="T30" fmla="*/ 2147483647 w 87"/>
                <a:gd name="T31" fmla="*/ 2147483647 h 61"/>
                <a:gd name="T32" fmla="*/ 2147483647 w 87"/>
                <a:gd name="T33" fmla="*/ 2147483647 h 61"/>
                <a:gd name="T34" fmla="*/ 2147483647 w 87"/>
                <a:gd name="T35" fmla="*/ 2147483647 h 61"/>
                <a:gd name="T36" fmla="*/ 2147483647 w 87"/>
                <a:gd name="T37" fmla="*/ 2147483647 h 61"/>
                <a:gd name="T38" fmla="*/ 2147483647 w 87"/>
                <a:gd name="T39" fmla="*/ 2147483647 h 61"/>
                <a:gd name="T40" fmla="*/ 2147483647 w 87"/>
                <a:gd name="T41" fmla="*/ 2147483647 h 61"/>
                <a:gd name="T42" fmla="*/ 2147483647 w 87"/>
                <a:gd name="T43" fmla="*/ 2147483647 h 61"/>
                <a:gd name="T44" fmla="*/ 2147483647 w 87"/>
                <a:gd name="T45" fmla="*/ 2147483647 h 61"/>
                <a:gd name="T46" fmla="*/ 2147483647 w 87"/>
                <a:gd name="T47" fmla="*/ 2147483647 h 61"/>
                <a:gd name="T48" fmla="*/ 2147483647 w 87"/>
                <a:gd name="T49" fmla="*/ 2147483647 h 61"/>
                <a:gd name="T50" fmla="*/ 0 w 87"/>
                <a:gd name="T51" fmla="*/ 2147483647 h 61"/>
                <a:gd name="T52" fmla="*/ 2147483647 w 87"/>
                <a:gd name="T53" fmla="*/ 2147483647 h 61"/>
                <a:gd name="T54" fmla="*/ 2147483647 w 87"/>
                <a:gd name="T55" fmla="*/ 2147483647 h 61"/>
                <a:gd name="T56" fmla="*/ 2147483647 w 87"/>
                <a:gd name="T57" fmla="*/ 2147483647 h 61"/>
                <a:gd name="T58" fmla="*/ 2147483647 w 87"/>
                <a:gd name="T59" fmla="*/ 2147483647 h 61"/>
                <a:gd name="T60" fmla="*/ 2147483647 w 87"/>
                <a:gd name="T61" fmla="*/ 2147483647 h 61"/>
                <a:gd name="T62" fmla="*/ 2147483647 w 87"/>
                <a:gd name="T63" fmla="*/ 2147483647 h 61"/>
                <a:gd name="T64" fmla="*/ 2147483647 w 87"/>
                <a:gd name="T65" fmla="*/ 2147483647 h 61"/>
                <a:gd name="T66" fmla="*/ 2147483647 w 87"/>
                <a:gd name="T67" fmla="*/ 2147483647 h 61"/>
                <a:gd name="T68" fmla="*/ 2147483647 w 87"/>
                <a:gd name="T69" fmla="*/ 0 h 61"/>
                <a:gd name="T70" fmla="*/ 2147483647 w 87"/>
                <a:gd name="T71" fmla="*/ 0 h 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7"/>
                <a:gd name="T109" fmla="*/ 0 h 61"/>
                <a:gd name="T110" fmla="*/ 87 w 87"/>
                <a:gd name="T111" fmla="*/ 61 h 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7" h="61">
                  <a:moveTo>
                    <a:pt x="43" y="0"/>
                  </a:moveTo>
                  <a:lnTo>
                    <a:pt x="46" y="4"/>
                  </a:lnTo>
                  <a:lnTo>
                    <a:pt x="50" y="9"/>
                  </a:lnTo>
                  <a:lnTo>
                    <a:pt x="53" y="13"/>
                  </a:lnTo>
                  <a:lnTo>
                    <a:pt x="58" y="19"/>
                  </a:lnTo>
                  <a:lnTo>
                    <a:pt x="62" y="24"/>
                  </a:lnTo>
                  <a:lnTo>
                    <a:pt x="67" y="29"/>
                  </a:lnTo>
                  <a:lnTo>
                    <a:pt x="72" y="34"/>
                  </a:lnTo>
                  <a:lnTo>
                    <a:pt x="77" y="39"/>
                  </a:lnTo>
                  <a:lnTo>
                    <a:pt x="84" y="48"/>
                  </a:lnTo>
                  <a:lnTo>
                    <a:pt x="87" y="56"/>
                  </a:lnTo>
                  <a:lnTo>
                    <a:pt x="86" y="59"/>
                  </a:lnTo>
                  <a:lnTo>
                    <a:pt x="81" y="61"/>
                  </a:lnTo>
                  <a:lnTo>
                    <a:pt x="75" y="58"/>
                  </a:lnTo>
                  <a:lnTo>
                    <a:pt x="70" y="57"/>
                  </a:lnTo>
                  <a:lnTo>
                    <a:pt x="62" y="57"/>
                  </a:lnTo>
                  <a:lnTo>
                    <a:pt x="56" y="56"/>
                  </a:lnTo>
                  <a:lnTo>
                    <a:pt x="50" y="53"/>
                  </a:lnTo>
                  <a:lnTo>
                    <a:pt x="42" y="52"/>
                  </a:lnTo>
                  <a:lnTo>
                    <a:pt x="35" y="50"/>
                  </a:lnTo>
                  <a:lnTo>
                    <a:pt x="28" y="49"/>
                  </a:lnTo>
                  <a:lnTo>
                    <a:pt x="21" y="47"/>
                  </a:lnTo>
                  <a:lnTo>
                    <a:pt x="16" y="45"/>
                  </a:lnTo>
                  <a:lnTo>
                    <a:pt x="11" y="44"/>
                  </a:lnTo>
                  <a:lnTo>
                    <a:pt x="7" y="43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4" y="37"/>
                  </a:lnTo>
                  <a:lnTo>
                    <a:pt x="11" y="33"/>
                  </a:lnTo>
                  <a:lnTo>
                    <a:pt x="17" y="25"/>
                  </a:lnTo>
                  <a:lnTo>
                    <a:pt x="26" y="19"/>
                  </a:lnTo>
                  <a:lnTo>
                    <a:pt x="31" y="11"/>
                  </a:lnTo>
                  <a:lnTo>
                    <a:pt x="37" y="5"/>
                  </a:lnTo>
                  <a:lnTo>
                    <a:pt x="41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58"/>
            <p:cNvSpPr>
              <a:spLocks/>
            </p:cNvSpPr>
            <p:nvPr/>
          </p:nvSpPr>
          <p:spPr bwMode="auto">
            <a:xfrm>
              <a:off x="2662238" y="3611563"/>
              <a:ext cx="20638" cy="30163"/>
            </a:xfrm>
            <a:custGeom>
              <a:avLst/>
              <a:gdLst>
                <a:gd name="T0" fmla="*/ 2147483647 w 54"/>
                <a:gd name="T1" fmla="*/ 0 h 77"/>
                <a:gd name="T2" fmla="*/ 2147483647 w 54"/>
                <a:gd name="T3" fmla="*/ 2147483647 h 77"/>
                <a:gd name="T4" fmla="*/ 2147483647 w 54"/>
                <a:gd name="T5" fmla="*/ 2147483647 h 77"/>
                <a:gd name="T6" fmla="*/ 2147483647 w 54"/>
                <a:gd name="T7" fmla="*/ 2147483647 h 77"/>
                <a:gd name="T8" fmla="*/ 2147483647 w 54"/>
                <a:gd name="T9" fmla="*/ 2147483647 h 77"/>
                <a:gd name="T10" fmla="*/ 2147483647 w 54"/>
                <a:gd name="T11" fmla="*/ 2147483647 h 77"/>
                <a:gd name="T12" fmla="*/ 2147483647 w 54"/>
                <a:gd name="T13" fmla="*/ 2147483647 h 77"/>
                <a:gd name="T14" fmla="*/ 2147483647 w 54"/>
                <a:gd name="T15" fmla="*/ 2147483647 h 77"/>
                <a:gd name="T16" fmla="*/ 2147483647 w 54"/>
                <a:gd name="T17" fmla="*/ 2147483647 h 77"/>
                <a:gd name="T18" fmla="*/ 2147483647 w 54"/>
                <a:gd name="T19" fmla="*/ 2147483647 h 77"/>
                <a:gd name="T20" fmla="*/ 0 w 54"/>
                <a:gd name="T21" fmla="*/ 2147483647 h 77"/>
                <a:gd name="T22" fmla="*/ 0 w 54"/>
                <a:gd name="T23" fmla="*/ 2147483647 h 77"/>
                <a:gd name="T24" fmla="*/ 0 w 54"/>
                <a:gd name="T25" fmla="*/ 2147483647 h 77"/>
                <a:gd name="T26" fmla="*/ 2147483647 w 54"/>
                <a:gd name="T27" fmla="*/ 2147483647 h 77"/>
                <a:gd name="T28" fmla="*/ 2147483647 w 54"/>
                <a:gd name="T29" fmla="*/ 2147483647 h 77"/>
                <a:gd name="T30" fmla="*/ 2147483647 w 54"/>
                <a:gd name="T31" fmla="*/ 2147483647 h 77"/>
                <a:gd name="T32" fmla="*/ 2147483647 w 54"/>
                <a:gd name="T33" fmla="*/ 2147483647 h 77"/>
                <a:gd name="T34" fmla="*/ 2147483647 w 54"/>
                <a:gd name="T35" fmla="*/ 2147483647 h 77"/>
                <a:gd name="T36" fmla="*/ 2147483647 w 54"/>
                <a:gd name="T37" fmla="*/ 2147483647 h 77"/>
                <a:gd name="T38" fmla="*/ 2147483647 w 54"/>
                <a:gd name="T39" fmla="*/ 2147483647 h 77"/>
                <a:gd name="T40" fmla="*/ 2147483647 w 54"/>
                <a:gd name="T41" fmla="*/ 2147483647 h 77"/>
                <a:gd name="T42" fmla="*/ 2147483647 w 54"/>
                <a:gd name="T43" fmla="*/ 2147483647 h 77"/>
                <a:gd name="T44" fmla="*/ 2147483647 w 54"/>
                <a:gd name="T45" fmla="*/ 2147483647 h 77"/>
                <a:gd name="T46" fmla="*/ 2147483647 w 54"/>
                <a:gd name="T47" fmla="*/ 2147483647 h 77"/>
                <a:gd name="T48" fmla="*/ 2147483647 w 54"/>
                <a:gd name="T49" fmla="*/ 2147483647 h 77"/>
                <a:gd name="T50" fmla="*/ 2147483647 w 54"/>
                <a:gd name="T51" fmla="*/ 2147483647 h 77"/>
                <a:gd name="T52" fmla="*/ 2147483647 w 54"/>
                <a:gd name="T53" fmla="*/ 2147483647 h 77"/>
                <a:gd name="T54" fmla="*/ 2147483647 w 54"/>
                <a:gd name="T55" fmla="*/ 2147483647 h 77"/>
                <a:gd name="T56" fmla="*/ 2147483647 w 54"/>
                <a:gd name="T57" fmla="*/ 2147483647 h 77"/>
                <a:gd name="T58" fmla="*/ 2147483647 w 54"/>
                <a:gd name="T59" fmla="*/ 2147483647 h 77"/>
                <a:gd name="T60" fmla="*/ 2147483647 w 54"/>
                <a:gd name="T61" fmla="*/ 2147483647 h 77"/>
                <a:gd name="T62" fmla="*/ 2147483647 w 54"/>
                <a:gd name="T63" fmla="*/ 2147483647 h 77"/>
                <a:gd name="T64" fmla="*/ 2147483647 w 54"/>
                <a:gd name="T65" fmla="*/ 2147483647 h 77"/>
                <a:gd name="T66" fmla="*/ 2147483647 w 54"/>
                <a:gd name="T67" fmla="*/ 2147483647 h 77"/>
                <a:gd name="T68" fmla="*/ 2147483647 w 54"/>
                <a:gd name="T69" fmla="*/ 2147483647 h 77"/>
                <a:gd name="T70" fmla="*/ 2147483647 w 54"/>
                <a:gd name="T71" fmla="*/ 0 h 77"/>
                <a:gd name="T72" fmla="*/ 2147483647 w 54"/>
                <a:gd name="T73" fmla="*/ 0 h 77"/>
                <a:gd name="T74" fmla="*/ 2147483647 w 54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4"/>
                <a:gd name="T115" fmla="*/ 0 h 77"/>
                <a:gd name="T116" fmla="*/ 54 w 54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4" h="77">
                  <a:moveTo>
                    <a:pt x="12" y="0"/>
                  </a:moveTo>
                  <a:lnTo>
                    <a:pt x="11" y="2"/>
                  </a:lnTo>
                  <a:lnTo>
                    <a:pt x="10" y="6"/>
                  </a:lnTo>
                  <a:lnTo>
                    <a:pt x="9" y="11"/>
                  </a:lnTo>
                  <a:lnTo>
                    <a:pt x="7" y="17"/>
                  </a:lnTo>
                  <a:lnTo>
                    <a:pt x="6" y="24"/>
                  </a:lnTo>
                  <a:lnTo>
                    <a:pt x="5" y="31"/>
                  </a:lnTo>
                  <a:lnTo>
                    <a:pt x="2" y="37"/>
                  </a:lnTo>
                  <a:lnTo>
                    <a:pt x="2" y="45"/>
                  </a:lnTo>
                  <a:lnTo>
                    <a:pt x="1" y="51"/>
                  </a:lnTo>
                  <a:lnTo>
                    <a:pt x="0" y="59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1" y="75"/>
                  </a:lnTo>
                  <a:lnTo>
                    <a:pt x="6" y="77"/>
                  </a:lnTo>
                  <a:lnTo>
                    <a:pt x="7" y="73"/>
                  </a:lnTo>
                  <a:lnTo>
                    <a:pt x="11" y="70"/>
                  </a:lnTo>
                  <a:lnTo>
                    <a:pt x="15" y="67"/>
                  </a:lnTo>
                  <a:lnTo>
                    <a:pt x="20" y="63"/>
                  </a:lnTo>
                  <a:lnTo>
                    <a:pt x="25" y="58"/>
                  </a:lnTo>
                  <a:lnTo>
                    <a:pt x="29" y="54"/>
                  </a:lnTo>
                  <a:lnTo>
                    <a:pt x="33" y="50"/>
                  </a:lnTo>
                  <a:lnTo>
                    <a:pt x="38" y="45"/>
                  </a:lnTo>
                  <a:lnTo>
                    <a:pt x="41" y="39"/>
                  </a:lnTo>
                  <a:lnTo>
                    <a:pt x="45" y="35"/>
                  </a:lnTo>
                  <a:lnTo>
                    <a:pt x="49" y="30"/>
                  </a:lnTo>
                  <a:lnTo>
                    <a:pt x="51" y="26"/>
                  </a:lnTo>
                  <a:lnTo>
                    <a:pt x="54" y="21"/>
                  </a:lnTo>
                  <a:lnTo>
                    <a:pt x="54" y="17"/>
                  </a:lnTo>
                  <a:lnTo>
                    <a:pt x="49" y="15"/>
                  </a:lnTo>
                  <a:lnTo>
                    <a:pt x="43" y="11"/>
                  </a:lnTo>
                  <a:lnTo>
                    <a:pt x="36" y="8"/>
                  </a:lnTo>
                  <a:lnTo>
                    <a:pt x="30" y="6"/>
                  </a:lnTo>
                  <a:lnTo>
                    <a:pt x="22" y="3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59"/>
            <p:cNvSpPr>
              <a:spLocks/>
            </p:cNvSpPr>
            <p:nvPr/>
          </p:nvSpPr>
          <p:spPr bwMode="auto">
            <a:xfrm>
              <a:off x="2682875" y="3641726"/>
              <a:ext cx="31750" cy="22225"/>
            </a:xfrm>
            <a:custGeom>
              <a:avLst/>
              <a:gdLst>
                <a:gd name="T0" fmla="*/ 2147483647 w 78"/>
                <a:gd name="T1" fmla="*/ 0 h 56"/>
                <a:gd name="T2" fmla="*/ 2147483647 w 78"/>
                <a:gd name="T3" fmla="*/ 2147483647 h 56"/>
                <a:gd name="T4" fmla="*/ 2147483647 w 78"/>
                <a:gd name="T5" fmla="*/ 2147483647 h 56"/>
                <a:gd name="T6" fmla="*/ 2147483647 w 78"/>
                <a:gd name="T7" fmla="*/ 2147483647 h 56"/>
                <a:gd name="T8" fmla="*/ 2147483647 w 78"/>
                <a:gd name="T9" fmla="*/ 2147483647 h 56"/>
                <a:gd name="T10" fmla="*/ 2147483647 w 78"/>
                <a:gd name="T11" fmla="*/ 2147483647 h 56"/>
                <a:gd name="T12" fmla="*/ 2147483647 w 78"/>
                <a:gd name="T13" fmla="*/ 2147483647 h 56"/>
                <a:gd name="T14" fmla="*/ 2147483647 w 78"/>
                <a:gd name="T15" fmla="*/ 2147483647 h 56"/>
                <a:gd name="T16" fmla="*/ 2147483647 w 78"/>
                <a:gd name="T17" fmla="*/ 2147483647 h 56"/>
                <a:gd name="T18" fmla="*/ 2147483647 w 78"/>
                <a:gd name="T19" fmla="*/ 2147483647 h 56"/>
                <a:gd name="T20" fmla="*/ 2147483647 w 78"/>
                <a:gd name="T21" fmla="*/ 2147483647 h 56"/>
                <a:gd name="T22" fmla="*/ 2147483647 w 78"/>
                <a:gd name="T23" fmla="*/ 2147483647 h 56"/>
                <a:gd name="T24" fmla="*/ 2147483647 w 78"/>
                <a:gd name="T25" fmla="*/ 2147483647 h 56"/>
                <a:gd name="T26" fmla="*/ 0 w 78"/>
                <a:gd name="T27" fmla="*/ 2147483647 h 56"/>
                <a:gd name="T28" fmla="*/ 2147483647 w 78"/>
                <a:gd name="T29" fmla="*/ 2147483647 h 56"/>
                <a:gd name="T30" fmla="*/ 2147483647 w 78"/>
                <a:gd name="T31" fmla="*/ 2147483647 h 56"/>
                <a:gd name="T32" fmla="*/ 2147483647 w 78"/>
                <a:gd name="T33" fmla="*/ 2147483647 h 56"/>
                <a:gd name="T34" fmla="*/ 2147483647 w 78"/>
                <a:gd name="T35" fmla="*/ 2147483647 h 56"/>
                <a:gd name="T36" fmla="*/ 2147483647 w 78"/>
                <a:gd name="T37" fmla="*/ 2147483647 h 56"/>
                <a:gd name="T38" fmla="*/ 2147483647 w 78"/>
                <a:gd name="T39" fmla="*/ 2147483647 h 56"/>
                <a:gd name="T40" fmla="*/ 2147483647 w 78"/>
                <a:gd name="T41" fmla="*/ 2147483647 h 56"/>
                <a:gd name="T42" fmla="*/ 2147483647 w 78"/>
                <a:gd name="T43" fmla="*/ 2147483647 h 56"/>
                <a:gd name="T44" fmla="*/ 2147483647 w 78"/>
                <a:gd name="T45" fmla="*/ 2147483647 h 56"/>
                <a:gd name="T46" fmla="*/ 2147483647 w 78"/>
                <a:gd name="T47" fmla="*/ 2147483647 h 56"/>
                <a:gd name="T48" fmla="*/ 2147483647 w 78"/>
                <a:gd name="T49" fmla="*/ 2147483647 h 56"/>
                <a:gd name="T50" fmla="*/ 2147483647 w 78"/>
                <a:gd name="T51" fmla="*/ 2147483647 h 56"/>
                <a:gd name="T52" fmla="*/ 2147483647 w 78"/>
                <a:gd name="T53" fmla="*/ 2147483647 h 56"/>
                <a:gd name="T54" fmla="*/ 2147483647 w 78"/>
                <a:gd name="T55" fmla="*/ 2147483647 h 56"/>
                <a:gd name="T56" fmla="*/ 2147483647 w 78"/>
                <a:gd name="T57" fmla="*/ 2147483647 h 56"/>
                <a:gd name="T58" fmla="*/ 2147483647 w 78"/>
                <a:gd name="T59" fmla="*/ 2147483647 h 56"/>
                <a:gd name="T60" fmla="*/ 2147483647 w 78"/>
                <a:gd name="T61" fmla="*/ 2147483647 h 56"/>
                <a:gd name="T62" fmla="*/ 2147483647 w 78"/>
                <a:gd name="T63" fmla="*/ 2147483647 h 56"/>
                <a:gd name="T64" fmla="*/ 2147483647 w 78"/>
                <a:gd name="T65" fmla="*/ 0 h 56"/>
                <a:gd name="T66" fmla="*/ 2147483647 w 78"/>
                <a:gd name="T67" fmla="*/ 0 h 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8"/>
                <a:gd name="T103" fmla="*/ 0 h 56"/>
                <a:gd name="T104" fmla="*/ 78 w 78"/>
                <a:gd name="T105" fmla="*/ 56 h 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8" h="56">
                  <a:moveTo>
                    <a:pt x="76" y="0"/>
                  </a:moveTo>
                  <a:lnTo>
                    <a:pt x="69" y="2"/>
                  </a:lnTo>
                  <a:lnTo>
                    <a:pt x="63" y="6"/>
                  </a:lnTo>
                  <a:lnTo>
                    <a:pt x="57" y="10"/>
                  </a:lnTo>
                  <a:lnTo>
                    <a:pt x="49" y="15"/>
                  </a:lnTo>
                  <a:lnTo>
                    <a:pt x="42" y="19"/>
                  </a:lnTo>
                  <a:lnTo>
                    <a:pt x="34" y="24"/>
                  </a:lnTo>
                  <a:lnTo>
                    <a:pt x="29" y="26"/>
                  </a:lnTo>
                  <a:lnTo>
                    <a:pt x="23" y="31"/>
                  </a:lnTo>
                  <a:lnTo>
                    <a:pt x="16" y="35"/>
                  </a:lnTo>
                  <a:lnTo>
                    <a:pt x="11" y="38"/>
                  </a:lnTo>
                  <a:lnTo>
                    <a:pt x="6" y="41"/>
                  </a:lnTo>
                  <a:lnTo>
                    <a:pt x="4" y="45"/>
                  </a:lnTo>
                  <a:lnTo>
                    <a:pt x="0" y="50"/>
                  </a:lnTo>
                  <a:lnTo>
                    <a:pt x="5" y="54"/>
                  </a:lnTo>
                  <a:lnTo>
                    <a:pt x="11" y="55"/>
                  </a:lnTo>
                  <a:lnTo>
                    <a:pt x="23" y="56"/>
                  </a:lnTo>
                  <a:lnTo>
                    <a:pt x="28" y="55"/>
                  </a:lnTo>
                  <a:lnTo>
                    <a:pt x="34" y="55"/>
                  </a:lnTo>
                  <a:lnTo>
                    <a:pt x="40" y="55"/>
                  </a:lnTo>
                  <a:lnTo>
                    <a:pt x="45" y="55"/>
                  </a:lnTo>
                  <a:lnTo>
                    <a:pt x="57" y="54"/>
                  </a:lnTo>
                  <a:lnTo>
                    <a:pt x="67" y="53"/>
                  </a:lnTo>
                  <a:lnTo>
                    <a:pt x="74" y="49"/>
                  </a:lnTo>
                  <a:lnTo>
                    <a:pt x="78" y="46"/>
                  </a:lnTo>
                  <a:lnTo>
                    <a:pt x="78" y="40"/>
                  </a:lnTo>
                  <a:lnTo>
                    <a:pt x="78" y="34"/>
                  </a:lnTo>
                  <a:lnTo>
                    <a:pt x="78" y="26"/>
                  </a:lnTo>
                  <a:lnTo>
                    <a:pt x="78" y="20"/>
                  </a:lnTo>
                  <a:lnTo>
                    <a:pt x="77" y="11"/>
                  </a:lnTo>
                  <a:lnTo>
                    <a:pt x="76" y="5"/>
                  </a:lnTo>
                  <a:lnTo>
                    <a:pt x="76" y="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60"/>
            <p:cNvSpPr>
              <a:spLocks/>
            </p:cNvSpPr>
            <p:nvPr/>
          </p:nvSpPr>
          <p:spPr bwMode="auto">
            <a:xfrm>
              <a:off x="2724150" y="3686176"/>
              <a:ext cx="25400" cy="23813"/>
            </a:xfrm>
            <a:custGeom>
              <a:avLst/>
              <a:gdLst>
                <a:gd name="T0" fmla="*/ 2147483647 w 65"/>
                <a:gd name="T1" fmla="*/ 0 h 62"/>
                <a:gd name="T2" fmla="*/ 2147483647 w 65"/>
                <a:gd name="T3" fmla="*/ 2147483647 h 62"/>
                <a:gd name="T4" fmla="*/ 2147483647 w 65"/>
                <a:gd name="T5" fmla="*/ 2147483647 h 62"/>
                <a:gd name="T6" fmla="*/ 2147483647 w 65"/>
                <a:gd name="T7" fmla="*/ 2147483647 h 62"/>
                <a:gd name="T8" fmla="*/ 2147483647 w 65"/>
                <a:gd name="T9" fmla="*/ 2147483647 h 62"/>
                <a:gd name="T10" fmla="*/ 2147483647 w 65"/>
                <a:gd name="T11" fmla="*/ 2147483647 h 62"/>
                <a:gd name="T12" fmla="*/ 2147483647 w 65"/>
                <a:gd name="T13" fmla="*/ 2147483647 h 62"/>
                <a:gd name="T14" fmla="*/ 2147483647 w 65"/>
                <a:gd name="T15" fmla="*/ 2147483647 h 62"/>
                <a:gd name="T16" fmla="*/ 2147483647 w 65"/>
                <a:gd name="T17" fmla="*/ 2147483647 h 62"/>
                <a:gd name="T18" fmla="*/ 2147483647 w 65"/>
                <a:gd name="T19" fmla="*/ 2147483647 h 62"/>
                <a:gd name="T20" fmla="*/ 0 w 65"/>
                <a:gd name="T21" fmla="*/ 2147483647 h 62"/>
                <a:gd name="T22" fmla="*/ 2147483647 w 65"/>
                <a:gd name="T23" fmla="*/ 2147483647 h 62"/>
                <a:gd name="T24" fmla="*/ 2147483647 w 65"/>
                <a:gd name="T25" fmla="*/ 2147483647 h 62"/>
                <a:gd name="T26" fmla="*/ 2147483647 w 65"/>
                <a:gd name="T27" fmla="*/ 2147483647 h 62"/>
                <a:gd name="T28" fmla="*/ 2147483647 w 65"/>
                <a:gd name="T29" fmla="*/ 2147483647 h 62"/>
                <a:gd name="T30" fmla="*/ 2147483647 w 65"/>
                <a:gd name="T31" fmla="*/ 2147483647 h 62"/>
                <a:gd name="T32" fmla="*/ 2147483647 w 65"/>
                <a:gd name="T33" fmla="*/ 2147483647 h 62"/>
                <a:gd name="T34" fmla="*/ 2147483647 w 65"/>
                <a:gd name="T35" fmla="*/ 2147483647 h 62"/>
                <a:gd name="T36" fmla="*/ 2147483647 w 65"/>
                <a:gd name="T37" fmla="*/ 2147483647 h 62"/>
                <a:gd name="T38" fmla="*/ 2147483647 w 65"/>
                <a:gd name="T39" fmla="*/ 2147483647 h 62"/>
                <a:gd name="T40" fmla="*/ 2147483647 w 65"/>
                <a:gd name="T41" fmla="*/ 2147483647 h 62"/>
                <a:gd name="T42" fmla="*/ 2147483647 w 65"/>
                <a:gd name="T43" fmla="*/ 2147483647 h 62"/>
                <a:gd name="T44" fmla="*/ 2147483647 w 65"/>
                <a:gd name="T45" fmla="*/ 2147483647 h 62"/>
                <a:gd name="T46" fmla="*/ 2147483647 w 65"/>
                <a:gd name="T47" fmla="*/ 2147483647 h 62"/>
                <a:gd name="T48" fmla="*/ 2147483647 w 65"/>
                <a:gd name="T49" fmla="*/ 2147483647 h 62"/>
                <a:gd name="T50" fmla="*/ 2147483647 w 65"/>
                <a:gd name="T51" fmla="*/ 2147483647 h 62"/>
                <a:gd name="T52" fmla="*/ 2147483647 w 65"/>
                <a:gd name="T53" fmla="*/ 2147483647 h 62"/>
                <a:gd name="T54" fmla="*/ 2147483647 w 65"/>
                <a:gd name="T55" fmla="*/ 0 h 62"/>
                <a:gd name="T56" fmla="*/ 2147483647 w 65"/>
                <a:gd name="T57" fmla="*/ 0 h 6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5"/>
                <a:gd name="T88" fmla="*/ 0 h 62"/>
                <a:gd name="T89" fmla="*/ 65 w 65"/>
                <a:gd name="T90" fmla="*/ 62 h 6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5" h="62">
                  <a:moveTo>
                    <a:pt x="31" y="0"/>
                  </a:moveTo>
                  <a:lnTo>
                    <a:pt x="26" y="5"/>
                  </a:lnTo>
                  <a:lnTo>
                    <a:pt x="24" y="11"/>
                  </a:lnTo>
                  <a:lnTo>
                    <a:pt x="20" y="17"/>
                  </a:lnTo>
                  <a:lnTo>
                    <a:pt x="16" y="24"/>
                  </a:lnTo>
                  <a:lnTo>
                    <a:pt x="14" y="29"/>
                  </a:lnTo>
                  <a:lnTo>
                    <a:pt x="10" y="34"/>
                  </a:lnTo>
                  <a:lnTo>
                    <a:pt x="7" y="39"/>
                  </a:lnTo>
                  <a:lnTo>
                    <a:pt x="5" y="44"/>
                  </a:lnTo>
                  <a:lnTo>
                    <a:pt x="1" y="52"/>
                  </a:lnTo>
                  <a:lnTo>
                    <a:pt x="0" y="58"/>
                  </a:lnTo>
                  <a:lnTo>
                    <a:pt x="2" y="60"/>
                  </a:lnTo>
                  <a:lnTo>
                    <a:pt x="9" y="62"/>
                  </a:lnTo>
                  <a:lnTo>
                    <a:pt x="18" y="59"/>
                  </a:lnTo>
                  <a:lnTo>
                    <a:pt x="29" y="57"/>
                  </a:lnTo>
                  <a:lnTo>
                    <a:pt x="39" y="53"/>
                  </a:lnTo>
                  <a:lnTo>
                    <a:pt x="49" y="49"/>
                  </a:lnTo>
                  <a:lnTo>
                    <a:pt x="58" y="44"/>
                  </a:lnTo>
                  <a:lnTo>
                    <a:pt x="63" y="40"/>
                  </a:lnTo>
                  <a:lnTo>
                    <a:pt x="65" y="35"/>
                  </a:lnTo>
                  <a:lnTo>
                    <a:pt x="65" y="30"/>
                  </a:lnTo>
                  <a:lnTo>
                    <a:pt x="60" y="24"/>
                  </a:lnTo>
                  <a:lnTo>
                    <a:pt x="55" y="19"/>
                  </a:lnTo>
                  <a:lnTo>
                    <a:pt x="49" y="14"/>
                  </a:lnTo>
                  <a:lnTo>
                    <a:pt x="44" y="10"/>
                  </a:lnTo>
                  <a:lnTo>
                    <a:pt x="38" y="5"/>
                  </a:lnTo>
                  <a:lnTo>
                    <a:pt x="34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61"/>
            <p:cNvSpPr>
              <a:spLocks/>
            </p:cNvSpPr>
            <p:nvPr/>
          </p:nvSpPr>
          <p:spPr bwMode="auto">
            <a:xfrm>
              <a:off x="2762250" y="3621088"/>
              <a:ext cx="22225" cy="20638"/>
            </a:xfrm>
            <a:custGeom>
              <a:avLst/>
              <a:gdLst>
                <a:gd name="T0" fmla="*/ 2147483647 w 55"/>
                <a:gd name="T1" fmla="*/ 0 h 50"/>
                <a:gd name="T2" fmla="*/ 2147483647 w 55"/>
                <a:gd name="T3" fmla="*/ 2147483647 h 50"/>
                <a:gd name="T4" fmla="*/ 2147483647 w 55"/>
                <a:gd name="T5" fmla="*/ 2147483647 h 50"/>
                <a:gd name="T6" fmla="*/ 2147483647 w 55"/>
                <a:gd name="T7" fmla="*/ 2147483647 h 50"/>
                <a:gd name="T8" fmla="*/ 2147483647 w 55"/>
                <a:gd name="T9" fmla="*/ 2147483647 h 50"/>
                <a:gd name="T10" fmla="*/ 0 w 55"/>
                <a:gd name="T11" fmla="*/ 2147483647 h 50"/>
                <a:gd name="T12" fmla="*/ 2147483647 w 55"/>
                <a:gd name="T13" fmla="*/ 2147483647 h 50"/>
                <a:gd name="T14" fmla="*/ 2147483647 w 55"/>
                <a:gd name="T15" fmla="*/ 2147483647 h 50"/>
                <a:gd name="T16" fmla="*/ 2147483647 w 55"/>
                <a:gd name="T17" fmla="*/ 2147483647 h 50"/>
                <a:gd name="T18" fmla="*/ 2147483647 w 55"/>
                <a:gd name="T19" fmla="*/ 2147483647 h 50"/>
                <a:gd name="T20" fmla="*/ 2147483647 w 55"/>
                <a:gd name="T21" fmla="*/ 2147483647 h 50"/>
                <a:gd name="T22" fmla="*/ 2147483647 w 55"/>
                <a:gd name="T23" fmla="*/ 2147483647 h 50"/>
                <a:gd name="T24" fmla="*/ 2147483647 w 55"/>
                <a:gd name="T25" fmla="*/ 2147483647 h 50"/>
                <a:gd name="T26" fmla="*/ 2147483647 w 55"/>
                <a:gd name="T27" fmla="*/ 2147483647 h 50"/>
                <a:gd name="T28" fmla="*/ 2147483647 w 55"/>
                <a:gd name="T29" fmla="*/ 2147483647 h 50"/>
                <a:gd name="T30" fmla="*/ 2147483647 w 55"/>
                <a:gd name="T31" fmla="*/ 2147483647 h 50"/>
                <a:gd name="T32" fmla="*/ 2147483647 w 55"/>
                <a:gd name="T33" fmla="*/ 2147483647 h 50"/>
                <a:gd name="T34" fmla="*/ 2147483647 w 55"/>
                <a:gd name="T35" fmla="*/ 2147483647 h 50"/>
                <a:gd name="T36" fmla="*/ 2147483647 w 55"/>
                <a:gd name="T37" fmla="*/ 2147483647 h 50"/>
                <a:gd name="T38" fmla="*/ 2147483647 w 55"/>
                <a:gd name="T39" fmla="*/ 2147483647 h 50"/>
                <a:gd name="T40" fmla="*/ 2147483647 w 55"/>
                <a:gd name="T41" fmla="*/ 2147483647 h 50"/>
                <a:gd name="T42" fmla="*/ 2147483647 w 55"/>
                <a:gd name="T43" fmla="*/ 2147483647 h 50"/>
                <a:gd name="T44" fmla="*/ 2147483647 w 55"/>
                <a:gd name="T45" fmla="*/ 0 h 50"/>
                <a:gd name="T46" fmla="*/ 2147483647 w 55"/>
                <a:gd name="T47" fmla="*/ 0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"/>
                <a:gd name="T73" fmla="*/ 0 h 50"/>
                <a:gd name="T74" fmla="*/ 55 w 55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" h="50">
                  <a:moveTo>
                    <a:pt x="15" y="0"/>
                  </a:moveTo>
                  <a:lnTo>
                    <a:pt x="13" y="7"/>
                  </a:lnTo>
                  <a:lnTo>
                    <a:pt x="9" y="18"/>
                  </a:lnTo>
                  <a:lnTo>
                    <a:pt x="7" y="25"/>
                  </a:lnTo>
                  <a:lnTo>
                    <a:pt x="3" y="35"/>
                  </a:lnTo>
                  <a:lnTo>
                    <a:pt x="0" y="42"/>
                  </a:lnTo>
                  <a:lnTo>
                    <a:pt x="2" y="47"/>
                  </a:lnTo>
                  <a:lnTo>
                    <a:pt x="4" y="49"/>
                  </a:lnTo>
                  <a:lnTo>
                    <a:pt x="10" y="50"/>
                  </a:lnTo>
                  <a:lnTo>
                    <a:pt x="18" y="48"/>
                  </a:lnTo>
                  <a:lnTo>
                    <a:pt x="27" y="44"/>
                  </a:lnTo>
                  <a:lnTo>
                    <a:pt x="36" y="39"/>
                  </a:lnTo>
                  <a:lnTo>
                    <a:pt x="43" y="35"/>
                  </a:lnTo>
                  <a:lnTo>
                    <a:pt x="49" y="30"/>
                  </a:lnTo>
                  <a:lnTo>
                    <a:pt x="55" y="25"/>
                  </a:lnTo>
                  <a:lnTo>
                    <a:pt x="55" y="20"/>
                  </a:lnTo>
                  <a:lnTo>
                    <a:pt x="51" y="18"/>
                  </a:lnTo>
                  <a:lnTo>
                    <a:pt x="43" y="14"/>
                  </a:lnTo>
                  <a:lnTo>
                    <a:pt x="38" y="10"/>
                  </a:lnTo>
                  <a:lnTo>
                    <a:pt x="32" y="7"/>
                  </a:lnTo>
                  <a:lnTo>
                    <a:pt x="26" y="5"/>
                  </a:lnTo>
                  <a:lnTo>
                    <a:pt x="18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62"/>
            <p:cNvSpPr>
              <a:spLocks/>
            </p:cNvSpPr>
            <p:nvPr/>
          </p:nvSpPr>
          <p:spPr bwMode="auto">
            <a:xfrm>
              <a:off x="2770188" y="3660776"/>
              <a:ext cx="17463" cy="23813"/>
            </a:xfrm>
            <a:custGeom>
              <a:avLst/>
              <a:gdLst>
                <a:gd name="T0" fmla="*/ 2147483647 w 46"/>
                <a:gd name="T1" fmla="*/ 0 h 60"/>
                <a:gd name="T2" fmla="*/ 2147483647 w 46"/>
                <a:gd name="T3" fmla="*/ 2147483647 h 60"/>
                <a:gd name="T4" fmla="*/ 2147483647 w 46"/>
                <a:gd name="T5" fmla="*/ 2147483647 h 60"/>
                <a:gd name="T6" fmla="*/ 2147483647 w 46"/>
                <a:gd name="T7" fmla="*/ 2147483647 h 60"/>
                <a:gd name="T8" fmla="*/ 2147483647 w 46"/>
                <a:gd name="T9" fmla="*/ 2147483647 h 60"/>
                <a:gd name="T10" fmla="*/ 2147483647 w 46"/>
                <a:gd name="T11" fmla="*/ 2147483647 h 60"/>
                <a:gd name="T12" fmla="*/ 2147483647 w 46"/>
                <a:gd name="T13" fmla="*/ 2147483647 h 60"/>
                <a:gd name="T14" fmla="*/ 2147483647 w 46"/>
                <a:gd name="T15" fmla="*/ 2147483647 h 60"/>
                <a:gd name="T16" fmla="*/ 2147483647 w 46"/>
                <a:gd name="T17" fmla="*/ 2147483647 h 60"/>
                <a:gd name="T18" fmla="*/ 2147483647 w 46"/>
                <a:gd name="T19" fmla="*/ 2147483647 h 60"/>
                <a:gd name="T20" fmla="*/ 2147483647 w 46"/>
                <a:gd name="T21" fmla="*/ 2147483647 h 60"/>
                <a:gd name="T22" fmla="*/ 2147483647 w 46"/>
                <a:gd name="T23" fmla="*/ 2147483647 h 60"/>
                <a:gd name="T24" fmla="*/ 2147483647 w 46"/>
                <a:gd name="T25" fmla="*/ 2147483647 h 60"/>
                <a:gd name="T26" fmla="*/ 2147483647 w 46"/>
                <a:gd name="T27" fmla="*/ 2147483647 h 60"/>
                <a:gd name="T28" fmla="*/ 2147483647 w 46"/>
                <a:gd name="T29" fmla="*/ 2147483647 h 60"/>
                <a:gd name="T30" fmla="*/ 2147483647 w 46"/>
                <a:gd name="T31" fmla="*/ 2147483647 h 60"/>
                <a:gd name="T32" fmla="*/ 2147483647 w 46"/>
                <a:gd name="T33" fmla="*/ 2147483647 h 60"/>
                <a:gd name="T34" fmla="*/ 2147483647 w 46"/>
                <a:gd name="T35" fmla="*/ 2147483647 h 60"/>
                <a:gd name="T36" fmla="*/ 2147483647 w 46"/>
                <a:gd name="T37" fmla="*/ 2147483647 h 60"/>
                <a:gd name="T38" fmla="*/ 0 w 46"/>
                <a:gd name="T39" fmla="*/ 2147483647 h 60"/>
                <a:gd name="T40" fmla="*/ 0 w 46"/>
                <a:gd name="T41" fmla="*/ 2147483647 h 60"/>
                <a:gd name="T42" fmla="*/ 0 w 46"/>
                <a:gd name="T43" fmla="*/ 2147483647 h 60"/>
                <a:gd name="T44" fmla="*/ 0 w 46"/>
                <a:gd name="T45" fmla="*/ 2147483647 h 60"/>
                <a:gd name="T46" fmla="*/ 0 w 46"/>
                <a:gd name="T47" fmla="*/ 0 h 60"/>
                <a:gd name="T48" fmla="*/ 2147483647 w 46"/>
                <a:gd name="T49" fmla="*/ 0 h 60"/>
                <a:gd name="T50" fmla="*/ 2147483647 w 46"/>
                <a:gd name="T51" fmla="*/ 0 h 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"/>
                <a:gd name="T79" fmla="*/ 0 h 60"/>
                <a:gd name="T80" fmla="*/ 46 w 46"/>
                <a:gd name="T81" fmla="*/ 60 h 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" h="60">
                  <a:moveTo>
                    <a:pt x="1" y="0"/>
                  </a:moveTo>
                  <a:lnTo>
                    <a:pt x="8" y="4"/>
                  </a:lnTo>
                  <a:lnTo>
                    <a:pt x="18" y="10"/>
                  </a:lnTo>
                  <a:lnTo>
                    <a:pt x="25" y="17"/>
                  </a:lnTo>
                  <a:lnTo>
                    <a:pt x="36" y="26"/>
                  </a:lnTo>
                  <a:lnTo>
                    <a:pt x="42" y="32"/>
                  </a:lnTo>
                  <a:lnTo>
                    <a:pt x="46" y="37"/>
                  </a:lnTo>
                  <a:lnTo>
                    <a:pt x="46" y="42"/>
                  </a:lnTo>
                  <a:lnTo>
                    <a:pt x="43" y="47"/>
                  </a:lnTo>
                  <a:lnTo>
                    <a:pt x="37" y="48"/>
                  </a:lnTo>
                  <a:lnTo>
                    <a:pt x="32" y="52"/>
                  </a:lnTo>
                  <a:lnTo>
                    <a:pt x="27" y="55"/>
                  </a:lnTo>
                  <a:lnTo>
                    <a:pt x="23" y="58"/>
                  </a:lnTo>
                  <a:lnTo>
                    <a:pt x="18" y="60"/>
                  </a:lnTo>
                  <a:lnTo>
                    <a:pt x="13" y="60"/>
                  </a:lnTo>
                  <a:lnTo>
                    <a:pt x="9" y="56"/>
                  </a:lnTo>
                  <a:lnTo>
                    <a:pt x="7" y="51"/>
                  </a:lnTo>
                  <a:lnTo>
                    <a:pt x="1" y="42"/>
                  </a:lnTo>
                  <a:lnTo>
                    <a:pt x="1" y="34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63"/>
            <p:cNvSpPr>
              <a:spLocks/>
            </p:cNvSpPr>
            <p:nvPr/>
          </p:nvSpPr>
          <p:spPr bwMode="auto">
            <a:xfrm>
              <a:off x="2854325" y="3689351"/>
              <a:ext cx="19050" cy="22225"/>
            </a:xfrm>
            <a:custGeom>
              <a:avLst/>
              <a:gdLst>
                <a:gd name="T0" fmla="*/ 2147483647 w 47"/>
                <a:gd name="T1" fmla="*/ 0 h 59"/>
                <a:gd name="T2" fmla="*/ 2147483647 w 47"/>
                <a:gd name="T3" fmla="*/ 2147483647 h 59"/>
                <a:gd name="T4" fmla="*/ 2147483647 w 47"/>
                <a:gd name="T5" fmla="*/ 2147483647 h 59"/>
                <a:gd name="T6" fmla="*/ 2147483647 w 47"/>
                <a:gd name="T7" fmla="*/ 2147483647 h 59"/>
                <a:gd name="T8" fmla="*/ 2147483647 w 47"/>
                <a:gd name="T9" fmla="*/ 2147483647 h 59"/>
                <a:gd name="T10" fmla="*/ 0 w 47"/>
                <a:gd name="T11" fmla="*/ 2147483647 h 59"/>
                <a:gd name="T12" fmla="*/ 0 w 47"/>
                <a:gd name="T13" fmla="*/ 2147483647 h 59"/>
                <a:gd name="T14" fmla="*/ 2147483647 w 47"/>
                <a:gd name="T15" fmla="*/ 2147483647 h 59"/>
                <a:gd name="T16" fmla="*/ 2147483647 w 47"/>
                <a:gd name="T17" fmla="*/ 2147483647 h 59"/>
                <a:gd name="T18" fmla="*/ 2147483647 w 47"/>
                <a:gd name="T19" fmla="*/ 2147483647 h 59"/>
                <a:gd name="T20" fmla="*/ 2147483647 w 47"/>
                <a:gd name="T21" fmla="*/ 2147483647 h 59"/>
                <a:gd name="T22" fmla="*/ 2147483647 w 47"/>
                <a:gd name="T23" fmla="*/ 2147483647 h 59"/>
                <a:gd name="T24" fmla="*/ 2147483647 w 47"/>
                <a:gd name="T25" fmla="*/ 2147483647 h 59"/>
                <a:gd name="T26" fmla="*/ 2147483647 w 47"/>
                <a:gd name="T27" fmla="*/ 2147483647 h 59"/>
                <a:gd name="T28" fmla="*/ 2147483647 w 47"/>
                <a:gd name="T29" fmla="*/ 2147483647 h 59"/>
                <a:gd name="T30" fmla="*/ 2147483647 w 47"/>
                <a:gd name="T31" fmla="*/ 2147483647 h 59"/>
                <a:gd name="T32" fmla="*/ 2147483647 w 47"/>
                <a:gd name="T33" fmla="*/ 2147483647 h 59"/>
                <a:gd name="T34" fmla="*/ 2147483647 w 47"/>
                <a:gd name="T35" fmla="*/ 2147483647 h 59"/>
                <a:gd name="T36" fmla="*/ 2147483647 w 47"/>
                <a:gd name="T37" fmla="*/ 2147483647 h 59"/>
                <a:gd name="T38" fmla="*/ 2147483647 w 47"/>
                <a:gd name="T39" fmla="*/ 2147483647 h 59"/>
                <a:gd name="T40" fmla="*/ 2147483647 w 47"/>
                <a:gd name="T41" fmla="*/ 2147483647 h 59"/>
                <a:gd name="T42" fmla="*/ 2147483647 w 47"/>
                <a:gd name="T43" fmla="*/ 2147483647 h 59"/>
                <a:gd name="T44" fmla="*/ 2147483647 w 47"/>
                <a:gd name="T45" fmla="*/ 0 h 59"/>
                <a:gd name="T46" fmla="*/ 2147483647 w 47"/>
                <a:gd name="T47" fmla="*/ 0 h 5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7"/>
                <a:gd name="T73" fmla="*/ 0 h 59"/>
                <a:gd name="T74" fmla="*/ 47 w 47"/>
                <a:gd name="T75" fmla="*/ 59 h 5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7" h="59">
                  <a:moveTo>
                    <a:pt x="14" y="0"/>
                  </a:moveTo>
                  <a:lnTo>
                    <a:pt x="9" y="8"/>
                  </a:lnTo>
                  <a:lnTo>
                    <a:pt x="5" y="18"/>
                  </a:lnTo>
                  <a:lnTo>
                    <a:pt x="3" y="29"/>
                  </a:lnTo>
                  <a:lnTo>
                    <a:pt x="1" y="41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1" y="59"/>
                  </a:lnTo>
                  <a:lnTo>
                    <a:pt x="5" y="59"/>
                  </a:lnTo>
                  <a:lnTo>
                    <a:pt x="9" y="53"/>
                  </a:lnTo>
                  <a:lnTo>
                    <a:pt x="15" y="48"/>
                  </a:lnTo>
                  <a:lnTo>
                    <a:pt x="24" y="42"/>
                  </a:lnTo>
                  <a:lnTo>
                    <a:pt x="32" y="34"/>
                  </a:lnTo>
                  <a:lnTo>
                    <a:pt x="37" y="27"/>
                  </a:lnTo>
                  <a:lnTo>
                    <a:pt x="43" y="22"/>
                  </a:lnTo>
                  <a:lnTo>
                    <a:pt x="47" y="17"/>
                  </a:lnTo>
                  <a:lnTo>
                    <a:pt x="47" y="15"/>
                  </a:lnTo>
                  <a:lnTo>
                    <a:pt x="43" y="13"/>
                  </a:lnTo>
                  <a:lnTo>
                    <a:pt x="37" y="10"/>
                  </a:lnTo>
                  <a:lnTo>
                    <a:pt x="32" y="8"/>
                  </a:lnTo>
                  <a:lnTo>
                    <a:pt x="27" y="6"/>
                  </a:lnTo>
                  <a:lnTo>
                    <a:pt x="17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64"/>
            <p:cNvSpPr>
              <a:spLocks/>
            </p:cNvSpPr>
            <p:nvPr/>
          </p:nvSpPr>
          <p:spPr bwMode="auto">
            <a:xfrm>
              <a:off x="2820988" y="3727451"/>
              <a:ext cx="28575" cy="19050"/>
            </a:xfrm>
            <a:custGeom>
              <a:avLst/>
              <a:gdLst>
                <a:gd name="T0" fmla="*/ 2147483647 w 72"/>
                <a:gd name="T1" fmla="*/ 0 h 46"/>
                <a:gd name="T2" fmla="*/ 2147483647 w 72"/>
                <a:gd name="T3" fmla="*/ 0 h 46"/>
                <a:gd name="T4" fmla="*/ 2147483647 w 72"/>
                <a:gd name="T5" fmla="*/ 2147483647 h 46"/>
                <a:gd name="T6" fmla="*/ 2147483647 w 72"/>
                <a:gd name="T7" fmla="*/ 2147483647 h 46"/>
                <a:gd name="T8" fmla="*/ 2147483647 w 72"/>
                <a:gd name="T9" fmla="*/ 2147483647 h 46"/>
                <a:gd name="T10" fmla="*/ 2147483647 w 72"/>
                <a:gd name="T11" fmla="*/ 2147483647 h 46"/>
                <a:gd name="T12" fmla="*/ 2147483647 w 72"/>
                <a:gd name="T13" fmla="*/ 2147483647 h 46"/>
                <a:gd name="T14" fmla="*/ 2147483647 w 72"/>
                <a:gd name="T15" fmla="*/ 2147483647 h 46"/>
                <a:gd name="T16" fmla="*/ 2147483647 w 72"/>
                <a:gd name="T17" fmla="*/ 2147483647 h 46"/>
                <a:gd name="T18" fmla="*/ 2147483647 w 72"/>
                <a:gd name="T19" fmla="*/ 2147483647 h 46"/>
                <a:gd name="T20" fmla="*/ 2147483647 w 72"/>
                <a:gd name="T21" fmla="*/ 2147483647 h 46"/>
                <a:gd name="T22" fmla="*/ 2147483647 w 72"/>
                <a:gd name="T23" fmla="*/ 2147483647 h 46"/>
                <a:gd name="T24" fmla="*/ 2147483647 w 72"/>
                <a:gd name="T25" fmla="*/ 2147483647 h 46"/>
                <a:gd name="T26" fmla="*/ 2147483647 w 72"/>
                <a:gd name="T27" fmla="*/ 2147483647 h 46"/>
                <a:gd name="T28" fmla="*/ 2147483647 w 72"/>
                <a:gd name="T29" fmla="*/ 2147483647 h 46"/>
                <a:gd name="T30" fmla="*/ 2147483647 w 72"/>
                <a:gd name="T31" fmla="*/ 2147483647 h 46"/>
                <a:gd name="T32" fmla="*/ 2147483647 w 72"/>
                <a:gd name="T33" fmla="*/ 2147483647 h 46"/>
                <a:gd name="T34" fmla="*/ 2147483647 w 72"/>
                <a:gd name="T35" fmla="*/ 2147483647 h 46"/>
                <a:gd name="T36" fmla="*/ 2147483647 w 72"/>
                <a:gd name="T37" fmla="*/ 2147483647 h 46"/>
                <a:gd name="T38" fmla="*/ 2147483647 w 72"/>
                <a:gd name="T39" fmla="*/ 2147483647 h 46"/>
                <a:gd name="T40" fmla="*/ 0 w 72"/>
                <a:gd name="T41" fmla="*/ 2147483647 h 46"/>
                <a:gd name="T42" fmla="*/ 2147483647 w 72"/>
                <a:gd name="T43" fmla="*/ 2147483647 h 46"/>
                <a:gd name="T44" fmla="*/ 2147483647 w 72"/>
                <a:gd name="T45" fmla="*/ 2147483647 h 46"/>
                <a:gd name="T46" fmla="*/ 2147483647 w 72"/>
                <a:gd name="T47" fmla="*/ 2147483647 h 46"/>
                <a:gd name="T48" fmla="*/ 2147483647 w 72"/>
                <a:gd name="T49" fmla="*/ 2147483647 h 46"/>
                <a:gd name="T50" fmla="*/ 2147483647 w 72"/>
                <a:gd name="T51" fmla="*/ 2147483647 h 46"/>
                <a:gd name="T52" fmla="*/ 2147483647 w 72"/>
                <a:gd name="T53" fmla="*/ 2147483647 h 46"/>
                <a:gd name="T54" fmla="*/ 2147483647 w 72"/>
                <a:gd name="T55" fmla="*/ 2147483647 h 46"/>
                <a:gd name="T56" fmla="*/ 2147483647 w 72"/>
                <a:gd name="T57" fmla="*/ 0 h 46"/>
                <a:gd name="T58" fmla="*/ 2147483647 w 72"/>
                <a:gd name="T59" fmla="*/ 0 h 4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46"/>
                <a:gd name="T92" fmla="*/ 72 w 72"/>
                <a:gd name="T93" fmla="*/ 46 h 4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46">
                  <a:moveTo>
                    <a:pt x="39" y="0"/>
                  </a:moveTo>
                  <a:lnTo>
                    <a:pt x="41" y="0"/>
                  </a:lnTo>
                  <a:lnTo>
                    <a:pt x="44" y="1"/>
                  </a:lnTo>
                  <a:lnTo>
                    <a:pt x="51" y="5"/>
                  </a:lnTo>
                  <a:lnTo>
                    <a:pt x="58" y="10"/>
                  </a:lnTo>
                  <a:lnTo>
                    <a:pt x="63" y="12"/>
                  </a:lnTo>
                  <a:lnTo>
                    <a:pt x="70" y="17"/>
                  </a:lnTo>
                  <a:lnTo>
                    <a:pt x="72" y="20"/>
                  </a:lnTo>
                  <a:lnTo>
                    <a:pt x="72" y="24"/>
                  </a:lnTo>
                  <a:lnTo>
                    <a:pt x="66" y="26"/>
                  </a:lnTo>
                  <a:lnTo>
                    <a:pt x="57" y="30"/>
                  </a:lnTo>
                  <a:lnTo>
                    <a:pt x="51" y="32"/>
                  </a:lnTo>
                  <a:lnTo>
                    <a:pt x="44" y="35"/>
                  </a:lnTo>
                  <a:lnTo>
                    <a:pt x="38" y="36"/>
                  </a:lnTo>
                  <a:lnTo>
                    <a:pt x="32" y="40"/>
                  </a:lnTo>
                  <a:lnTo>
                    <a:pt x="26" y="41"/>
                  </a:lnTo>
                  <a:lnTo>
                    <a:pt x="19" y="43"/>
                  </a:lnTo>
                  <a:lnTo>
                    <a:pt x="13" y="44"/>
                  </a:lnTo>
                  <a:lnTo>
                    <a:pt x="8" y="46"/>
                  </a:lnTo>
                  <a:lnTo>
                    <a:pt x="2" y="46"/>
                  </a:lnTo>
                  <a:lnTo>
                    <a:pt x="0" y="46"/>
                  </a:lnTo>
                  <a:lnTo>
                    <a:pt x="2" y="41"/>
                  </a:lnTo>
                  <a:lnTo>
                    <a:pt x="7" y="35"/>
                  </a:lnTo>
                  <a:lnTo>
                    <a:pt x="13" y="26"/>
                  </a:lnTo>
                  <a:lnTo>
                    <a:pt x="19" y="19"/>
                  </a:lnTo>
                  <a:lnTo>
                    <a:pt x="26" y="11"/>
                  </a:lnTo>
                  <a:lnTo>
                    <a:pt x="33" y="5"/>
                  </a:lnTo>
                  <a:lnTo>
                    <a:pt x="3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65"/>
            <p:cNvSpPr>
              <a:spLocks/>
            </p:cNvSpPr>
            <p:nvPr/>
          </p:nvSpPr>
          <p:spPr bwMode="auto">
            <a:xfrm>
              <a:off x="2873375" y="3638551"/>
              <a:ext cx="22225" cy="20638"/>
            </a:xfrm>
            <a:custGeom>
              <a:avLst/>
              <a:gdLst>
                <a:gd name="T0" fmla="*/ 2147483647 w 55"/>
                <a:gd name="T1" fmla="*/ 0 h 52"/>
                <a:gd name="T2" fmla="*/ 2147483647 w 55"/>
                <a:gd name="T3" fmla="*/ 2147483647 h 52"/>
                <a:gd name="T4" fmla="*/ 2147483647 w 55"/>
                <a:gd name="T5" fmla="*/ 2147483647 h 52"/>
                <a:gd name="T6" fmla="*/ 2147483647 w 55"/>
                <a:gd name="T7" fmla="*/ 2147483647 h 52"/>
                <a:gd name="T8" fmla="*/ 2147483647 w 55"/>
                <a:gd name="T9" fmla="*/ 2147483647 h 52"/>
                <a:gd name="T10" fmla="*/ 2147483647 w 55"/>
                <a:gd name="T11" fmla="*/ 2147483647 h 52"/>
                <a:gd name="T12" fmla="*/ 2147483647 w 55"/>
                <a:gd name="T13" fmla="*/ 2147483647 h 52"/>
                <a:gd name="T14" fmla="*/ 2147483647 w 55"/>
                <a:gd name="T15" fmla="*/ 2147483647 h 52"/>
                <a:gd name="T16" fmla="*/ 2147483647 w 55"/>
                <a:gd name="T17" fmla="*/ 2147483647 h 52"/>
                <a:gd name="T18" fmla="*/ 2147483647 w 55"/>
                <a:gd name="T19" fmla="*/ 2147483647 h 52"/>
                <a:gd name="T20" fmla="*/ 2147483647 w 55"/>
                <a:gd name="T21" fmla="*/ 2147483647 h 52"/>
                <a:gd name="T22" fmla="*/ 2147483647 w 55"/>
                <a:gd name="T23" fmla="*/ 2147483647 h 52"/>
                <a:gd name="T24" fmla="*/ 2147483647 w 55"/>
                <a:gd name="T25" fmla="*/ 2147483647 h 52"/>
                <a:gd name="T26" fmla="*/ 2147483647 w 55"/>
                <a:gd name="T27" fmla="*/ 2147483647 h 52"/>
                <a:gd name="T28" fmla="*/ 2147483647 w 55"/>
                <a:gd name="T29" fmla="*/ 2147483647 h 52"/>
                <a:gd name="T30" fmla="*/ 2147483647 w 55"/>
                <a:gd name="T31" fmla="*/ 2147483647 h 52"/>
                <a:gd name="T32" fmla="*/ 0 w 55"/>
                <a:gd name="T33" fmla="*/ 2147483647 h 52"/>
                <a:gd name="T34" fmla="*/ 2147483647 w 55"/>
                <a:gd name="T35" fmla="*/ 0 h 52"/>
                <a:gd name="T36" fmla="*/ 2147483647 w 55"/>
                <a:gd name="T37" fmla="*/ 0 h 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"/>
                <a:gd name="T58" fmla="*/ 0 h 52"/>
                <a:gd name="T59" fmla="*/ 55 w 55"/>
                <a:gd name="T60" fmla="*/ 52 h 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" h="52">
                  <a:moveTo>
                    <a:pt x="32" y="0"/>
                  </a:moveTo>
                  <a:lnTo>
                    <a:pt x="34" y="4"/>
                  </a:lnTo>
                  <a:lnTo>
                    <a:pt x="41" y="11"/>
                  </a:lnTo>
                  <a:lnTo>
                    <a:pt x="44" y="20"/>
                  </a:lnTo>
                  <a:lnTo>
                    <a:pt x="50" y="29"/>
                  </a:lnTo>
                  <a:lnTo>
                    <a:pt x="52" y="37"/>
                  </a:lnTo>
                  <a:lnTo>
                    <a:pt x="55" y="44"/>
                  </a:lnTo>
                  <a:lnTo>
                    <a:pt x="55" y="49"/>
                  </a:lnTo>
                  <a:lnTo>
                    <a:pt x="53" y="52"/>
                  </a:lnTo>
                  <a:lnTo>
                    <a:pt x="47" y="51"/>
                  </a:lnTo>
                  <a:lnTo>
                    <a:pt x="41" y="51"/>
                  </a:lnTo>
                  <a:lnTo>
                    <a:pt x="31" y="49"/>
                  </a:lnTo>
                  <a:lnTo>
                    <a:pt x="23" y="48"/>
                  </a:lnTo>
                  <a:lnTo>
                    <a:pt x="13" y="44"/>
                  </a:lnTo>
                  <a:lnTo>
                    <a:pt x="7" y="44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66"/>
            <p:cNvSpPr>
              <a:spLocks/>
            </p:cNvSpPr>
            <p:nvPr/>
          </p:nvSpPr>
          <p:spPr bwMode="auto">
            <a:xfrm>
              <a:off x="2227263" y="4592638"/>
              <a:ext cx="896938" cy="44450"/>
            </a:xfrm>
            <a:custGeom>
              <a:avLst/>
              <a:gdLst>
                <a:gd name="T0" fmla="*/ 0 w 2263"/>
                <a:gd name="T1" fmla="*/ 0 h 111"/>
                <a:gd name="T2" fmla="*/ 0 w 2263"/>
                <a:gd name="T3" fmla="*/ 2147483647 h 111"/>
                <a:gd name="T4" fmla="*/ 2147483647 w 2263"/>
                <a:gd name="T5" fmla="*/ 2147483647 h 111"/>
                <a:gd name="T6" fmla="*/ 2147483647 w 2263"/>
                <a:gd name="T7" fmla="*/ 2147483647 h 111"/>
                <a:gd name="T8" fmla="*/ 0 w 2263"/>
                <a:gd name="T9" fmla="*/ 0 h 111"/>
                <a:gd name="T10" fmla="*/ 0 w 2263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63"/>
                <a:gd name="T19" fmla="*/ 0 h 111"/>
                <a:gd name="T20" fmla="*/ 2263 w 2263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63" h="111">
                  <a:moveTo>
                    <a:pt x="0" y="0"/>
                  </a:moveTo>
                  <a:lnTo>
                    <a:pt x="0" y="102"/>
                  </a:lnTo>
                  <a:lnTo>
                    <a:pt x="2262" y="111"/>
                  </a:lnTo>
                  <a:lnTo>
                    <a:pt x="226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F29E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" name="AutoShape 5"/>
          <p:cNvSpPr>
            <a:spLocks noChangeAspect="1" noChangeArrowheads="1"/>
          </p:cNvSpPr>
          <p:nvPr/>
        </p:nvSpPr>
        <p:spPr bwMode="auto">
          <a:xfrm>
            <a:off x="2427645" y="3389313"/>
            <a:ext cx="12541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5540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</a:t>
            </a:r>
            <a:r>
              <a:rPr lang="en-US" baseline="0" dirty="0" smtClean="0"/>
              <a:t> movie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One long, continuous path</a:t>
            </a:r>
          </a:p>
          <a:p>
            <a:pPr lvl="1"/>
            <a:r>
              <a:rPr lang="en-US" dirty="0" smtClean="0"/>
              <a:t>No need to reformat the movie</a:t>
            </a:r>
          </a:p>
          <a:p>
            <a:pPr lvl="1"/>
            <a:r>
              <a:rPr lang="en-US" dirty="0" smtClean="0"/>
              <a:t>Lossless, in-order delivery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Along a </a:t>
            </a:r>
            <a:r>
              <a:rPr lang="en-US" i="1" dirty="0" smtClean="0"/>
              <a:t>single</a:t>
            </a:r>
            <a:r>
              <a:rPr lang="en-US" dirty="0" smtClean="0"/>
              <a:t>, </a:t>
            </a:r>
            <a:r>
              <a:rPr lang="en-US" i="1" dirty="0" smtClean="0"/>
              <a:t>static</a:t>
            </a:r>
            <a:r>
              <a:rPr lang="en-US" dirty="0" smtClean="0"/>
              <a:t> path</a:t>
            </a:r>
          </a:p>
          <a:p>
            <a:pPr lvl="1"/>
            <a:r>
              <a:rPr lang="en-US" dirty="0" smtClean="0"/>
              <a:t>That blocks everything else until you’re done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1579038" y="3484667"/>
            <a:ext cx="2305050" cy="1066800"/>
          </a:xfrm>
          <a:prstGeom prst="line">
            <a:avLst/>
          </a:prstGeom>
          <a:solidFill>
            <a:srgbClr val="0C2D8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/>
        </p:spPr>
      </p:cxnSp>
      <p:cxnSp>
        <p:nvCxnSpPr>
          <p:cNvPr id="8" name="Straight Connector 7"/>
          <p:cNvCxnSpPr/>
          <p:nvPr/>
        </p:nvCxnSpPr>
        <p:spPr bwMode="auto">
          <a:xfrm>
            <a:off x="3884088" y="3484667"/>
            <a:ext cx="971550" cy="495300"/>
          </a:xfrm>
          <a:prstGeom prst="line">
            <a:avLst/>
          </a:prstGeom>
          <a:solidFill>
            <a:srgbClr val="0C2D8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/>
        </p:spPr>
      </p:cxnSp>
      <p:cxnSp>
        <p:nvCxnSpPr>
          <p:cNvPr id="9" name="Straight Connector 8"/>
          <p:cNvCxnSpPr/>
          <p:nvPr/>
        </p:nvCxnSpPr>
        <p:spPr bwMode="auto">
          <a:xfrm rot="5400000" flipH="1" flipV="1">
            <a:off x="4836590" y="3256069"/>
            <a:ext cx="742949" cy="704849"/>
          </a:xfrm>
          <a:prstGeom prst="line">
            <a:avLst/>
          </a:prstGeom>
          <a:solidFill>
            <a:srgbClr val="0C2D8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/>
        </p:spPr>
      </p:cxnSp>
      <p:cxnSp>
        <p:nvCxnSpPr>
          <p:cNvPr id="10" name="Straight Connector 9"/>
          <p:cNvCxnSpPr/>
          <p:nvPr/>
        </p:nvCxnSpPr>
        <p:spPr bwMode="auto">
          <a:xfrm>
            <a:off x="5560489" y="3237017"/>
            <a:ext cx="2247899" cy="1024739"/>
          </a:xfrm>
          <a:prstGeom prst="line">
            <a:avLst/>
          </a:prstGeom>
          <a:solidFill>
            <a:srgbClr val="0C2D8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/>
        </p:spPr>
      </p:cxnSp>
      <p:cxnSp>
        <p:nvCxnSpPr>
          <p:cNvPr id="11" name="Straight Connector 20"/>
          <p:cNvCxnSpPr>
            <a:cxnSpLocks noChangeShapeType="1"/>
          </p:cNvCxnSpPr>
          <p:nvPr/>
        </p:nvCxnSpPr>
        <p:spPr bwMode="auto">
          <a:xfrm>
            <a:off x="4855638" y="3979967"/>
            <a:ext cx="2952750" cy="2841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12" name="Straight Connector 22"/>
          <p:cNvCxnSpPr>
            <a:cxnSpLocks noChangeShapeType="1"/>
          </p:cNvCxnSpPr>
          <p:nvPr/>
        </p:nvCxnSpPr>
        <p:spPr bwMode="auto">
          <a:xfrm flipV="1">
            <a:off x="3884088" y="3184630"/>
            <a:ext cx="1676400" cy="30003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13" name="Straight Connector 24"/>
          <p:cNvCxnSpPr>
            <a:cxnSpLocks noChangeShapeType="1"/>
          </p:cNvCxnSpPr>
          <p:nvPr/>
        </p:nvCxnSpPr>
        <p:spPr bwMode="auto">
          <a:xfrm flipV="1">
            <a:off x="1579038" y="4264130"/>
            <a:ext cx="6229350" cy="28733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14" name="Straight Connector 27"/>
          <p:cNvCxnSpPr>
            <a:cxnSpLocks noChangeShapeType="1"/>
          </p:cNvCxnSpPr>
          <p:nvPr/>
        </p:nvCxnSpPr>
        <p:spPr bwMode="auto">
          <a:xfrm>
            <a:off x="3884088" y="3484667"/>
            <a:ext cx="3924300" cy="7794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pic>
        <p:nvPicPr>
          <p:cNvPr id="15" name="Picture 2" descr="C:\Users\touch\AppData\Local\Microsoft\Windows\Temporary Internet Files\Content.IE5\DD2VHTKO\MC90043265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flipH="1">
            <a:off x="675166" y="3732317"/>
            <a:ext cx="1005063" cy="100506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touch\AppData\Local\Microsoft\Windows\Temporary Internet Files\Content.IE5\DD2VHTKO\MC90043265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613872" y="3460860"/>
            <a:ext cx="1005063" cy="100506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eform 22"/>
          <p:cNvSpPr/>
          <p:nvPr/>
        </p:nvSpPr>
        <p:spPr>
          <a:xfrm>
            <a:off x="1288027" y="3221149"/>
            <a:ext cx="6814665" cy="1314680"/>
          </a:xfrm>
          <a:custGeom>
            <a:avLst/>
            <a:gdLst>
              <a:gd name="connsiteX0" fmla="*/ 31407 w 6829651"/>
              <a:gd name="connsiteY0" fmla="*/ 1289657 h 1395674"/>
              <a:gd name="connsiteX1" fmla="*/ 365704 w 6829651"/>
              <a:gd name="connsiteY1" fmla="*/ 1299489 h 1395674"/>
              <a:gd name="connsiteX2" fmla="*/ 2627123 w 6829651"/>
              <a:gd name="connsiteY2" fmla="*/ 267102 h 1395674"/>
              <a:gd name="connsiteX3" fmla="*/ 3620181 w 6829651"/>
              <a:gd name="connsiteY3" fmla="*/ 748883 h 1395674"/>
              <a:gd name="connsiteX4" fmla="*/ 4318271 w 6829651"/>
              <a:gd name="connsiteY4" fmla="*/ 1631 h 1395674"/>
              <a:gd name="connsiteX5" fmla="*/ 6432207 w 6829651"/>
              <a:gd name="connsiteY5" fmla="*/ 994689 h 1395674"/>
              <a:gd name="connsiteX6" fmla="*/ 6825497 w 6829651"/>
              <a:gd name="connsiteY6" fmla="*/ 1014353 h 1395674"/>
              <a:gd name="connsiteX0" fmla="*/ 7117 w 6805361"/>
              <a:gd name="connsiteY0" fmla="*/ 1289657 h 1346535"/>
              <a:gd name="connsiteX1" fmla="*/ 597053 w 6805361"/>
              <a:gd name="connsiteY1" fmla="*/ 1201166 h 1346535"/>
              <a:gd name="connsiteX2" fmla="*/ 2602833 w 6805361"/>
              <a:gd name="connsiteY2" fmla="*/ 267102 h 1346535"/>
              <a:gd name="connsiteX3" fmla="*/ 3595891 w 6805361"/>
              <a:gd name="connsiteY3" fmla="*/ 748883 h 1346535"/>
              <a:gd name="connsiteX4" fmla="*/ 4293981 w 6805361"/>
              <a:gd name="connsiteY4" fmla="*/ 1631 h 1346535"/>
              <a:gd name="connsiteX5" fmla="*/ 6407917 w 6805361"/>
              <a:gd name="connsiteY5" fmla="*/ 994689 h 1346535"/>
              <a:gd name="connsiteX6" fmla="*/ 6801207 w 6805361"/>
              <a:gd name="connsiteY6" fmla="*/ 1014353 h 1346535"/>
              <a:gd name="connsiteX0" fmla="*/ 6044 w 6804288"/>
              <a:gd name="connsiteY0" fmla="*/ 1289657 h 1329535"/>
              <a:gd name="connsiteX1" fmla="*/ 595980 w 6804288"/>
              <a:gd name="connsiteY1" fmla="*/ 1201166 h 1329535"/>
              <a:gd name="connsiteX2" fmla="*/ 2601760 w 6804288"/>
              <a:gd name="connsiteY2" fmla="*/ 267102 h 1329535"/>
              <a:gd name="connsiteX3" fmla="*/ 3594818 w 6804288"/>
              <a:gd name="connsiteY3" fmla="*/ 748883 h 1329535"/>
              <a:gd name="connsiteX4" fmla="*/ 4292908 w 6804288"/>
              <a:gd name="connsiteY4" fmla="*/ 1631 h 1329535"/>
              <a:gd name="connsiteX5" fmla="*/ 6406844 w 6804288"/>
              <a:gd name="connsiteY5" fmla="*/ 994689 h 1329535"/>
              <a:gd name="connsiteX6" fmla="*/ 6800134 w 6804288"/>
              <a:gd name="connsiteY6" fmla="*/ 1014353 h 1329535"/>
              <a:gd name="connsiteX0" fmla="*/ 43698 w 6841942"/>
              <a:gd name="connsiteY0" fmla="*/ 1289657 h 1426894"/>
              <a:gd name="connsiteX1" fmla="*/ 633634 w 6841942"/>
              <a:gd name="connsiteY1" fmla="*/ 1201166 h 1426894"/>
              <a:gd name="connsiteX2" fmla="*/ 2639414 w 6841942"/>
              <a:gd name="connsiteY2" fmla="*/ 267102 h 1426894"/>
              <a:gd name="connsiteX3" fmla="*/ 3632472 w 6841942"/>
              <a:gd name="connsiteY3" fmla="*/ 748883 h 1426894"/>
              <a:gd name="connsiteX4" fmla="*/ 4330562 w 6841942"/>
              <a:gd name="connsiteY4" fmla="*/ 1631 h 1426894"/>
              <a:gd name="connsiteX5" fmla="*/ 6444498 w 6841942"/>
              <a:gd name="connsiteY5" fmla="*/ 994689 h 1426894"/>
              <a:gd name="connsiteX6" fmla="*/ 6837788 w 6841942"/>
              <a:gd name="connsiteY6" fmla="*/ 1014353 h 1426894"/>
              <a:gd name="connsiteX0" fmla="*/ 4026 w 6802270"/>
              <a:gd name="connsiteY0" fmla="*/ 1289657 h 1327635"/>
              <a:gd name="connsiteX1" fmla="*/ 593962 w 6802270"/>
              <a:gd name="connsiteY1" fmla="*/ 1201166 h 1327635"/>
              <a:gd name="connsiteX2" fmla="*/ 2599742 w 6802270"/>
              <a:gd name="connsiteY2" fmla="*/ 267102 h 1327635"/>
              <a:gd name="connsiteX3" fmla="*/ 3592800 w 6802270"/>
              <a:gd name="connsiteY3" fmla="*/ 748883 h 1327635"/>
              <a:gd name="connsiteX4" fmla="*/ 4290890 w 6802270"/>
              <a:gd name="connsiteY4" fmla="*/ 1631 h 1327635"/>
              <a:gd name="connsiteX5" fmla="*/ 6404826 w 6802270"/>
              <a:gd name="connsiteY5" fmla="*/ 994689 h 1327635"/>
              <a:gd name="connsiteX6" fmla="*/ 6798116 w 6802270"/>
              <a:gd name="connsiteY6" fmla="*/ 1014353 h 1327635"/>
              <a:gd name="connsiteX0" fmla="*/ 4026 w 6802270"/>
              <a:gd name="connsiteY0" fmla="*/ 1289657 h 1327635"/>
              <a:gd name="connsiteX1" fmla="*/ 593962 w 6802270"/>
              <a:gd name="connsiteY1" fmla="*/ 1201166 h 1327635"/>
              <a:gd name="connsiteX2" fmla="*/ 2599742 w 6802270"/>
              <a:gd name="connsiteY2" fmla="*/ 267102 h 1327635"/>
              <a:gd name="connsiteX3" fmla="*/ 3592800 w 6802270"/>
              <a:gd name="connsiteY3" fmla="*/ 748883 h 1327635"/>
              <a:gd name="connsiteX4" fmla="*/ 4290890 w 6802270"/>
              <a:gd name="connsiteY4" fmla="*/ 1631 h 1327635"/>
              <a:gd name="connsiteX5" fmla="*/ 6404826 w 6802270"/>
              <a:gd name="connsiteY5" fmla="*/ 994689 h 1327635"/>
              <a:gd name="connsiteX6" fmla="*/ 6798116 w 6802270"/>
              <a:gd name="connsiteY6" fmla="*/ 1014353 h 1327635"/>
              <a:gd name="connsiteX0" fmla="*/ 4026 w 6802270"/>
              <a:gd name="connsiteY0" fmla="*/ 1312710 h 1350688"/>
              <a:gd name="connsiteX1" fmla="*/ 593962 w 6802270"/>
              <a:gd name="connsiteY1" fmla="*/ 1224219 h 1350688"/>
              <a:gd name="connsiteX2" fmla="*/ 2599742 w 6802270"/>
              <a:gd name="connsiteY2" fmla="*/ 290155 h 1350688"/>
              <a:gd name="connsiteX3" fmla="*/ 3592800 w 6802270"/>
              <a:gd name="connsiteY3" fmla="*/ 771936 h 1350688"/>
              <a:gd name="connsiteX4" fmla="*/ 4290890 w 6802270"/>
              <a:gd name="connsiteY4" fmla="*/ 24684 h 1350688"/>
              <a:gd name="connsiteX5" fmla="*/ 6404826 w 6802270"/>
              <a:gd name="connsiteY5" fmla="*/ 1017742 h 1350688"/>
              <a:gd name="connsiteX6" fmla="*/ 6798116 w 6802270"/>
              <a:gd name="connsiteY6" fmla="*/ 1037406 h 1350688"/>
              <a:gd name="connsiteX0" fmla="*/ 4026 w 6802270"/>
              <a:gd name="connsiteY0" fmla="*/ 1302908 h 1340886"/>
              <a:gd name="connsiteX1" fmla="*/ 593962 w 6802270"/>
              <a:gd name="connsiteY1" fmla="*/ 1214417 h 1340886"/>
              <a:gd name="connsiteX2" fmla="*/ 2599742 w 6802270"/>
              <a:gd name="connsiteY2" fmla="*/ 280353 h 1340886"/>
              <a:gd name="connsiteX3" fmla="*/ 3592800 w 6802270"/>
              <a:gd name="connsiteY3" fmla="*/ 762134 h 1340886"/>
              <a:gd name="connsiteX4" fmla="*/ 4290890 w 6802270"/>
              <a:gd name="connsiteY4" fmla="*/ 14882 h 1340886"/>
              <a:gd name="connsiteX5" fmla="*/ 6404826 w 6802270"/>
              <a:gd name="connsiteY5" fmla="*/ 1007940 h 1340886"/>
              <a:gd name="connsiteX6" fmla="*/ 6798116 w 6802270"/>
              <a:gd name="connsiteY6" fmla="*/ 1027604 h 1340886"/>
              <a:gd name="connsiteX0" fmla="*/ 4026 w 6814334"/>
              <a:gd name="connsiteY0" fmla="*/ 1301688 h 1339666"/>
              <a:gd name="connsiteX1" fmla="*/ 593962 w 6814334"/>
              <a:gd name="connsiteY1" fmla="*/ 1213197 h 1339666"/>
              <a:gd name="connsiteX2" fmla="*/ 2599742 w 6814334"/>
              <a:gd name="connsiteY2" fmla="*/ 279133 h 1339666"/>
              <a:gd name="connsiteX3" fmla="*/ 3592800 w 6814334"/>
              <a:gd name="connsiteY3" fmla="*/ 760914 h 1339666"/>
              <a:gd name="connsiteX4" fmla="*/ 4290890 w 6814334"/>
              <a:gd name="connsiteY4" fmla="*/ 13662 h 1339666"/>
              <a:gd name="connsiteX5" fmla="*/ 6404826 w 6814334"/>
              <a:gd name="connsiteY5" fmla="*/ 1006720 h 1339666"/>
              <a:gd name="connsiteX6" fmla="*/ 6798116 w 6814334"/>
              <a:gd name="connsiteY6" fmla="*/ 1026384 h 1339666"/>
              <a:gd name="connsiteX0" fmla="*/ 4026 w 6818691"/>
              <a:gd name="connsiteY0" fmla="*/ 1301688 h 1339666"/>
              <a:gd name="connsiteX1" fmla="*/ 593962 w 6818691"/>
              <a:gd name="connsiteY1" fmla="*/ 1213197 h 1339666"/>
              <a:gd name="connsiteX2" fmla="*/ 2599742 w 6818691"/>
              <a:gd name="connsiteY2" fmla="*/ 279133 h 1339666"/>
              <a:gd name="connsiteX3" fmla="*/ 3592800 w 6818691"/>
              <a:gd name="connsiteY3" fmla="*/ 760914 h 1339666"/>
              <a:gd name="connsiteX4" fmla="*/ 4290890 w 6818691"/>
              <a:gd name="connsiteY4" fmla="*/ 13662 h 1339666"/>
              <a:gd name="connsiteX5" fmla="*/ 6404826 w 6818691"/>
              <a:gd name="connsiteY5" fmla="*/ 1006720 h 1339666"/>
              <a:gd name="connsiteX6" fmla="*/ 6798116 w 6818691"/>
              <a:gd name="connsiteY6" fmla="*/ 1026384 h 1339666"/>
              <a:gd name="connsiteX0" fmla="*/ 6559 w 6821224"/>
              <a:gd name="connsiteY0" fmla="*/ 1301688 h 1356820"/>
              <a:gd name="connsiteX1" fmla="*/ 419515 w 6821224"/>
              <a:gd name="connsiteY1" fmla="*/ 1272191 h 1356820"/>
              <a:gd name="connsiteX2" fmla="*/ 2602275 w 6821224"/>
              <a:gd name="connsiteY2" fmla="*/ 279133 h 1356820"/>
              <a:gd name="connsiteX3" fmla="*/ 3595333 w 6821224"/>
              <a:gd name="connsiteY3" fmla="*/ 760914 h 1356820"/>
              <a:gd name="connsiteX4" fmla="*/ 4293423 w 6821224"/>
              <a:gd name="connsiteY4" fmla="*/ 13662 h 1356820"/>
              <a:gd name="connsiteX5" fmla="*/ 6407359 w 6821224"/>
              <a:gd name="connsiteY5" fmla="*/ 1006720 h 1356820"/>
              <a:gd name="connsiteX6" fmla="*/ 6800649 w 6821224"/>
              <a:gd name="connsiteY6" fmla="*/ 1026384 h 1356820"/>
              <a:gd name="connsiteX0" fmla="*/ 6348 w 6821013"/>
              <a:gd name="connsiteY0" fmla="*/ 1301688 h 1348383"/>
              <a:gd name="connsiteX1" fmla="*/ 419304 w 6821013"/>
              <a:gd name="connsiteY1" fmla="*/ 1272191 h 1348383"/>
              <a:gd name="connsiteX2" fmla="*/ 2602064 w 6821013"/>
              <a:gd name="connsiteY2" fmla="*/ 279133 h 1348383"/>
              <a:gd name="connsiteX3" fmla="*/ 3595122 w 6821013"/>
              <a:gd name="connsiteY3" fmla="*/ 760914 h 1348383"/>
              <a:gd name="connsiteX4" fmla="*/ 4293212 w 6821013"/>
              <a:gd name="connsiteY4" fmla="*/ 13662 h 1348383"/>
              <a:gd name="connsiteX5" fmla="*/ 6407148 w 6821013"/>
              <a:gd name="connsiteY5" fmla="*/ 1006720 h 1348383"/>
              <a:gd name="connsiteX6" fmla="*/ 6800438 w 6821013"/>
              <a:gd name="connsiteY6" fmla="*/ 1026384 h 1348383"/>
              <a:gd name="connsiteX0" fmla="*/ 0 w 6814665"/>
              <a:gd name="connsiteY0" fmla="*/ 1301688 h 1314680"/>
              <a:gd name="connsiteX1" fmla="*/ 412956 w 6814665"/>
              <a:gd name="connsiteY1" fmla="*/ 1272191 h 1314680"/>
              <a:gd name="connsiteX2" fmla="*/ 2595716 w 6814665"/>
              <a:gd name="connsiteY2" fmla="*/ 279133 h 1314680"/>
              <a:gd name="connsiteX3" fmla="*/ 3588774 w 6814665"/>
              <a:gd name="connsiteY3" fmla="*/ 760914 h 1314680"/>
              <a:gd name="connsiteX4" fmla="*/ 4286864 w 6814665"/>
              <a:gd name="connsiteY4" fmla="*/ 13662 h 1314680"/>
              <a:gd name="connsiteX5" fmla="*/ 6400800 w 6814665"/>
              <a:gd name="connsiteY5" fmla="*/ 1006720 h 1314680"/>
              <a:gd name="connsiteX6" fmla="*/ 6794090 w 6814665"/>
              <a:gd name="connsiteY6" fmla="*/ 1026384 h 131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14665" h="1314680">
                <a:moveTo>
                  <a:pt x="0" y="1301688"/>
                </a:moveTo>
                <a:cubicBezTo>
                  <a:pt x="108155" y="1313159"/>
                  <a:pt x="196646" y="1334462"/>
                  <a:pt x="412956" y="1272191"/>
                </a:cubicBezTo>
                <a:cubicBezTo>
                  <a:pt x="629266" y="1209920"/>
                  <a:pt x="2066413" y="364346"/>
                  <a:pt x="2595716" y="279133"/>
                </a:cubicBezTo>
                <a:cubicBezTo>
                  <a:pt x="3125019" y="193920"/>
                  <a:pt x="3306916" y="805159"/>
                  <a:pt x="3588774" y="760914"/>
                </a:cubicBezTo>
                <a:cubicBezTo>
                  <a:pt x="3870632" y="716669"/>
                  <a:pt x="3778864" y="159507"/>
                  <a:pt x="4286864" y="13662"/>
                </a:cubicBezTo>
                <a:cubicBezTo>
                  <a:pt x="4794864" y="-132183"/>
                  <a:pt x="5894439" y="936255"/>
                  <a:pt x="6400800" y="1006720"/>
                </a:cubicBezTo>
                <a:cubicBezTo>
                  <a:pt x="6907161" y="1077185"/>
                  <a:pt x="6816213" y="1012454"/>
                  <a:pt x="6794090" y="1026384"/>
                </a:cubicBezTo>
              </a:path>
            </a:pathLst>
          </a:custGeom>
          <a:noFill/>
          <a:ln w="1016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C:\Users\touch\AppData\Local\Microsoft\Windows\Temporary Internet Files\Content.IE5\DD2VHTKO\MC90043265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684750" flipH="1">
            <a:off x="3311703" y="2879976"/>
            <a:ext cx="539050" cy="53905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touch\AppData\Local\Microsoft\Windows\Temporary Internet Files\Content.IE5\DD2VHTKO\MC90043265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567718">
            <a:off x="5016000" y="3801265"/>
            <a:ext cx="539050" cy="53905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3581228" y="3334648"/>
            <a:ext cx="1452888" cy="787400"/>
          </a:xfrm>
          <a:prstGeom prst="line">
            <a:avLst/>
          </a:prstGeom>
          <a:ln w="1016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513474" y="317894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49244" y="3912161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5447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Circuits – 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Guaranteed</a:t>
            </a:r>
            <a:r>
              <a:rPr lang="en-US" baseline="0" dirty="0" smtClean="0"/>
              <a:t> service</a:t>
            </a:r>
          </a:p>
          <a:p>
            <a:pPr lvl="1"/>
            <a:r>
              <a:rPr lang="en-US" dirty="0" smtClean="0"/>
              <a:t>Fixed capacity</a:t>
            </a:r>
            <a:endParaRPr lang="en-US" baseline="0" dirty="0" smtClean="0"/>
          </a:p>
          <a:p>
            <a:pPr lvl="1"/>
            <a:r>
              <a:rPr lang="en-US" baseline="0" dirty="0" smtClean="0"/>
              <a:t>Fixed delay</a:t>
            </a:r>
          </a:p>
          <a:p>
            <a:r>
              <a:rPr lang="en-US" dirty="0" smtClean="0"/>
              <a:t>Advance knowledge</a:t>
            </a:r>
            <a:endParaRPr lang="en-US" baseline="0" dirty="0" smtClean="0"/>
          </a:p>
          <a:p>
            <a:pPr lvl="1"/>
            <a:r>
              <a:rPr lang="en-US" baseline="0" dirty="0" smtClean="0"/>
              <a:t>Properties known in advance</a:t>
            </a:r>
          </a:p>
          <a:p>
            <a:pPr lvl="1"/>
            <a:r>
              <a:rPr lang="en-US" dirty="0" smtClean="0"/>
              <a:t>Advance reservation (if use-bounded)</a:t>
            </a:r>
          </a:p>
          <a:p>
            <a:r>
              <a:rPr lang="en-US" dirty="0" smtClean="0"/>
              <a:t>Efficiency within a single stream</a:t>
            </a:r>
          </a:p>
          <a:p>
            <a:pPr lvl="1"/>
            <a:r>
              <a:rPr lang="en-US" baseline="0" dirty="0" smtClean="0"/>
              <a:t>No</a:t>
            </a:r>
            <a:r>
              <a:rPr lang="en-US" dirty="0" smtClean="0"/>
              <a:t> overhead for processing, labels, etc.</a:t>
            </a:r>
          </a:p>
          <a:p>
            <a:pPr lvl="1"/>
            <a:r>
              <a:rPr lang="en-US" baseline="0" dirty="0" smtClean="0"/>
              <a:t>The circuit </a:t>
            </a:r>
            <a:r>
              <a:rPr lang="en-US" b="1" i="1" baseline="0" dirty="0" smtClean="0"/>
              <a:t>is</a:t>
            </a:r>
            <a:r>
              <a:rPr lang="en-US" dirty="0"/>
              <a:t> </a:t>
            </a:r>
            <a:r>
              <a:rPr lang="en-US" dirty="0" smtClean="0"/>
              <a:t>the label (no names after setup)</a:t>
            </a:r>
            <a:endParaRPr lang="en-US" baseline="0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782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Circuits –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Fairness on a per-circuit basis</a:t>
            </a:r>
          </a:p>
          <a:p>
            <a:pPr lvl="1"/>
            <a:r>
              <a:rPr lang="en-US" baseline="0" dirty="0" smtClean="0"/>
              <a:t>Per reservation</a:t>
            </a:r>
          </a:p>
          <a:p>
            <a:pPr lvl="1"/>
            <a:r>
              <a:rPr lang="en-US" baseline="0" dirty="0" smtClean="0"/>
              <a:t>At the time of reservation</a:t>
            </a:r>
          </a:p>
          <a:p>
            <a:pPr lvl="1"/>
            <a:r>
              <a:rPr lang="en-US" dirty="0" smtClean="0"/>
              <a:t>At the time of use</a:t>
            </a:r>
          </a:p>
          <a:p>
            <a:r>
              <a:rPr lang="en-US" dirty="0" smtClean="0"/>
              <a:t>Path</a:t>
            </a:r>
            <a:r>
              <a:rPr lang="en-US" baseline="0" dirty="0" smtClean="0"/>
              <a:t> blocking</a:t>
            </a:r>
          </a:p>
          <a:p>
            <a:pPr lvl="1"/>
            <a:r>
              <a:rPr lang="en-US" baseline="0" dirty="0" smtClean="0"/>
              <a:t>Resources blocked (even if not actively</a:t>
            </a:r>
            <a:r>
              <a:rPr lang="en-US" dirty="0" smtClean="0"/>
              <a:t> </a:t>
            </a:r>
            <a:r>
              <a:rPr lang="en-US" baseline="0" dirty="0" smtClean="0"/>
              <a:t>used)</a:t>
            </a:r>
          </a:p>
          <a:p>
            <a:r>
              <a:rPr lang="en-US" baseline="0" dirty="0" smtClean="0"/>
              <a:t>Capacity limited</a:t>
            </a:r>
          </a:p>
          <a:p>
            <a:pPr lvl="1"/>
            <a:r>
              <a:rPr lang="en-US" dirty="0" smtClean="0"/>
              <a:t>Min. of per-hop</a:t>
            </a:r>
            <a:r>
              <a:rPr lang="en-US" baseline="0" dirty="0" smtClean="0"/>
              <a:t> capacity of a single path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777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we relay?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ackets </a:t>
            </a:r>
            <a:r>
              <a:rPr lang="en-US" dirty="0"/>
              <a:t>to the </a:t>
            </a:r>
            <a:r>
              <a:rPr lang="en-US" dirty="0" smtClean="0"/>
              <a:t>rescue</a:t>
            </a:r>
          </a:p>
          <a:p>
            <a:pPr lvl="1"/>
            <a:r>
              <a:rPr lang="en-US" baseline="0" dirty="0" smtClean="0"/>
              <a:t>TDMA relaying</a:t>
            </a:r>
          </a:p>
          <a:p>
            <a:pPr lvl="1"/>
            <a:r>
              <a:rPr lang="en-US" dirty="0" smtClean="0"/>
              <a:t>Allows</a:t>
            </a:r>
            <a:r>
              <a:rPr lang="en-US" baseline="0" dirty="0" smtClean="0"/>
              <a:t> circuits to be shared</a:t>
            </a:r>
          </a:p>
          <a:p>
            <a:pPr lvl="1"/>
            <a:r>
              <a:rPr lang="en-US" dirty="0" smtClean="0"/>
              <a:t>Avoids blocking of cross-traffic</a:t>
            </a:r>
          </a:p>
          <a:p>
            <a:pPr lvl="1"/>
            <a:r>
              <a:rPr lang="en-US" dirty="0" smtClean="0"/>
              <a:t>“Packet” coined in 1968 </a:t>
            </a:r>
            <a:br>
              <a:rPr lang="en-US" dirty="0" smtClean="0"/>
            </a:br>
            <a:r>
              <a:rPr lang="en-US" dirty="0" smtClean="0"/>
              <a:t>(Donald Davies)</a:t>
            </a:r>
            <a:endParaRPr lang="en-US" dirty="0"/>
          </a:p>
        </p:txBody>
      </p:sp>
      <p:sp>
        <p:nvSpPr>
          <p:cNvPr id="4" name="AutoShape 2" descr="data:image/jpeg;base64,/9j/4AAQSkZJRgABAQAAAQABAAD/2wCEAAkGBxQTEhUUExQVFRUXFxwaFxgXGRgaGBwaHxwZHBogHhwfHCggGB8lIBwYITEhJSorLi4uGB8zODMsNygtLisBCgoKDg0OGhAQFywcHBwsLCwsLCwsNCwsLCwsLCwsLCwsLCwsLCwsLCwsLCwsLCwsLCwsLCwsLCwsLCwsLCwsLP/AABEIALUBFgMBIgACEQEDEQH/xAAbAAACAwEBAQAAAAAAAAAAAAADBAACBQEGB//EAEYQAAIBAwMBBQQHBQYEBQUAAAECEQADIQQSMUEFEyJRYQYycYEjQlKRobHwFDNiweEVU3KCwtEWkqLSJDRDc/EHZIOys//EABgBAQEBAQEAAAAAAAAAAAAAAAABAgQD/8QAHxEBAAICAwEBAQEAAAAAAAAAAAECERIDMlETITFC/9oADAMBAAIRAxEAPwD6x257QW9OQrTuKyDBKDn3iMjg5iPMis4+090kBLSZE5YmJ4mB5Zj1GaW9sW26i1tUMzrDbsqFVvL13EfMDrWT2lp1s2bjIo7wAsp90m5yskfaaAfPcZ5rnve0WxD2pWJjL0Tdv3fsJ/1Gfhmg/wDEd/afBbmP4v8AevKawHvLiElgbHeXmBMGDc8KifDu4AH1VbrmnW7QW21mxBe420ELnaPCu5vizLjmNx6Vne3rWlfGxpfai+G+kS2wnO0MD8skY/H0pq/7TXC+23bUR9ok4+AiJ5ry/Z3adt7vdrLEOVJEQIXdM+R4HntY8CmtLq1TeHChrZYsQdzHAZmYRKglkVRkk4HFXeya1bje0l0Cdts5j6wz5TOTEcUQ+0zdLagxOWPw8vQ157tayN1sKqd5cf3iBPgU3FJPJG9LYI8j6UnpL9x9Oy91D3rJayJJ8V3vCd52hUCypOTz1JALe3qax49YntKxVWPdQ8BCNxDEgkAEHyBz6VYdvXvsW/j4h+E15u/dJeyEtXCqI+wurL9MQqqWBEqoU3SWIgk+GTAOraWFUSTAiTyYHJ+PNTe3q6x4dPb1/wCzb+5v96N/bN4CStuPQN/vSIqxM4/XSm9vTWBv+I7sZtoT8TH3VfT9vXSYKJ543D+ZpCPOuBcz5Vd7eprB4+0lwH90sf4j/tXLntLc6W0wRMsZI6gYwfv/ABxmbCaILakzT6W9NYOXPaHUNAS0ikNncxIK59B6fo1ZfaC/MbLf/Vx160ls+M0XZMHr1p9LemsHdN29dYwbaKYkiSfLilrntLfVjut2woz9Y485n+VBuCG3Tmfz/wDmuMvX0/XWm9vTWDF/2jvbvCiBekycfGRPXj8avp+377dLY56N/wB1ItaGAMAACPz/AF611RB/Cm9vTWD6dv3tjErbJGOGHzjdmqv29fEYtZ9G/wC+lhAnjNcIHnU3t6awbPtFdAJKW8ZPI/nionb18522o/zT980mVEZirOafS3q6wZ/t2+eBanoCG/7vhQT7QagNnuyP8JH+qhH06VVhim9vTWDZ9o721fDb3HkQ2fh4sfjTdjtu4wkC2QR0kwfXPyr5r7YMBcTcDAJkdY3WBicSVDEfGsZNUy27jI+oSD4WDOEAECDtcQTg7vUCJr0rtMZyaQ+vf8R3FJV7aEjOGIx8CDXV9pzJmzC9Dvk/dt+PWvlly9Bb6bVAE47xrhLpuWIDvDeEsdp6r/EKlztC4D/5pgTuJLIR7vu+8u6DBifQHmmb+mkPpes9qLyQw04ZCJBD5+cjn/anfZn2mXVKZQ23BIKkzxHoPMY9a+YL25e2lV1Kv4oVSLbTJCzAAIEEmAcR6GtP2D1DPftXHCqzqN4A5YCJ+6MZ6UrNs/rN6xEfj63UqVK9nk8j7RCdbbE47njy8Zk/PH/LWZ2mqXCQx8KOrHMRsZbgk9BgE+la/tS4W/bb6wtPHPBZB8MZ/CvPXNPci8UCM7OGthz4DtW0BPJAlW9etcnJ3dFOp61sMOCp3CA2PEBJA9eWMeppLU6PRoFF1dOiru2B9iqN22SAYGYGaHbsX5042gKjFn8SlixUhmbMAHfchU3eIrJAmnNDbcX7rGdrbNp8PQRAjMDqG6zHNYaJXnK6i3EBFwR8QoMRwVVkIHGY8o3GB5xtI4jxbuhmYiMRFeftNea+QbIhNwNxsWiz9yJUSWcBbbGB9pVJBBjR0usvFEPdEt4RcnweIiG2g/VDZLZEe7urSNBLQ8JPTPwx+HWiW7gYBgZDAEEdQcg1idpXdQ1vuhbO91uIzrG2SjBSpk92uQ+9/s7QCzCL3BqfpmtLtBtAWluMp2lA/wBRWgsxKjLAQBJxtphGvE0pd1oW4VYoqhZO4wY+1JMBZ8PxodjvS266m1UdnWCGJBXaqgL5AtunliIkZqXLF/vUuKbYkEEsSe7XPhAGHJPdtyMocwRAG7N7TtXwTacMFZlMMpOGKg4JgNtJBPIomp1oRgCr+I7Ujad7RO0eKQYBMsAAFYzAoPZ9m5ashAtsm2kW/E0Mw6tKjbuOTE8mp+zb2ncx7tGtA+bMELvzk+6BPEP50B9Pd3WlcjaGQMRzErPlmiWjuHulcA8g856HBiPv60PSaUqFliYIJjwqYXbtC5hQIMTyJJOaVs2Dp7TmUCoJ2qkAiZc85dhIHQeEZqh0pVkSga3Ui3tkEsxhVX3mPp0xyScAUtb7RWV8RYNtI7vNsK3hDbwPEu6Fkkc8YNMI0Cvp51YLj5VmM8AMLZBIG7wGdxYJ1E4OfgZoT6yS3dXCuwOzABn91mQyhE+8j4Qg4Bzupgal1fDxXLRBBwZAnj4jmIPH5eYpHQdr27rG2DFzYLgAMq9s8Pbfi4k9Rx1ArQ0vJGev65qKrct9Y6VXZR2od9DtO2A0YkEiekgEH8aCyrUZaStaS99bUf8AJbRR/wBW41f+znx9PfPrKDp6JFAz3Y/OulKXGlur7t7dzi4in8V2mh3NRqF5sJc5/d3Y/BwPXrTAaIrjjis3+1rhkfsepXMZ7iPiCL0RREv6h4+iW0v8bhn/AOVJX/qpgy8j7Q6Xfea2kKpbdukdTcZycx7yH8B0rNdbhuJprTQx4OYQQWLHruiT1gQBkg1pdraYF3e5fKkW96lTsUk97wMEqd+6CSfFWT7OabTNevOdQFYMyWwl4hgoOD72RhVA6wea9q/lWol6AezOnCH6MOxmXcmWPnAIAryl2LFwBQQqtJt+8AQcOhb3WBzn54r0eo1T21JV3jxELcAb/CJwST9mZzXm/aG+z3N4KNKnI3AZGJngmSIzxVpnP60fQMXW6QsFlkr7syFBE58Ug/Pqa9N7O/RtpXAy1u2pyDlVCH7woM/CvI6C5fOm3BF2ArzcjKvuGAhP1UXH2a+idmaYqmjVgu7cSxHEgdJzGTU/1DzvP4+hqcVKgrtezneN9sLR/abLdDbI9cMCcfMfd96d1mxsC85mRIjzgwZg8edantgv0tk9dr/dKVnW+Zrk5e8ujj6l11O62jARu2HzwzLPIzgn76fRYE1maTsxvoi7D6NQoVJ2wu0gkkAk7kU/AR5kk1mjdrodWUREe94omVbiFk7sHJC8AGcNnr90KjO3CqWPwUSfyqWb5hPDlmKnbkLAfMwJBKgA/wAQrKXs++3fK15dlwQrDduAgyAkgJlokNMAfW8VNWtJeVQgdYDBg3BIBB7uIItpysjcdsDnNVJaYql6+FEswUeZIA+/pSV/TXX5uhRKNtUYlWDATIJU8NxMDgSDn9mrqBqbu99u9Q0GDtAJA2qGYKSCOSeAYaauGWhpu1Va46q6sqbQNgLsWIk+7MwCo4p61qAxwrjnLIyfgwB/CsltLdKNaWQpuOWZ3O5wzEwGBJAggkmONoEGQxZ0l+2wIud8gWNrna0gAbpAgAQcASd0ySM0ao46etK6fUltpZQA4JTMnoRuEYJGYE8H51uG49m4qQryUDGQOVV3AInHjgddg86roLdwi33gju0g8eJ4CyAGMKBuGTndMCKgNrdULSbiJ6ASBwGYyThQFVmJPRT8KIrbgDBhgpEiDnIkHg8fCg39GWg75Icuu9QVEq6bSBErtdus8c8UUJcBWXQ8SAhA97odxPGM9c+lB51tQztcuALcnegTd41sAlNwjMPcVmZgDgLg7caqMLSySWbqC8lRtuMCSZJ3d3E9dvA2wEOydG1yzpmBUqEtkhi/2RMAQA26epGOK0u1GZSjIpLFgpKpLFYYxu7ttonOYHSRNalFdL2gHZV2xKhwZkEEIcecFiD5QPtCqPs1AdGBAmGhoLhXdIYDxbSUb0IxPIpvaRcELgAQYHUncOJ+qpgdSPKltIW7x9yKsonCwxO67uz1E5A6ST9aoPPXWuOVa3ZUG29xlK2yncss4ZmjvBcG4HaPrA5Bk+o7OvhwlwYDrujqJEwfUcfKltV2YXuKwKgKVYggliwwM7sYj55g1fshIspBMAuAfTe0fhVkOlMkjzqt9dylVLKSI3KBI9RuBH3g0dDIoOrtIyMLmEjxSSojkywIj4zWRnN2ei5u370AZ33ii88+HaP6VRLeiBAFy2TiPpyTnjO+i6LXaQibL27nra+lP3ru/OmjruItXSCPsgfKCwM+kVQtZ0Npx9DeuZ4Nq+zfmzA/dXW0d4Hw6iccXLSNn4rsNBv3tMxIvWSI/vLDAeWG2wenWpYey4HcajHACXVb8G3UFmt6rjvNP6nun/Lvf51R9BcILXNRcKiZS0gtjr1EvPwYUYaG7z+03NsfYtDz67P1FKXE08lDc7+8RKoXDvImCqjwoRmDAzQeK17ac3nBHeNG1mRO8adtsuZAIBG66YOAR0xSmi7TTT3rveWLjLcJ5tg7TLb/AA5+tuEc4FaOqS7duMUtCJI8bBM92viUANBhC2Y5E9aX1WluXAo7jxON4C3R3hB4cKVABPwzt4kAj2jGMS3BzQ29M0utxdzCVRGa0wnqUlSMCIjHymsa7oirMm5oyRI3eOCwGBMGOk9MGa29BrTb04tvauSpIDNae4omWAHdB4MGYkc1mPesO7De9uTyi5TI4SQfTcPF5KvIRnKgX+z79vTbO8UIUPu2zztvN7xbbM7oieFMYNfQdDbP7RZJZjDERgLO1TIETJ+J5rw+o0cso7y4VyAYKqAQqLDFFLYj4fjXseye6OotbWUvuPBBO3A8+JH4VP8AUMX/AI+nipUFSvZzvLe2DxcsjzD/AJrWeiEU77ZLN7Tgdd4/FKWYzxGK5OXtLo4+rs/zq1DQ0Sea820Xp/WizQ6IoqoijNZ/Z7brgYGSbYY/4nZp+7uwsdAsdK0gKpbtAEkAAkyYESYiT5mBHyrTLqrRlFc21dVoJGK4tWK4qKtBwCo4q0V1lz8qDyOo7LUretuVV7KsbDuVARHffbuK0ShVptkj+7XzFa633uIwjZdS4quJnhkYw0CQyGeBzEU3rdEtwDIDgEK0Tg4ZWH1kaACvoDggEYWo1A09l7PcHTyDDpAsmY3sLnFoxx3uzIgEgTWv6hy1orsHxNx9pSePMRM+ZgmOnRnsyy6Wttwktvc5MnaXYoJk8KVHJiIkxSdjtIG1KsklXZfpUcKARtVrm8jcZiQSBBzAFV0Pam5R3aM8sSoD994CFILXgxtJDFvDvbwqIngA12zrO7TasG7cOy0v2mPpjwqPET0FM6LSi1bS2DIRQoPnAAmq6fR+IXH2m7G2QJCA5KqYmJ5JEn0wA0E+FQdsVy+AFYlSwg+EQSfQDrNWtCpqCQrbQC0eEMdoLRgEgGATGYNRSR1l4jwado6d5ctoPuUsfwqjXtT/AHVn5XmJ/wD5Y61LA1REv+zoc4XvH+GSU6elE7u7J+kT0+jPl/7nnNUUTXXF9+w49UZHH/7BvwpXWanSuPp1Qf8Av2iv3l1iZ9aKbuqUH6OxdOPduPbJ88MjAf8ANQz2xcUnfpNSoHVO7ug/DZcLH/lojOOm7LjjQkeRayR90/ypwa6y1l006b1KExaQi2w9HACEkcQcmKi9vWycWtVuP/2mpBn4m2APiTFEt6+85IXTOo+1edEEeiqXf7wOOaDz1/s27dZnVu4JYZJZjLD7IRQsyfrHk1z/AIdugjZqwIwPAViJkDbcBEeXxr1l7R3G5vOuOLYQDr1ZWahDskjIv6jzy6nPnlCKReWnmP7EvQQ1xSpUTtZmBUEESruJAgR0/Kg6vs15dncy2GLWCZwBJKq4mABPSvafsjAcq8AjxKFwefcAH4UnqrjKc6Vn4E23tnAkjDMhER+OJq7yrxF3s2yNihLJAe2fBp70wrJMxZgAhT1AzJPn7PRMvf2oVll5EgDoQYE+YHMc0trNSxHh0WpaYMB7CgR/+fE9Y560z2c1xtRpzctqnvcPvM4xhQPuJ5q1nNoYt/H0SpUqV0vB5T2x/e2ecrcH3lPSkdO3FPe2n7zT/wCf/RWdYNcnL2dHH1HYR91XFcJqIK821wKKtVFWFVEFWA/OuxVl/nVRF/X30QVUVag4asg/KqGrjgUFtvpXGro6cVxv5UERfOh8UYDHyoTDJoAGwsztUn1An8qIT+vuqwX+f8qh6GgqKsldIqDmqIozUYV0CoagqTQGJn9fCmLgoTrNBxWmuxU29atQVI/KqkVeuMKDoWpFdA/KukVlVapfFWP8qFe4oqjLjHlSelb/AMRYE9X/ANP6+6mmfwmPvpezm/p/i38q9OPtDF+svdVKlSutzvKe2oO/T+X0n+isyzWt7aHNjHV8+WFrItCuTl7Ojj6nU4qwodqiba82xIqwWqgVdaItFWFQClLGrJUNBMgMoXkoSOhOSoIJHWcScVpDqmuGpNdA/Og4BRBWf2l2gLL2FYqBccqSzBYAt3GkTydyosfxmnbF0MNwmPVWU/cwBj14PSgLVW6UHW6jYhIK7tpIB9IBMckAssx5jzoZ3I6gsWDErkKDuALCNoGCFfBk4HrQOE0OOf1/KiRVSOaCKK41S5u8MAHxeLPCwcjzMhRHqT0oXaF4rbdl5AO2eN3C/jFARuKoKDoP3c7mYSSpYySs4af4veHow4od5gzNuIFu2BungsQGz6KpUx1Lj7NUOWoIEcfoVFyTSVntC0CJfabkuoYbIACqecAz0MEknyNHu6pLSlrjbRkcEmcmAACWMAnA4BPANAa6KpFC7R1QTYJG53VVHnkbj8FWT8h50r/agNzuwtyQm5xscsJMJkDbBi5megqB/pUWs1O27ZDkcIQHZmtqqkz7xLiODwDwRyK0EuDgETtB9YmJ+FAQLVDzQNeStt3DsNqNgbTJAJAyDBnFEa54wuDKliR6FQI+JP4GgLORXaU159zb+8LhU5wT7xwRuAVWYr12xVX122yHLLnAY+6RJh4HI2gvA5AgdKinHIil7vFS0SVXeIYqCw8jGfPr6n50to9QXDkxKuy48uR84IB9RUUdW8JpGzP7TYgmDPhxAOJPE5x1ppjCUvpx/wCI0/xb8lr04+0MW6y93UqVK63O8n7bt49OPPvPyX/es20OK0/bcjdp/OXx6eAH4dKzrZiuTl7Ojj6jJRwaEDiiLXm2JOatVR1qTVQDV9pC3vBkMtvcvADMdwCqerSBj+LrBgdzVi1aK2x3r27cbVyAVX6xGF4B28noDQu0Lu64ttLVq64Uue9bairkDhHLFiD9WAFJJGAWeyLxayh7s2cEd39naSsTAkYkGBiK0gfaXaO3YLboZdd5EELbySzGCFBgKCYndjOR3UapmnbaZ1KtBMqC4K7ZJgqnJ3HmMT1aa6F2495tsiIDQefujzkiraksUbYBuPBOQD5kTmOY9KIy7FkpdS8bRtr3b29ltNzlm7tt7BAxjwFRPE5I3Vs6e/PhaA+3cV6gEkCTx0Ix1UxWe/aTWVDX7cDClkbf4iQq+HareJiFACnJHHNL3O3rdlmOpC2jNpFiXYm5vISQMkAbjGBuPxNxkX7d7wltu1VSzDMwJ/euA0ZHurbDk9MDriL2kbt1dtq43d7i20Db3sbdq3CwtsFDPJ3dVHIYDYJn1+6P680C7eFtSx91VJgCcDoAPuAqZGVZ7UuDVXFvfR2kTaoUMym4djxuKgu20iFUfa5NOvq70tFg8grLAeGTu3Z9/GEE+8skZh2xqdwaAylTtYGJBhWjBI4YHB6+c11LwLFfKJOIk5j48H/MKBdNTcBM2jtIHdgQWkE7u8O7agIKkc8HJPhpM6K7csC1dMHb4yxVi7zMQGIFucETJGIUVq3NWqwGJEyeCYAiSYHhAkSTjNB1GutrIZ1WPNgPzoAhLjEG5sUKZ2oWaTBGWIXAk+EL5GelS7p1DbzuJJB2zgv4VUgTG6Aok8ROMmqHtS2XS2pDlgTKsrBQB9aDOcgRPBruovxueJFsQv8AFcIgAeuQo8zcI6UAtDpQ9gb+XTJwYDCYUkYAnyzyat/ZSuwZmZsMrboIZW2ysRCqduQoEgkHmudjswtC2xBa2qLIETCBT8IZXX/LT+nbmgwzaf8Aae6BC7AX7wlncqRst4bCxN5RkiUY7c1oJ2aoJIL+IAPnLwWMs0bvrEYIEQOBFV1g7u7c1DH6NbABAOSVZ34OMAmDOdx4jLWkuFkUkFSQCR5SJiccUyF7fZNtd8KJYsZgSobEKY8KgYAHFct9nlGJtFQWVVdnDM3hLEN/EYYiCQBAjAinncgYUt6DbP4kCktH2p3ills3YDMoP0edpKkjx8SDHnRV7tgDu0AZlNzcx5ON1yWIEZcKTwOR1ApLQ9kFLjKXuGyqW1tKG2wgLkoSAHO3ABJ4IBmK1rFyRJVl9G2z+BI/Gr1MmGCOy7vdWbY2KLQg+Jgbg2FGghSbQMkzlskeGd1O3dCzFGZlJRtyIFi2DDDidxIBw04gQtPnrXKmVwUKNO+4yhVBIAkKuILMxOYE9ABJ5wRgtpLjkXrZYIL5uLb8PjDMFY5grKbiATMtwBg6+uvTu4LK223bJ965AKFh1EwR0AG88eEwsBEVV4UBR8AIFMhK7duAoGUHexEJMWwFYyzGN0kKvAy3WCaJpP3+n+Lfyol0+H50LRj6fT/5v5Vvj7QzfrL3dSpUrrc7yPt0PFpz1+k+7wVnWOIrT9uubHxf/TWVYrk5ezo4+pxKuDVEFFCV5trjmpHNdArqGqjNZ+7vs7K210UBgCVBU3JmAdvhYQTEwfOjvq3eBZtMc+/dDWkGYPhYd45iSAF2mPeEg07ev7RJkk4UD3iTMAfcTJ4AJOBQ0u3NwDosExKMzbTBI3SowQInzIEZmtQjA9n9DqFvG5dUpvVjqCxXbcublFru0V22KltSCTBbeAdxEjb0Wlur3pe4XZ7hZBJCpbxsQYxgZOZJptlJ8ojyM/nxx0ogxNWZTDG7SS5d1WmQKy2k3XrjH3WcDZbTBzBZn/yLSt72Za6NWzMveXXHck5FtU7orwJBZra7iOgXyr0ZHFcsuSWBUgA4M+8IB+UGRB+zPWmTDHdNZcDKy6eyIEG3cuuzfaG42kNofxAFuYIJ3Bi0l8A7ntM2NoVGRcHILF2mRgGBHOa0fvqEcVMmCOgQhrh7s2lJBCErO7Jd/CSBulRzkoT1yLUdnuXdlYw0EHe67GACltqiLmFWAxjkYky9ecIGaMeXUk4AHxJj5120bkjcEjyEyvzPvcRgDn0oM3tIK2psqwlYI2z728XWM/aCnTp4SCPGJ4FX7Ys71KIAxJVnHHgDAkT5sAVAOOegrTFxSWAKll54ldwn5SK468wBk5+OOflFMjFfTXu/S8WWDtRlCliE+kMBvVjbZjH1AOBJd1mklWa2E74ZRmH1hHJgkSBtJGYJo968F24y7BQBHMMx69ApPyrP1OvK7WNq8CzKioXtqu5jAnY5Y8yZkQKAKW7pe4x0+xnafHdTuwoAVRFtm7xsFjKjLxOJprS6bUEsO9EFlYMBmQB4AseG3IJJlmIYjHNMDvC0v3YWMKoYmf8AEYkYP1Rz6ZNoSCJGQ3HkcdD8KDE7WN66qqrKoZ1VeShIlzMgNdWEOfApB+uKD7L9n6i0b0lyruNq37rsyAArukBkcv75CsAJjFawssLqAjw2w0NjJI2JA5BCl5wBMRMwNK3TJhnqNRiTbXBB55kQ4GfIwk9QSegDp9JcWwqLCd3bCoFaSWVQAWaBiRx1mW8q1bx/UUPdiorL7Xv31s32G1B3blSDNxIVjxEO58MZgH7XXVCxg8jFYus7QDG2jNaUG6N6Bw9yEBeDtPhO5FUqA0zE5pnSduWLgBVyZcpG1twO8oNyxNsEjBcCZHnSRoGuUM6kb9sHoJxt3EFgvMztzxHGZMUNdWCwVTMOUbBEHaSIJweIxPNRRoEgwJiJ6x8aHcq4eYyDQrzYqKA6+Gg6A/T6f/N/KjB8QOtK6cRrLIHABHz8Jx5YIPz9K9OPtDF+svf1KlSutzvJe3aktp/i/wCS1l2ea0vbxwG088y/+jM+lZlg9Y/KuXl7Ojj6n0FXU0BTRAa8mzC9f10qu2uBqtFVC+pu7XtlpgK5AAkl/AAAOrFS8ek9JoWkS8oZSo3u5cvKlFDBZHO5tsFQIzCyQKfQ4olMjPDakrgIDtKy8Tvx4ztkbTkADMkEwMVYve70sEwUCou4FdxMlnOIgBQAJkE+Zh8nH9K5OaqM/utRb2qrd94GUFtqKGldrXDuLsY3e4DzwOa7c1N0OCyMogQqfSBjneGwAmNu0kgc55Faimh0GZb1moNy4O6AXC2pIiQJZmMzGRAAPukD7VHs39Q0braJJBktJAgbgVAgsTMQYAOTIgtz+v0KITxNUceDIIBBHXI+BpDT6NlDKjC2GZjuUeIknHIgQIEAcAZFMeITJnmMRAMQOcx5/D52tNxzUGRqVZkBdv3t1ICAqACy7WJJJMKAYwNzdaOuhvB7bEo2xSPEzzuM+L3OoJ8M9FzihdqzbfSjPdoDuJGNqhVyehBKMPODT2mvsSxc7VCq0GBtB38nz2hSfLI9TUK/sN3ve8Lox4WQ2AQBMdIO+BOd5luALJorn0ZNwM1uYLLIyCC5gyXyfIAEj1rSRwyhhkEAg+YMEGlbV094w8gsD47vzg/dRSOv0F5rT2+/bIaG4bxEnxEcAAgQoHHrFM6bspPAE8GzEgS23aVgMTKYPTjyq3aGq2sgPG1ieCSQVUAeZJfAHNMdn3NyqwEbhMGMTn4UQld0FzYLS3tgVVQMqeLaAByXOSByIzn0q2k7H220ti64FsrsgAAbePD9Y9SWkTmOlaFweI0qNegNxWIAQAMSepXcVA5MLtJjo3pRS9zs6LiL3lxhua7BJ6Hw7jMudzLE4hOJrR/X6zQksbSW3lgVCrOSFBY+9Pi97k5gDnmjNUC1jSFbhc3GYySAQBE7fLmFVVHoPMk1LfZ6LaW0koqlSu0iQQ2760yZ855oz/rmrCgT/spAxdS6seTIZjiJ3OGYGABgjiqr2Pa27CGZCSdjMSskyT/EZzLSR0rQaqLUUtZ0y2xCCATJzMmImT6AfdUuDFFYcUO6QBUA1hU3nhTJ+VKdnKf2jTzyQ7Hjk7Sfxx8q7fubgE6DxGidnf8AmrP+Bj+I/wBq9OPtDN+svc1KlSutzvGf/UFvFpx6v5/wx+RrM0xwK0//AKhgbtMeu5/ugT+MZrJtNgGuXl7PenU8hoqtQLb0RDXm2YVqKTSytVrDzQHU4q4P5UImIog4oCChs1dVqGpzHn/vVDVvgVW4M1wvxRGMrPrUGfrrDnKx4YZRJG5g0wxjAgeuWmPCJFZ0jIiAOzMu3lmC4ILDGYMECZxWgzY++hGqhK/Z1BYNKbAASikySGMiTAbhTuMcFY8RNM6PdHj5JJgZA8gD1gR85pgNIpcPx8KAus05uqqfVLqX/wAKndEdZYKPgWpTtTQO5cC5tDqAwKzxMEHcNszB5wBEHNPd5BFEv9IoM79luDa29VIBUKATbVTHAkF2EDJgQIgde9naHu9xLlyTyQJgFmAOcmXYk45GBFF1D54rl+867Rbt94SYPjVNuOTIM/ITVRNYniVgqlhwWMETzB2kjp91J6OxduWLahwikJu2yWKwJhuh46fPzve1kfvEZD54ZT8Cv5MFJ6TRuy5VEU8hVB+IUT+Roruo0TFgwuEuDIZ8gSCvurtXrPxApVOxktkGDcm4xfed0q89OIDbCcZgk8Y1WPiPoKA97Pr0qZB7r9IPnOI8o85612ZqhMrQ0eDQEuGr2BxQ72K7pjBnoOagvdOYqls1S48+KqhuaKu7QKSY7j1gcVbU3ZwPlVBgUArmAfjR+zh/4uz/AID+YpS8/h+J/nTfZmdZankISfmf6V6cfaGb9Ze3qVKldTneW9urAZbXAILFSfOOJ6A8fGPKvL6LUAiPKve+0PZ3f2oHvKdyzx5ERwZBIzIzwa+eWuwdWGwoIXAkfmeteN6TM5h6VtER+tEXKvbu5pP+yNYD+7HyMURdDqQZNiRPG6P5V5/O3je9Tlp+RVkuwazx2dqznu/x/p+FWHZur57v8f6U+dvF3q1bl4Y/X66Va3qMH4VmN2frDzaXk8Y++uJoNYIHdDB8+lT5W8TerTt6iDmpYujJn0rNbQ6ucWgPnj8q4NDrP7ofefOf96vzt4b1bDXh+vnRdPfxFYTaPWdLUH1Mj8hVlsa0cWlBAiZn+WeTT528N6tW5ez8J++rG7KzWIdHrTP0Qnrk1P2HWwItjnOeeZ6U+dvDeraS9S125DUj+w6vpaj/ADf0rj6HWf3YPz/pIp87eG9Wqbs/dTA1HgzzMfOsJdHq+tr/AKo/lVWsa3hLQA6hiT+UR0/Gnzt4bw1e8lj6fnULwd1Zi2dYP/RXJM5J/wDj8a42n1hBm1+P9KfO3hvVq790NxAHzMVVbkGs0JrAvitcSPDAxmMEHNATTazDC2Z6ScDM+VPnbw3q39TfBMA9M0uDyfPzistdBrASxt5OCd3Ty4xVzpNYf/S/H+lPnbw3q17VzBoJbrNZw0+s6Wvjn8OKG2j1f9233j/anzt4b1bl+9hfOKqt8bYHn+H6islbWrA/cgnoSx/2zQxpdX/dH47v6U+dvDevrXW6Bg8UPUXowOtZn7Lqv7o/f/Shto9UYm22BnIyfuwOnyqfO3i719aqYyea47Ykmsz9m1f92f18q6dFqzzan54/Knzt4b19GdtxEcCtT2fO7WsRwqAfOsW3otWHU9ypAHBJ6xJBEQTA8+K9R7Hdlvb3vcWGYzFenHSYnMsXtExiHp6lSpXu8kqVKlBKlSpQSpUqUEqVKlBKlSpQSpUqUEqVKlBKlSpQSpUqUEqVKlByKkVKlB2pUqUEqRUqUEipFSpQcipFSpQSK7FSpQSKlSpQSpUqUH//2Q=="/>
          <p:cNvSpPr>
            <a:spLocks noChangeAspect="1" noChangeArrowheads="1"/>
          </p:cNvSpPr>
          <p:nvPr/>
        </p:nvSpPr>
        <p:spPr bwMode="auto">
          <a:xfrm>
            <a:off x="155575" y="-1546225"/>
            <a:ext cx="4953000" cy="322897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UExQVFRUXFxwaFxgXGRgaGBwaHxwZHBogHhwfHCggGB8lIBwYITEhJSorLi4uGB8zODMsNygtLisBCgoKDg0OGhAQFywcHBwsLCwsLCwsNCwsLCwsLCwsLCwsLCwsLCwsLCwsLCwsLCwsLCwsLCwsLCwsLCwsLCwsLP/AABEIALUBFgMBIgACEQEDEQH/xAAbAAACAwEBAQAAAAAAAAAAAAADBAACBQEGB//EAEYQAAIBAwMBBQQHBQYEBQUAAAECEQADIQQSMUEFEyJRYQYycYEjQlKRobHwFDNiweEVU3KCwtEWkqLSJDRDc/EHZIOys//EABgBAQEBAQEAAAAAAAAAAAAAAAABAgQD/8QAHxEBAAICAwEBAQEAAAAAAAAAAAECERIDMlETITFC/9oADAMBAAIRAxEAPwD6x257QW9OQrTuKyDBKDn3iMjg5iPMis4+090kBLSZE5YmJ4mB5Zj1GaW9sW26i1tUMzrDbsqFVvL13EfMDrWT2lp1s2bjIo7wAsp90m5yskfaaAfPcZ5rnve0WxD2pWJjL0Tdv3fsJ/1Gfhmg/wDEd/afBbmP4v8AevKawHvLiElgbHeXmBMGDc8KifDu4AH1VbrmnW7QW21mxBe420ELnaPCu5vizLjmNx6Vne3rWlfGxpfai+G+kS2wnO0MD8skY/H0pq/7TXC+23bUR9ok4+AiJ5ry/Z3adt7vdrLEOVJEQIXdM+R4HntY8CmtLq1TeHChrZYsQdzHAZmYRKglkVRkk4HFXeya1bje0l0Cdts5j6wz5TOTEcUQ+0zdLagxOWPw8vQ157tayN1sKqd5cf3iBPgU3FJPJG9LYI8j6UnpL9x9Oy91D3rJayJJ8V3vCd52hUCypOTz1JALe3qax49YntKxVWPdQ8BCNxDEgkAEHyBz6VYdvXvsW/j4h+E15u/dJeyEtXCqI+wurL9MQqqWBEqoU3SWIgk+GTAOraWFUSTAiTyYHJ+PNTe3q6x4dPb1/wCzb+5v96N/bN4CStuPQN/vSIqxM4/XSm9vTWBv+I7sZtoT8TH3VfT9vXSYKJ543D+ZpCPOuBcz5Vd7eprB4+0lwH90sf4j/tXLntLc6W0wRMsZI6gYwfv/ABxmbCaILakzT6W9NYOXPaHUNAS0ikNncxIK59B6fo1ZfaC/MbLf/Vx160ls+M0XZMHr1p9LemsHdN29dYwbaKYkiSfLilrntLfVjut2woz9Y485n+VBuCG3Tmfz/wDmuMvX0/XWm9vTWDF/2jvbvCiBekycfGRPXj8avp+377dLY56N/wB1ItaGAMAACPz/AF611RB/Cm9vTWD6dv3tjErbJGOGHzjdmqv29fEYtZ9G/wC+lhAnjNcIHnU3t6awbPtFdAJKW8ZPI/nionb18522o/zT980mVEZirOafS3q6wZ/t2+eBanoCG/7vhQT7QagNnuyP8JH+qhH06VVhim9vTWDZ9o721fDb3HkQ2fh4sfjTdjtu4wkC2QR0kwfXPyr5r7YMBcTcDAJkdY3WBicSVDEfGsZNUy27jI+oSD4WDOEAECDtcQTg7vUCJr0rtMZyaQ+vf8R3FJV7aEjOGIx8CDXV9pzJmzC9Dvk/dt+PWvlly9Bb6bVAE47xrhLpuWIDvDeEsdp6r/EKlztC4D/5pgTuJLIR7vu+8u6DBifQHmmb+mkPpes9qLyQw04ZCJBD5+cjn/anfZn2mXVKZQ23BIKkzxHoPMY9a+YL25e2lV1Kv4oVSLbTJCzAAIEEmAcR6GtP2D1DPftXHCqzqN4A5YCJ+6MZ6UrNs/rN6xEfj63UqVK9nk8j7RCdbbE47njy8Zk/PH/LWZ2mqXCQx8KOrHMRsZbgk9BgE+la/tS4W/bb6wtPHPBZB8MZ/CvPXNPci8UCM7OGthz4DtW0BPJAlW9etcnJ3dFOp61sMOCp3CA2PEBJA9eWMeppLU6PRoFF1dOiru2B9iqN22SAYGYGaHbsX5042gKjFn8SlixUhmbMAHfchU3eIrJAmnNDbcX7rGdrbNp8PQRAjMDqG6zHNYaJXnK6i3EBFwR8QoMRwVVkIHGY8o3GB5xtI4jxbuhmYiMRFeftNea+QbIhNwNxsWiz9yJUSWcBbbGB9pVJBBjR0usvFEPdEt4RcnweIiG2g/VDZLZEe7urSNBLQ8JPTPwx+HWiW7gYBgZDAEEdQcg1idpXdQ1vuhbO91uIzrG2SjBSpk92uQ+9/s7QCzCL3BqfpmtLtBtAWluMp2lA/wBRWgsxKjLAQBJxtphGvE0pd1oW4VYoqhZO4wY+1JMBZ8PxodjvS266m1UdnWCGJBXaqgL5AtunliIkZqXLF/vUuKbYkEEsSe7XPhAGHJPdtyMocwRAG7N7TtXwTacMFZlMMpOGKg4JgNtJBPIomp1oRgCr+I7Ujad7RO0eKQYBMsAAFYzAoPZ9m5ashAtsm2kW/E0Mw6tKjbuOTE8mp+zb2ncx7tGtA+bMELvzk+6BPEP50B9Pd3WlcjaGQMRzErPlmiWjuHulcA8g856HBiPv60PSaUqFliYIJjwqYXbtC5hQIMTyJJOaVs2Dp7TmUCoJ2qkAiZc85dhIHQeEZqh0pVkSga3Ui3tkEsxhVX3mPp0xyScAUtb7RWV8RYNtI7vNsK3hDbwPEu6Fkkc8YNMI0Cvp51YLj5VmM8AMLZBIG7wGdxYJ1E4OfgZoT6yS3dXCuwOzABn91mQyhE+8j4Qg4Bzupgal1fDxXLRBBwZAnj4jmIPH5eYpHQdr27rG2DFzYLgAMq9s8Pbfi4k9Rx1ArQ0vJGev65qKrct9Y6VXZR2od9DtO2A0YkEiekgEH8aCyrUZaStaS99bUf8AJbRR/wBW41f+znx9PfPrKDp6JFAz3Y/OulKXGlur7t7dzi4in8V2mh3NRqF5sJc5/d3Y/BwPXrTAaIrjjis3+1rhkfsepXMZ7iPiCL0RREv6h4+iW0v8bhn/AOVJX/qpgy8j7Q6Xfea2kKpbdukdTcZycx7yH8B0rNdbhuJprTQx4OYQQWLHruiT1gQBkg1pdraYF3e5fKkW96lTsUk97wMEqd+6CSfFWT7OabTNevOdQFYMyWwl4hgoOD72RhVA6wea9q/lWol6AezOnCH6MOxmXcmWPnAIAryl2LFwBQQqtJt+8AQcOhb3WBzn54r0eo1T21JV3jxELcAb/CJwST9mZzXm/aG+z3N4KNKnI3AZGJngmSIzxVpnP60fQMXW6QsFlkr7syFBE58Ug/Pqa9N7O/RtpXAy1u2pyDlVCH7woM/CvI6C5fOm3BF2ArzcjKvuGAhP1UXH2a+idmaYqmjVgu7cSxHEgdJzGTU/1DzvP4+hqcVKgrtezneN9sLR/abLdDbI9cMCcfMfd96d1mxsC85mRIjzgwZg8edantgv0tk9dr/dKVnW+Zrk5e8ujj6l11O62jARu2HzwzLPIzgn76fRYE1maTsxvoi7D6NQoVJ2wu0gkkAk7kU/AR5kk1mjdrodWUREe94omVbiFk7sHJC8AGcNnr90KjO3CqWPwUSfyqWb5hPDlmKnbkLAfMwJBKgA/wAQrKXs++3fK15dlwQrDduAgyAkgJlokNMAfW8VNWtJeVQgdYDBg3BIBB7uIItpysjcdsDnNVJaYql6+FEswUeZIA+/pSV/TXX5uhRKNtUYlWDATIJU8NxMDgSDn9mrqBqbu99u9Q0GDtAJA2qGYKSCOSeAYaauGWhpu1Va46q6sqbQNgLsWIk+7MwCo4p61qAxwrjnLIyfgwB/CsltLdKNaWQpuOWZ3O5wzEwGBJAggkmONoEGQxZ0l+2wIud8gWNrna0gAbpAgAQcASd0ySM0ao46etK6fUltpZQA4JTMnoRuEYJGYE8H51uG49m4qQryUDGQOVV3AInHjgddg86roLdwi33gju0g8eJ4CyAGMKBuGTndMCKgNrdULSbiJ6ASBwGYyThQFVmJPRT8KIrbgDBhgpEiDnIkHg8fCg39GWg75Icuu9QVEq6bSBErtdus8c8UUJcBWXQ8SAhA97odxPGM9c+lB51tQztcuALcnegTd41sAlNwjMPcVmZgDgLg7caqMLSySWbqC8lRtuMCSZJ3d3E9dvA2wEOydG1yzpmBUqEtkhi/2RMAQA26epGOK0u1GZSjIpLFgpKpLFYYxu7ttonOYHSRNalFdL2gHZV2xKhwZkEEIcecFiD5QPtCqPs1AdGBAmGhoLhXdIYDxbSUb0IxPIpvaRcELgAQYHUncOJ+qpgdSPKltIW7x9yKsonCwxO67uz1E5A6ST9aoPPXWuOVa3ZUG29xlK2yncss4ZmjvBcG4HaPrA5Bk+o7OvhwlwYDrujqJEwfUcfKltV2YXuKwKgKVYggliwwM7sYj55g1fshIspBMAuAfTe0fhVkOlMkjzqt9dylVLKSI3KBI9RuBH3g0dDIoOrtIyMLmEjxSSojkywIj4zWRnN2ei5u370AZ33ii88+HaP6VRLeiBAFy2TiPpyTnjO+i6LXaQibL27nra+lP3ru/OmjruItXSCPsgfKCwM+kVQtZ0Npx9DeuZ4Nq+zfmzA/dXW0d4Hw6iccXLSNn4rsNBv3tMxIvWSI/vLDAeWG2wenWpYey4HcajHACXVb8G3UFmt6rjvNP6nun/Lvf51R9BcILXNRcKiZS0gtjr1EvPwYUYaG7z+03NsfYtDz67P1FKXE08lDc7+8RKoXDvImCqjwoRmDAzQeK17ac3nBHeNG1mRO8adtsuZAIBG66YOAR0xSmi7TTT3rveWLjLcJ5tg7TLb/AA5+tuEc4FaOqS7duMUtCJI8bBM92viUANBhC2Y5E9aX1WluXAo7jxON4C3R3hB4cKVABPwzt4kAj2jGMS3BzQ29M0utxdzCVRGa0wnqUlSMCIjHymsa7oirMm5oyRI3eOCwGBMGOk9MGa29BrTb04tvauSpIDNae4omWAHdB4MGYkc1mPesO7De9uTyi5TI4SQfTcPF5KvIRnKgX+z79vTbO8UIUPu2zztvN7xbbM7oieFMYNfQdDbP7RZJZjDERgLO1TIETJ+J5rw+o0cso7y4VyAYKqAQqLDFFLYj4fjXseye6OotbWUvuPBBO3A8+JH4VP8AUMX/AI+nipUFSvZzvLe2DxcsjzD/AJrWeiEU77ZLN7Tgdd4/FKWYzxGK5OXtLo4+rs/zq1DQ0Sea820Xp/WizQ6IoqoijNZ/Z7brgYGSbYY/4nZp+7uwsdAsdK0gKpbtAEkAAkyYESYiT5mBHyrTLqrRlFc21dVoJGK4tWK4qKtBwCo4q0V1lz8qDyOo7LUretuVV7KsbDuVARHffbuK0ShVptkj+7XzFa633uIwjZdS4quJnhkYw0CQyGeBzEU3rdEtwDIDgEK0Tg4ZWH1kaACvoDggEYWo1A09l7PcHTyDDpAsmY3sLnFoxx3uzIgEgTWv6hy1orsHxNx9pSePMRM+ZgmOnRnsyy6Wttwktvc5MnaXYoJk8KVHJiIkxSdjtIG1KsklXZfpUcKARtVrm8jcZiQSBBzAFV0Pam5R3aM8sSoD994CFILXgxtJDFvDvbwqIngA12zrO7TasG7cOy0v2mPpjwqPET0FM6LSi1bS2DIRQoPnAAmq6fR+IXH2m7G2QJCA5KqYmJ5JEn0wA0E+FQdsVy+AFYlSwg+EQSfQDrNWtCpqCQrbQC0eEMdoLRgEgGATGYNRSR1l4jwado6d5ctoPuUsfwqjXtT/AHVn5XmJ/wD5Y61LA1REv+zoc4XvH+GSU6elE7u7J+kT0+jPl/7nnNUUTXXF9+w49UZHH/7BvwpXWanSuPp1Qf8Av2iv3l1iZ9aKbuqUH6OxdOPduPbJ88MjAf8ANQz2xcUnfpNSoHVO7ug/DZcLH/lojOOm7LjjQkeRayR90/ypwa6y1l006b1KExaQi2w9HACEkcQcmKi9vWycWtVuP/2mpBn4m2APiTFEt6+85IXTOo+1edEEeiqXf7wOOaDz1/s27dZnVu4JYZJZjLD7IRQsyfrHk1z/AIdugjZqwIwPAViJkDbcBEeXxr1l7R3G5vOuOLYQDr1ZWahDskjIv6jzy6nPnlCKReWnmP7EvQQ1xSpUTtZmBUEESruJAgR0/Kg6vs15dncy2GLWCZwBJKq4mABPSvafsjAcq8AjxKFwefcAH4UnqrjKc6Vn4E23tnAkjDMhER+OJq7yrxF3s2yNihLJAe2fBp70wrJMxZgAhT1AzJPn7PRMvf2oVll5EgDoQYE+YHMc0trNSxHh0WpaYMB7CgR/+fE9Y560z2c1xtRpzctqnvcPvM4xhQPuJ5q1nNoYt/H0SpUqV0vB5T2x/e2ecrcH3lPSkdO3FPe2n7zT/wCf/RWdYNcnL2dHH1HYR91XFcJqIK821wKKtVFWFVEFWA/OuxVl/nVRF/X30QVUVag4asg/KqGrjgUFtvpXGro6cVxv5UERfOh8UYDHyoTDJoAGwsztUn1An8qIT+vuqwX+f8qh6GgqKsldIqDmqIozUYV0CoagqTQGJn9fCmLgoTrNBxWmuxU29atQVI/KqkVeuMKDoWpFdA/KukVlVapfFWP8qFe4oqjLjHlSelb/AMRYE9X/ANP6+6mmfwmPvpezm/p/i38q9OPtDF+svdVKlSutzvKe2oO/T+X0n+isyzWt7aHNjHV8+WFrItCuTl7Ojj6nU4qwodqiba82xIqwWqgVdaItFWFQClLGrJUNBMgMoXkoSOhOSoIJHWcScVpDqmuGpNdA/Og4BRBWf2l2gLL2FYqBccqSzBYAt3GkTydyosfxmnbF0MNwmPVWU/cwBj14PSgLVW6UHW6jYhIK7tpIB9IBMckAssx5jzoZ3I6gsWDErkKDuALCNoGCFfBk4HrQOE0OOf1/KiRVSOaCKK41S5u8MAHxeLPCwcjzMhRHqT0oXaF4rbdl5AO2eN3C/jFARuKoKDoP3c7mYSSpYySs4af4veHow4od5gzNuIFu2BungsQGz6KpUx1Lj7NUOWoIEcfoVFyTSVntC0CJfabkuoYbIACqecAz0MEknyNHu6pLSlrjbRkcEmcmAACWMAnA4BPANAa6KpFC7R1QTYJG53VVHnkbj8FWT8h50r/agNzuwtyQm5xscsJMJkDbBi5megqB/pUWs1O27ZDkcIQHZmtqqkz7xLiODwDwRyK0EuDgETtB9YmJ+FAQLVDzQNeStt3DsNqNgbTJAJAyDBnFEa54wuDKliR6FQI+JP4GgLORXaU159zb+8LhU5wT7xwRuAVWYr12xVX122yHLLnAY+6RJh4HI2gvA5AgdKinHIil7vFS0SVXeIYqCw8jGfPr6n50to9QXDkxKuy48uR84IB9RUUdW8JpGzP7TYgmDPhxAOJPE5x1ppjCUvpx/wCI0/xb8lr04+0MW6y93UqVK63O8n7bt49OPPvPyX/es20OK0/bcjdp/OXx6eAH4dKzrZiuTl7Ojj6jJRwaEDiiLXm2JOatVR1qTVQDV9pC3vBkMtvcvADMdwCqerSBj+LrBgdzVi1aK2x3r27cbVyAVX6xGF4B28noDQu0Lu64ttLVq64Uue9bairkDhHLFiD9WAFJJGAWeyLxayh7s2cEd39naSsTAkYkGBiK0gfaXaO3YLboZdd5EELbySzGCFBgKCYndjOR3UapmnbaZ1KtBMqC4K7ZJgqnJ3HmMT1aa6F2495tsiIDQefujzkiraksUbYBuPBOQD5kTmOY9KIy7FkpdS8bRtr3b29ltNzlm7tt7BAxjwFRPE5I3Vs6e/PhaA+3cV6gEkCTx0Ix1UxWe/aTWVDX7cDClkbf4iQq+HareJiFACnJHHNL3O3rdlmOpC2jNpFiXYm5vISQMkAbjGBuPxNxkX7d7wltu1VSzDMwJ/euA0ZHurbDk9MDriL2kbt1dtq43d7i20Db3sbdq3CwtsFDPJ3dVHIYDYJn1+6P680C7eFtSx91VJgCcDoAPuAqZGVZ7UuDVXFvfR2kTaoUMym4djxuKgu20iFUfa5NOvq70tFg8grLAeGTu3Z9/GEE+8skZh2xqdwaAylTtYGJBhWjBI4YHB6+c11LwLFfKJOIk5j48H/MKBdNTcBM2jtIHdgQWkE7u8O7agIKkc8HJPhpM6K7csC1dMHb4yxVi7zMQGIFucETJGIUVq3NWqwGJEyeCYAiSYHhAkSTjNB1GutrIZ1WPNgPzoAhLjEG5sUKZ2oWaTBGWIXAk+EL5GelS7p1DbzuJJB2zgv4VUgTG6Aok8ROMmqHtS2XS2pDlgTKsrBQB9aDOcgRPBruovxueJFsQv8AFcIgAeuQo8zcI6UAtDpQ9gb+XTJwYDCYUkYAnyzyat/ZSuwZmZsMrboIZW2ysRCqduQoEgkHmudjswtC2xBa2qLIETCBT8IZXX/LT+nbmgwzaf8Aae6BC7AX7wlncqRst4bCxN5RkiUY7c1oJ2aoJIL+IAPnLwWMs0bvrEYIEQOBFV1g7u7c1DH6NbABAOSVZ34OMAmDOdx4jLWkuFkUkFSQCR5SJiccUyF7fZNtd8KJYsZgSobEKY8KgYAHFct9nlGJtFQWVVdnDM3hLEN/EYYiCQBAjAinncgYUt6DbP4kCktH2p3ills3YDMoP0edpKkjx8SDHnRV7tgDu0AZlNzcx5ON1yWIEZcKTwOR1ApLQ9kFLjKXuGyqW1tKG2wgLkoSAHO3ABJ4IBmK1rFyRJVl9G2z+BI/Gr1MmGCOy7vdWbY2KLQg+Jgbg2FGghSbQMkzlskeGd1O3dCzFGZlJRtyIFi2DDDidxIBw04gQtPnrXKmVwUKNO+4yhVBIAkKuILMxOYE9ABJ5wRgtpLjkXrZYIL5uLb8PjDMFY5grKbiATMtwBg6+uvTu4LK223bJ965AKFh1EwR0AG88eEwsBEVV4UBR8AIFMhK7duAoGUHexEJMWwFYyzGN0kKvAy3WCaJpP3+n+Lfyol0+H50LRj6fT/5v5Vvj7QzfrL3dSpUrrc7yPt0PFpz1+k+7wVnWOIrT9uubHxf/TWVYrk5ezo4+pxKuDVEFFCV5trjmpHNdArqGqjNZ+7vs7K210UBgCVBU3JmAdvhYQTEwfOjvq3eBZtMc+/dDWkGYPhYd45iSAF2mPeEg07ev7RJkk4UD3iTMAfcTJ4AJOBQ0u3NwDosExKMzbTBI3SowQInzIEZmtQjA9n9DqFvG5dUpvVjqCxXbcublFru0V22KltSCTBbeAdxEjb0Wlur3pe4XZ7hZBJCpbxsQYxgZOZJptlJ8ojyM/nxx0ogxNWZTDG7SS5d1WmQKy2k3XrjH3WcDZbTBzBZn/yLSt72Za6NWzMveXXHck5FtU7orwJBZra7iOgXyr0ZHFcsuSWBUgA4M+8IB+UGRB+zPWmTDHdNZcDKy6eyIEG3cuuzfaG42kNofxAFuYIJ3Bi0l8A7ntM2NoVGRcHILF2mRgGBHOa0fvqEcVMmCOgQhrh7s2lJBCErO7Jd/CSBulRzkoT1yLUdnuXdlYw0EHe67GACltqiLmFWAxjkYky9ecIGaMeXUk4AHxJj5120bkjcEjyEyvzPvcRgDn0oM3tIK2psqwlYI2z728XWM/aCnTp4SCPGJ4FX7Ys71KIAxJVnHHgDAkT5sAVAOOegrTFxSWAKll54ldwn5SK468wBk5+OOflFMjFfTXu/S8WWDtRlCliE+kMBvVjbZjH1AOBJd1mklWa2E74ZRmH1hHJgkSBtJGYJo968F24y7BQBHMMx69ApPyrP1OvK7WNq8CzKioXtqu5jAnY5Y8yZkQKAKW7pe4x0+xnafHdTuwoAVRFtm7xsFjKjLxOJprS6bUEsO9EFlYMBmQB4AseG3IJJlmIYjHNMDvC0v3YWMKoYmf8AEYkYP1Rz6ZNoSCJGQ3HkcdD8KDE7WN66qqrKoZ1VeShIlzMgNdWEOfApB+uKD7L9n6i0b0lyruNq37rsyAArukBkcv75CsAJjFawssLqAjw2w0NjJI2JA5BCl5wBMRMwNK3TJhnqNRiTbXBB55kQ4GfIwk9QSegDp9JcWwqLCd3bCoFaSWVQAWaBiRx1mW8q1bx/UUPdiorL7Xv31s32G1B3blSDNxIVjxEO58MZgH7XXVCxg8jFYus7QDG2jNaUG6N6Bw9yEBeDtPhO5FUqA0zE5pnSduWLgBVyZcpG1twO8oNyxNsEjBcCZHnSRoGuUM6kb9sHoJxt3EFgvMztzxHGZMUNdWCwVTMOUbBEHaSIJweIxPNRRoEgwJiJ6x8aHcq4eYyDQrzYqKA6+Gg6A/T6f/N/KjB8QOtK6cRrLIHABHz8Jx5YIPz9K9OPtDF+svf1KlSutzvJe3aktp/i/wCS1l2ea0vbxwG088y/+jM+lZlg9Y/KuXl7Ojj6n0FXU0BTRAa8mzC9f10qu2uBqtFVC+pu7XtlpgK5AAkl/AAAOrFS8ek9JoWkS8oZSo3u5cvKlFDBZHO5tsFQIzCyQKfQ4olMjPDakrgIDtKy8Tvx4ztkbTkADMkEwMVYve70sEwUCou4FdxMlnOIgBQAJkE+Zh8nH9K5OaqM/utRb2qrd94GUFtqKGldrXDuLsY3e4DzwOa7c1N0OCyMogQqfSBjneGwAmNu0kgc55Faimh0GZb1moNy4O6AXC2pIiQJZmMzGRAAPukD7VHs39Q0braJJBktJAgbgVAgsTMQYAOTIgtz+v0KITxNUceDIIBBHXI+BpDT6NlDKjC2GZjuUeIknHIgQIEAcAZFMeITJnmMRAMQOcx5/D52tNxzUGRqVZkBdv3t1ICAqACy7WJJJMKAYwNzdaOuhvB7bEo2xSPEzzuM+L3OoJ8M9FzihdqzbfSjPdoDuJGNqhVyehBKMPODT2mvsSxc7VCq0GBtB38nz2hSfLI9TUK/sN3ve8Lox4WQ2AQBMdIO+BOd5luALJorn0ZNwM1uYLLIyCC5gyXyfIAEj1rSRwyhhkEAg+YMEGlbV094w8gsD47vzg/dRSOv0F5rT2+/bIaG4bxEnxEcAAgQoHHrFM6bspPAE8GzEgS23aVgMTKYPTjyq3aGq2sgPG1ieCSQVUAeZJfAHNMdn3NyqwEbhMGMTn4UQld0FzYLS3tgVVQMqeLaAByXOSByIzn0q2k7H220ti64FsrsgAAbePD9Y9SWkTmOlaFweI0qNegNxWIAQAMSepXcVA5MLtJjo3pRS9zs6LiL3lxhua7BJ6Hw7jMudzLE4hOJrR/X6zQksbSW3lgVCrOSFBY+9Pi97k5gDnmjNUC1jSFbhc3GYySAQBE7fLmFVVHoPMk1LfZ6LaW0koqlSu0iQQ2760yZ855oz/rmrCgT/spAxdS6seTIZjiJ3OGYGABgjiqr2Pa27CGZCSdjMSskyT/EZzLSR0rQaqLUUtZ0y2xCCATJzMmImT6AfdUuDFFYcUO6QBUA1hU3nhTJ+VKdnKf2jTzyQ7Hjk7Sfxx8q7fubgE6DxGidnf8AmrP+Bj+I/wBq9OPtDN+svc1KlSutzvGf/UFvFpx6v5/wx+RrM0xwK0//AKhgbtMeu5/ugT+MZrJtNgGuXl7PenU8hoqtQLb0RDXm2YVqKTSytVrDzQHU4q4P5UImIog4oCChs1dVqGpzHn/vVDVvgVW4M1wvxRGMrPrUGfrrDnKx4YZRJG5g0wxjAgeuWmPCJFZ0jIiAOzMu3lmC4ILDGYMECZxWgzY++hGqhK/Z1BYNKbAASikySGMiTAbhTuMcFY8RNM6PdHj5JJgZA8gD1gR85pgNIpcPx8KAus05uqqfVLqX/wAKndEdZYKPgWpTtTQO5cC5tDqAwKzxMEHcNszB5wBEHNPd5BFEv9IoM79luDa29VIBUKATbVTHAkF2EDJgQIgde9naHu9xLlyTyQJgFmAOcmXYk45GBFF1D54rl+867Rbt94SYPjVNuOTIM/ITVRNYniVgqlhwWMETzB2kjp91J6OxduWLahwikJu2yWKwJhuh46fPzve1kfvEZD54ZT8Cv5MFJ6TRuy5VEU8hVB+IUT+Roruo0TFgwuEuDIZ8gSCvurtXrPxApVOxktkGDcm4xfed0q89OIDbCcZgk8Y1WPiPoKA97Pr0qZB7r9IPnOI8o85612ZqhMrQ0eDQEuGr2BxQ72K7pjBnoOagvdOYqls1S48+KqhuaKu7QKSY7j1gcVbU3ZwPlVBgUArmAfjR+zh/4uz/AID+YpS8/h+J/nTfZmdZankISfmf6V6cfaGb9Ze3qVKldTneW9urAZbXAILFSfOOJ6A8fGPKvL6LUAiPKve+0PZ3f2oHvKdyzx5ERwZBIzIzwa+eWuwdWGwoIXAkfmeteN6TM5h6VtER+tEXKvbu5pP+yNYD+7HyMURdDqQZNiRPG6P5V5/O3je9Tlp+RVkuwazx2dqznu/x/p+FWHZur57v8f6U+dvF3q1bl4Y/X66Va3qMH4VmN2frDzaXk8Y++uJoNYIHdDB8+lT5W8TerTt6iDmpYujJn0rNbQ6ucWgPnj8q4NDrP7ofefOf96vzt4b1bDXh+vnRdPfxFYTaPWdLUH1Mj8hVlsa0cWlBAiZn+WeTT528N6tW5ez8J++rG7KzWIdHrTP0Qnrk1P2HWwItjnOeeZ6U+dvDeraS9S125DUj+w6vpaj/ADf0rj6HWf3YPz/pIp87eG9Wqbs/dTA1HgzzMfOsJdHq+tr/AKo/lVWsa3hLQA6hiT+UR0/Gnzt4bw1e8lj6fnULwd1Zi2dYP/RXJM5J/wDj8a42n1hBm1+P9KfO3hvVq790NxAHzMVVbkGs0JrAvitcSPDAxmMEHNATTazDC2Z6ScDM+VPnbw3q39TfBMA9M0uDyfPzistdBrASxt5OCd3Ty4xVzpNYf/S/H+lPnbw3q17VzBoJbrNZw0+s6Wvjn8OKG2j1f9233j/anzt4b1bl+9hfOKqt8bYHn+H6islbWrA/cgnoSx/2zQxpdX/dH47v6U+dvDevrXW6Bg8UPUXowOtZn7Lqv7o/f/Shto9UYm22BnIyfuwOnyqfO3i719aqYyea47Ykmsz9m1f92f18q6dFqzzan54/Knzt4b19GdtxEcCtT2fO7WsRwqAfOsW3otWHU9ypAHBJ6xJBEQTA8+K9R7Hdlvb3vcWGYzFenHSYnMsXtExiHp6lSpXu8kqVKlBKlSpQSpUqUEqVKlBKlSpQSpUqUEqVKlBKlSpQSpUqUEqVKlByKkVKlB2pUqUEqRUqUEipFSpQcipFSpQSK7FSpQSKlSpQSpUqUH//2Q=="/>
          <p:cNvSpPr>
            <a:spLocks noChangeAspect="1" noChangeArrowheads="1"/>
          </p:cNvSpPr>
          <p:nvPr/>
        </p:nvSpPr>
        <p:spPr bwMode="auto">
          <a:xfrm>
            <a:off x="307975" y="-1393825"/>
            <a:ext cx="4953000" cy="322897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www.archives.gov.on.ca/en/explore/online/dan_hill/pics/f2130_1_1_1_envelope_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260975" y="3658376"/>
            <a:ext cx="3151883" cy="205478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1531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CSMA and persistence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OK, so I listen to the channel</a:t>
            </a:r>
          </a:p>
          <a:p>
            <a:r>
              <a:rPr lang="en-US" dirty="0" smtClean="0"/>
              <a:t>What if it’s busy?</a:t>
            </a:r>
          </a:p>
          <a:p>
            <a:r>
              <a:rPr lang="en-US" dirty="0" smtClean="0"/>
              <a:t>Well, I certainly don’t send now</a:t>
            </a:r>
          </a:p>
          <a:p>
            <a:pPr lvl="1"/>
            <a:r>
              <a:rPr lang="en-US" dirty="0" smtClean="0"/>
              <a:t>My message would interfere with what I hear</a:t>
            </a:r>
          </a:p>
          <a:p>
            <a:r>
              <a:rPr lang="en-US" dirty="0" smtClean="0"/>
              <a:t>But do I keep listening?</a:t>
            </a:r>
          </a:p>
          <a:p>
            <a:r>
              <a:rPr lang="en-US" dirty="0" smtClean="0"/>
              <a:t>Persistent CSMA listens till channel is free</a:t>
            </a:r>
          </a:p>
          <a:p>
            <a:r>
              <a:rPr lang="en-US" dirty="0" smtClean="0"/>
              <a:t>Non-persistent CSMA stops listening and checks again later</a:t>
            </a:r>
          </a:p>
          <a:p>
            <a:pPr lvl="1"/>
            <a:r>
              <a:rPr lang="en-US" dirty="0" smtClean="0"/>
              <a:t>After some random interval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Baran’s</a:t>
            </a:r>
            <a:r>
              <a:rPr lang="en-US" dirty="0" smtClean="0"/>
              <a:t>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Compared central and distributed nets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Divide messages into “blocks” (packets)</a:t>
            </a:r>
          </a:p>
        </p:txBody>
      </p:sp>
      <p:pic>
        <p:nvPicPr>
          <p:cNvPr id="4098" name="Picture 2" descr="centralized switching facil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158187" y="2378193"/>
            <a:ext cx="1333500" cy="24003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istributed switching facil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581518" y="2259130"/>
            <a:ext cx="1333500" cy="263842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1379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Baran’s</a:t>
            </a:r>
            <a:r>
              <a:rPr lang="en-US" dirty="0" smtClean="0"/>
              <a:t> insight</a:t>
            </a:r>
            <a:endParaRPr lang="en-US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links is minimum</a:t>
                </a:r>
              </a:p>
              <a:p>
                <a:pPr lvl="1"/>
                <a:r>
                  <a:rPr lang="en-US" dirty="0" smtClean="0"/>
                  <a:t>But one link or node</a:t>
                </a:r>
                <a:br>
                  <a:rPr lang="en-US" dirty="0" smtClean="0"/>
                </a:br>
                <a:r>
                  <a:rPr lang="en-US" dirty="0" smtClean="0"/>
                  <a:t>failure disrupts others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is maximum</a:t>
                </a:r>
              </a:p>
              <a:p>
                <a:pPr lvl="1"/>
                <a:r>
                  <a:rPr lang="en-US" dirty="0" smtClean="0"/>
                  <a:t>No link or node failure</a:t>
                </a:r>
                <a:br>
                  <a:rPr lang="en-US" dirty="0" smtClean="0"/>
                </a:br>
                <a:r>
                  <a:rPr lang="en-US" dirty="0" smtClean="0"/>
                  <a:t>disrupts others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4</m:t>
                    </m:r>
                    <m:r>
                      <a:rPr lang="en-US" i="1" dirty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i="1" u="sng" dirty="0" smtClean="0"/>
                  <a:t>nearly as good</a:t>
                </a:r>
              </a:p>
              <a:p>
                <a:pPr lvl="1"/>
                <a:r>
                  <a:rPr lang="en-US" dirty="0" smtClean="0"/>
                  <a:t>For some specific but</a:t>
                </a:r>
                <a:br>
                  <a:rPr lang="en-US" dirty="0" smtClean="0"/>
                </a:br>
                <a:r>
                  <a:rPr lang="en-US" dirty="0" smtClean="0"/>
                  <a:t>reasonable assumptions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t="-2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C:\Users\touch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99212" y="1225550"/>
            <a:ext cx="4508500" cy="456565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19742470">
            <a:off x="6937347" y="4299947"/>
            <a:ext cx="256939" cy="40808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833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/>
              <a:t>Cars on a highway</a:t>
            </a:r>
          </a:p>
          <a:p>
            <a:pPr lvl="1">
              <a:defRPr/>
            </a:pPr>
            <a:r>
              <a:rPr lang="en-US" dirty="0"/>
              <a:t>No need to schedule</a:t>
            </a:r>
          </a:p>
          <a:p>
            <a:pPr lvl="1">
              <a:defRPr/>
            </a:pPr>
            <a:r>
              <a:rPr lang="en-US" dirty="0"/>
              <a:t>Resource used only during transit</a:t>
            </a:r>
          </a:p>
          <a:p>
            <a:pPr lvl="1">
              <a:defRPr/>
            </a:pPr>
            <a:r>
              <a:rPr lang="en-US" dirty="0"/>
              <a:t>Path can vary, even given identical headers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sz="46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Focuses </a:t>
            </a:r>
            <a:r>
              <a:rPr lang="en-US" dirty="0"/>
              <a:t>on sharing</a:t>
            </a:r>
          </a:p>
          <a:p>
            <a:pPr lvl="1">
              <a:defRPr/>
            </a:pPr>
            <a:r>
              <a:rPr lang="en-US" dirty="0"/>
              <a:t>Aggregate, concurrent resource use</a:t>
            </a:r>
          </a:p>
          <a:p>
            <a:pPr lvl="1">
              <a:defRPr/>
            </a:pPr>
            <a:r>
              <a:rPr lang="en-US" dirty="0"/>
              <a:t>Results in variable delay, variable jitter, variable capacity, and </a:t>
            </a:r>
            <a:r>
              <a:rPr lang="en-US" dirty="0" smtClean="0"/>
              <a:t>potential for </a:t>
            </a:r>
            <a:r>
              <a:rPr lang="en-US" dirty="0" smtClean="0"/>
              <a:t>loss</a:t>
            </a:r>
          </a:p>
          <a:p>
            <a:pPr lvl="1">
              <a:defRPr/>
            </a:pPr>
            <a:r>
              <a:rPr lang="en-US" dirty="0" smtClean="0"/>
              <a:t>Each car is independent, so these variations not too important</a:t>
            </a:r>
            <a:endParaRPr lang="en-US" dirty="0" smtClean="0"/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1773238" y="3219450"/>
            <a:ext cx="2305050" cy="1066800"/>
          </a:xfrm>
          <a:prstGeom prst="line">
            <a:avLst/>
          </a:prstGeom>
          <a:solidFill>
            <a:srgbClr val="0C2D83"/>
          </a:solidFill>
          <a:ln w="1016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/>
        </p:spPr>
      </p:cxnSp>
      <p:cxnSp>
        <p:nvCxnSpPr>
          <p:cNvPr id="8" name="Straight Connector 7"/>
          <p:cNvCxnSpPr/>
          <p:nvPr/>
        </p:nvCxnSpPr>
        <p:spPr bwMode="auto">
          <a:xfrm>
            <a:off x="4056063" y="3257550"/>
            <a:ext cx="971550" cy="495300"/>
          </a:xfrm>
          <a:prstGeom prst="line">
            <a:avLst/>
          </a:prstGeom>
          <a:solidFill>
            <a:srgbClr val="0C2D83"/>
          </a:solidFill>
          <a:ln w="1016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/>
        </p:spPr>
      </p:cxnSp>
      <p:cxnSp>
        <p:nvCxnSpPr>
          <p:cNvPr id="9" name="Straight Connector 8"/>
          <p:cNvCxnSpPr/>
          <p:nvPr/>
        </p:nvCxnSpPr>
        <p:spPr bwMode="auto">
          <a:xfrm rot="5400000" flipH="1" flipV="1">
            <a:off x="5008565" y="3028952"/>
            <a:ext cx="742949" cy="704849"/>
          </a:xfrm>
          <a:prstGeom prst="line">
            <a:avLst/>
          </a:prstGeom>
          <a:solidFill>
            <a:srgbClr val="0C2D83"/>
          </a:solidFill>
          <a:ln w="1016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/>
        </p:spPr>
      </p:cxnSp>
      <p:cxnSp>
        <p:nvCxnSpPr>
          <p:cNvPr id="10" name="Straight Connector 9"/>
          <p:cNvCxnSpPr/>
          <p:nvPr/>
        </p:nvCxnSpPr>
        <p:spPr bwMode="auto">
          <a:xfrm>
            <a:off x="5732464" y="3009900"/>
            <a:ext cx="2247899" cy="1024739"/>
          </a:xfrm>
          <a:prstGeom prst="line">
            <a:avLst/>
          </a:prstGeom>
          <a:solidFill>
            <a:srgbClr val="0C2D83"/>
          </a:solidFill>
          <a:ln w="1016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/>
        </p:spPr>
      </p:cxn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>
            <a:off x="5027613" y="3752850"/>
            <a:ext cx="2952750" cy="2841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12" name="Straight Connector 13"/>
          <p:cNvCxnSpPr>
            <a:cxnSpLocks noChangeShapeType="1"/>
          </p:cNvCxnSpPr>
          <p:nvPr/>
        </p:nvCxnSpPr>
        <p:spPr bwMode="auto">
          <a:xfrm flipV="1">
            <a:off x="4056063" y="2957513"/>
            <a:ext cx="1676400" cy="30003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13" name="Straight Connector 15"/>
          <p:cNvCxnSpPr>
            <a:cxnSpLocks noChangeShapeType="1"/>
          </p:cNvCxnSpPr>
          <p:nvPr/>
        </p:nvCxnSpPr>
        <p:spPr bwMode="auto">
          <a:xfrm>
            <a:off x="4056063" y="3257550"/>
            <a:ext cx="3924300" cy="779463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1800225" y="3302000"/>
            <a:ext cx="2305050" cy="1066800"/>
          </a:xfrm>
          <a:prstGeom prst="line">
            <a:avLst/>
          </a:prstGeom>
          <a:solidFill>
            <a:srgbClr val="0C2D83"/>
          </a:solidFill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/>
        </p:spPr>
      </p:cxnSp>
      <p:cxnSp>
        <p:nvCxnSpPr>
          <p:cNvPr id="15" name="Straight Connector 14"/>
          <p:cNvCxnSpPr/>
          <p:nvPr/>
        </p:nvCxnSpPr>
        <p:spPr bwMode="auto">
          <a:xfrm rot="10800000">
            <a:off x="4132263" y="3314701"/>
            <a:ext cx="3619500" cy="719941"/>
          </a:xfrm>
          <a:prstGeom prst="line">
            <a:avLst/>
          </a:prstGeom>
          <a:solidFill>
            <a:srgbClr val="0C2D83"/>
          </a:solidFill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/>
        </p:spPr>
      </p:cxnSp>
      <p:grpSp>
        <p:nvGrpSpPr>
          <p:cNvPr id="4" name="Group 42"/>
          <p:cNvGrpSpPr>
            <a:grpSpLocks/>
          </p:cNvGrpSpPr>
          <p:nvPr/>
        </p:nvGrpSpPr>
        <p:grpSpPr bwMode="auto">
          <a:xfrm flipH="1">
            <a:off x="6224588" y="3052763"/>
            <a:ext cx="1225550" cy="547687"/>
            <a:chOff x="6016625" y="3148013"/>
            <a:chExt cx="1225551" cy="547687"/>
          </a:xfrm>
        </p:grpSpPr>
        <p:sp>
          <p:nvSpPr>
            <p:cNvPr id="17" name="AutoShape 6"/>
            <p:cNvSpPr>
              <a:spLocks noChangeAspect="1" noChangeArrowheads="1" noTextEdit="1"/>
            </p:cNvSpPr>
            <p:nvPr/>
          </p:nvSpPr>
          <p:spPr bwMode="auto">
            <a:xfrm>
              <a:off x="6016625" y="3148013"/>
              <a:ext cx="1225550" cy="547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6381750" y="3219450"/>
              <a:ext cx="328613" cy="123825"/>
            </a:xfrm>
            <a:custGeom>
              <a:avLst/>
              <a:gdLst>
                <a:gd name="T0" fmla="*/ 2147483647 w 622"/>
                <a:gd name="T1" fmla="*/ 2147483647 h 236"/>
                <a:gd name="T2" fmla="*/ 0 w 622"/>
                <a:gd name="T3" fmla="*/ 2147483647 h 236"/>
                <a:gd name="T4" fmla="*/ 2147483647 w 622"/>
                <a:gd name="T5" fmla="*/ 2147483647 h 236"/>
                <a:gd name="T6" fmla="*/ 2147483647 w 622"/>
                <a:gd name="T7" fmla="*/ 0 h 236"/>
                <a:gd name="T8" fmla="*/ 2147483647 w 622"/>
                <a:gd name="T9" fmla="*/ 2147483647 h 2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2"/>
                <a:gd name="T16" fmla="*/ 0 h 236"/>
                <a:gd name="T17" fmla="*/ 622 w 622"/>
                <a:gd name="T18" fmla="*/ 236 h 2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2" h="236">
                  <a:moveTo>
                    <a:pt x="147" y="35"/>
                  </a:moveTo>
                  <a:lnTo>
                    <a:pt x="0" y="236"/>
                  </a:lnTo>
                  <a:lnTo>
                    <a:pt x="622" y="203"/>
                  </a:lnTo>
                  <a:lnTo>
                    <a:pt x="539" y="0"/>
                  </a:lnTo>
                  <a:lnTo>
                    <a:pt x="147" y="35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6018212" y="3152775"/>
              <a:ext cx="1223964" cy="542925"/>
            </a:xfrm>
            <a:custGeom>
              <a:avLst/>
              <a:gdLst/>
              <a:ahLst/>
              <a:cxnLst>
                <a:cxn ang="0">
                  <a:pos x="1751" y="1022"/>
                </a:cxn>
                <a:cxn ang="0">
                  <a:pos x="1686" y="1000"/>
                </a:cxn>
                <a:cxn ang="0">
                  <a:pos x="1631" y="959"/>
                </a:cxn>
                <a:cxn ang="0">
                  <a:pos x="1589" y="903"/>
                </a:cxn>
                <a:cxn ang="0">
                  <a:pos x="1567" y="838"/>
                </a:cxn>
                <a:cxn ang="0">
                  <a:pos x="1562" y="781"/>
                </a:cxn>
                <a:cxn ang="0">
                  <a:pos x="1566" y="748"/>
                </a:cxn>
                <a:cxn ang="0">
                  <a:pos x="668" y="768"/>
                </a:cxn>
                <a:cxn ang="0">
                  <a:pos x="664" y="840"/>
                </a:cxn>
                <a:cxn ang="0">
                  <a:pos x="649" y="888"/>
                </a:cxn>
                <a:cxn ang="0">
                  <a:pos x="623" y="933"/>
                </a:cxn>
                <a:cxn ang="0">
                  <a:pos x="583" y="974"/>
                </a:cxn>
                <a:cxn ang="0">
                  <a:pos x="524" y="1009"/>
                </a:cxn>
                <a:cxn ang="0">
                  <a:pos x="458" y="1026"/>
                </a:cxn>
                <a:cxn ang="0">
                  <a:pos x="389" y="1022"/>
                </a:cxn>
                <a:cxn ang="0">
                  <a:pos x="324" y="1000"/>
                </a:cxn>
                <a:cxn ang="0">
                  <a:pos x="269" y="959"/>
                </a:cxn>
                <a:cxn ang="0">
                  <a:pos x="228" y="903"/>
                </a:cxn>
                <a:cxn ang="0">
                  <a:pos x="205" y="838"/>
                </a:cxn>
                <a:cxn ang="0">
                  <a:pos x="201" y="781"/>
                </a:cxn>
                <a:cxn ang="0">
                  <a:pos x="204" y="748"/>
                </a:cxn>
                <a:cxn ang="0">
                  <a:pos x="0" y="723"/>
                </a:cxn>
                <a:cxn ang="0">
                  <a:pos x="4" y="676"/>
                </a:cxn>
                <a:cxn ang="0">
                  <a:pos x="38" y="568"/>
                </a:cxn>
                <a:cxn ang="0">
                  <a:pos x="96" y="359"/>
                </a:cxn>
                <a:cxn ang="0">
                  <a:pos x="297" y="360"/>
                </a:cxn>
                <a:cxn ang="0">
                  <a:pos x="413" y="335"/>
                </a:cxn>
                <a:cxn ang="0">
                  <a:pos x="546" y="323"/>
                </a:cxn>
                <a:cxn ang="0">
                  <a:pos x="668" y="319"/>
                </a:cxn>
                <a:cxn ang="0">
                  <a:pos x="750" y="320"/>
                </a:cxn>
                <a:cxn ang="0">
                  <a:pos x="1295" y="319"/>
                </a:cxn>
                <a:cxn ang="0">
                  <a:pos x="819" y="172"/>
                </a:cxn>
                <a:cxn ang="0">
                  <a:pos x="840" y="149"/>
                </a:cxn>
                <a:cxn ang="0">
                  <a:pos x="887" y="106"/>
                </a:cxn>
                <a:cxn ang="0">
                  <a:pos x="959" y="59"/>
                </a:cxn>
                <a:cxn ang="0">
                  <a:pos x="1056" y="19"/>
                </a:cxn>
                <a:cxn ang="0">
                  <a:pos x="1180" y="1"/>
                </a:cxn>
                <a:cxn ang="0">
                  <a:pos x="1372" y="5"/>
                </a:cxn>
                <a:cxn ang="0">
                  <a:pos x="1526" y="25"/>
                </a:cxn>
                <a:cxn ang="0">
                  <a:pos x="1648" y="57"/>
                </a:cxn>
                <a:cxn ang="0">
                  <a:pos x="1749" y="99"/>
                </a:cxn>
                <a:cxn ang="0">
                  <a:pos x="1835" y="148"/>
                </a:cxn>
                <a:cxn ang="0">
                  <a:pos x="1877" y="175"/>
                </a:cxn>
                <a:cxn ang="0">
                  <a:pos x="1897" y="189"/>
                </a:cxn>
                <a:cxn ang="0">
                  <a:pos x="1917" y="203"/>
                </a:cxn>
                <a:cxn ang="0">
                  <a:pos x="1940" y="228"/>
                </a:cxn>
                <a:cxn ang="0">
                  <a:pos x="2004" y="296"/>
                </a:cxn>
                <a:cxn ang="0">
                  <a:pos x="2091" y="401"/>
                </a:cxn>
                <a:cxn ang="0">
                  <a:pos x="2188" y="531"/>
                </a:cxn>
                <a:cxn ang="0">
                  <a:pos x="2284" y="680"/>
                </a:cxn>
                <a:cxn ang="0">
                  <a:pos x="2021" y="761"/>
                </a:cxn>
                <a:cxn ang="0">
                  <a:pos x="2026" y="840"/>
                </a:cxn>
                <a:cxn ang="0">
                  <a:pos x="2011" y="888"/>
                </a:cxn>
                <a:cxn ang="0">
                  <a:pos x="1985" y="933"/>
                </a:cxn>
                <a:cxn ang="0">
                  <a:pos x="1945" y="974"/>
                </a:cxn>
                <a:cxn ang="0">
                  <a:pos x="1886" y="1009"/>
                </a:cxn>
                <a:cxn ang="0">
                  <a:pos x="1820" y="1026"/>
                </a:cxn>
              </a:cxnLst>
              <a:rect l="0" t="0" r="r" b="b"/>
              <a:pathLst>
                <a:path w="2312" h="1027">
                  <a:moveTo>
                    <a:pt x="1797" y="1027"/>
                  </a:moveTo>
                  <a:lnTo>
                    <a:pt x="1773" y="1026"/>
                  </a:lnTo>
                  <a:lnTo>
                    <a:pt x="1751" y="1022"/>
                  </a:lnTo>
                  <a:lnTo>
                    <a:pt x="1728" y="1018"/>
                  </a:lnTo>
                  <a:lnTo>
                    <a:pt x="1707" y="1009"/>
                  </a:lnTo>
                  <a:lnTo>
                    <a:pt x="1686" y="1000"/>
                  </a:lnTo>
                  <a:lnTo>
                    <a:pt x="1666" y="988"/>
                  </a:lnTo>
                  <a:lnTo>
                    <a:pt x="1648" y="974"/>
                  </a:lnTo>
                  <a:lnTo>
                    <a:pt x="1631" y="959"/>
                  </a:lnTo>
                  <a:lnTo>
                    <a:pt x="1615" y="941"/>
                  </a:lnTo>
                  <a:lnTo>
                    <a:pt x="1601" y="922"/>
                  </a:lnTo>
                  <a:lnTo>
                    <a:pt x="1589" y="903"/>
                  </a:lnTo>
                  <a:lnTo>
                    <a:pt x="1580" y="882"/>
                  </a:lnTo>
                  <a:lnTo>
                    <a:pt x="1572" y="861"/>
                  </a:lnTo>
                  <a:lnTo>
                    <a:pt x="1567" y="838"/>
                  </a:lnTo>
                  <a:lnTo>
                    <a:pt x="1564" y="816"/>
                  </a:lnTo>
                  <a:lnTo>
                    <a:pt x="1562" y="792"/>
                  </a:lnTo>
                  <a:lnTo>
                    <a:pt x="1562" y="781"/>
                  </a:lnTo>
                  <a:lnTo>
                    <a:pt x="1564" y="770"/>
                  </a:lnTo>
                  <a:lnTo>
                    <a:pt x="1565" y="758"/>
                  </a:lnTo>
                  <a:lnTo>
                    <a:pt x="1566" y="748"/>
                  </a:lnTo>
                  <a:lnTo>
                    <a:pt x="664" y="748"/>
                  </a:lnTo>
                  <a:lnTo>
                    <a:pt x="666" y="757"/>
                  </a:lnTo>
                  <a:lnTo>
                    <a:pt x="668" y="768"/>
                  </a:lnTo>
                  <a:lnTo>
                    <a:pt x="669" y="778"/>
                  </a:lnTo>
                  <a:lnTo>
                    <a:pt x="669" y="789"/>
                  </a:lnTo>
                  <a:lnTo>
                    <a:pt x="664" y="840"/>
                  </a:lnTo>
                  <a:lnTo>
                    <a:pt x="661" y="856"/>
                  </a:lnTo>
                  <a:lnTo>
                    <a:pt x="655" y="873"/>
                  </a:lnTo>
                  <a:lnTo>
                    <a:pt x="649" y="888"/>
                  </a:lnTo>
                  <a:lnTo>
                    <a:pt x="642" y="903"/>
                  </a:lnTo>
                  <a:lnTo>
                    <a:pt x="633" y="919"/>
                  </a:lnTo>
                  <a:lnTo>
                    <a:pt x="623" y="933"/>
                  </a:lnTo>
                  <a:lnTo>
                    <a:pt x="613" y="946"/>
                  </a:lnTo>
                  <a:lnTo>
                    <a:pt x="601" y="959"/>
                  </a:lnTo>
                  <a:lnTo>
                    <a:pt x="583" y="974"/>
                  </a:lnTo>
                  <a:lnTo>
                    <a:pt x="564" y="988"/>
                  </a:lnTo>
                  <a:lnTo>
                    <a:pt x="546" y="1000"/>
                  </a:lnTo>
                  <a:lnTo>
                    <a:pt x="524" y="1009"/>
                  </a:lnTo>
                  <a:lnTo>
                    <a:pt x="503" y="1018"/>
                  </a:lnTo>
                  <a:lnTo>
                    <a:pt x="481" y="1022"/>
                  </a:lnTo>
                  <a:lnTo>
                    <a:pt x="458" y="1026"/>
                  </a:lnTo>
                  <a:lnTo>
                    <a:pt x="435" y="1027"/>
                  </a:lnTo>
                  <a:lnTo>
                    <a:pt x="411" y="1026"/>
                  </a:lnTo>
                  <a:lnTo>
                    <a:pt x="389" y="1022"/>
                  </a:lnTo>
                  <a:lnTo>
                    <a:pt x="367" y="1018"/>
                  </a:lnTo>
                  <a:lnTo>
                    <a:pt x="346" y="1009"/>
                  </a:lnTo>
                  <a:lnTo>
                    <a:pt x="324" y="1000"/>
                  </a:lnTo>
                  <a:lnTo>
                    <a:pt x="306" y="988"/>
                  </a:lnTo>
                  <a:lnTo>
                    <a:pt x="287" y="974"/>
                  </a:lnTo>
                  <a:lnTo>
                    <a:pt x="269" y="959"/>
                  </a:lnTo>
                  <a:lnTo>
                    <a:pt x="254" y="941"/>
                  </a:lnTo>
                  <a:lnTo>
                    <a:pt x="240" y="922"/>
                  </a:lnTo>
                  <a:lnTo>
                    <a:pt x="228" y="903"/>
                  </a:lnTo>
                  <a:lnTo>
                    <a:pt x="218" y="882"/>
                  </a:lnTo>
                  <a:lnTo>
                    <a:pt x="210" y="861"/>
                  </a:lnTo>
                  <a:lnTo>
                    <a:pt x="205" y="838"/>
                  </a:lnTo>
                  <a:lnTo>
                    <a:pt x="202" y="816"/>
                  </a:lnTo>
                  <a:lnTo>
                    <a:pt x="201" y="792"/>
                  </a:lnTo>
                  <a:lnTo>
                    <a:pt x="201" y="781"/>
                  </a:lnTo>
                  <a:lnTo>
                    <a:pt x="202" y="770"/>
                  </a:lnTo>
                  <a:lnTo>
                    <a:pt x="203" y="758"/>
                  </a:lnTo>
                  <a:lnTo>
                    <a:pt x="204" y="748"/>
                  </a:lnTo>
                  <a:lnTo>
                    <a:pt x="24" y="748"/>
                  </a:lnTo>
                  <a:lnTo>
                    <a:pt x="1" y="748"/>
                  </a:lnTo>
                  <a:lnTo>
                    <a:pt x="0" y="723"/>
                  </a:lnTo>
                  <a:lnTo>
                    <a:pt x="0" y="717"/>
                  </a:lnTo>
                  <a:lnTo>
                    <a:pt x="1" y="700"/>
                  </a:lnTo>
                  <a:lnTo>
                    <a:pt x="4" y="676"/>
                  </a:lnTo>
                  <a:lnTo>
                    <a:pt x="10" y="644"/>
                  </a:lnTo>
                  <a:lnTo>
                    <a:pt x="22" y="607"/>
                  </a:lnTo>
                  <a:lnTo>
                    <a:pt x="38" y="568"/>
                  </a:lnTo>
                  <a:lnTo>
                    <a:pt x="63" y="527"/>
                  </a:lnTo>
                  <a:lnTo>
                    <a:pt x="96" y="486"/>
                  </a:lnTo>
                  <a:lnTo>
                    <a:pt x="96" y="359"/>
                  </a:lnTo>
                  <a:lnTo>
                    <a:pt x="245" y="386"/>
                  </a:lnTo>
                  <a:lnTo>
                    <a:pt x="268" y="372"/>
                  </a:lnTo>
                  <a:lnTo>
                    <a:pt x="297" y="360"/>
                  </a:lnTo>
                  <a:lnTo>
                    <a:pt x="331" y="350"/>
                  </a:lnTo>
                  <a:lnTo>
                    <a:pt x="370" y="342"/>
                  </a:lnTo>
                  <a:lnTo>
                    <a:pt x="413" y="335"/>
                  </a:lnTo>
                  <a:lnTo>
                    <a:pt x="456" y="330"/>
                  </a:lnTo>
                  <a:lnTo>
                    <a:pt x="501" y="326"/>
                  </a:lnTo>
                  <a:lnTo>
                    <a:pt x="546" y="323"/>
                  </a:lnTo>
                  <a:lnTo>
                    <a:pt x="589" y="321"/>
                  </a:lnTo>
                  <a:lnTo>
                    <a:pt x="630" y="320"/>
                  </a:lnTo>
                  <a:lnTo>
                    <a:pt x="668" y="319"/>
                  </a:lnTo>
                  <a:lnTo>
                    <a:pt x="702" y="319"/>
                  </a:lnTo>
                  <a:lnTo>
                    <a:pt x="729" y="319"/>
                  </a:lnTo>
                  <a:lnTo>
                    <a:pt x="750" y="320"/>
                  </a:lnTo>
                  <a:lnTo>
                    <a:pt x="764" y="320"/>
                  </a:lnTo>
                  <a:lnTo>
                    <a:pt x="769" y="320"/>
                  </a:lnTo>
                  <a:lnTo>
                    <a:pt x="1295" y="319"/>
                  </a:lnTo>
                  <a:lnTo>
                    <a:pt x="1215" y="175"/>
                  </a:lnTo>
                  <a:lnTo>
                    <a:pt x="817" y="175"/>
                  </a:lnTo>
                  <a:lnTo>
                    <a:pt x="819" y="172"/>
                  </a:lnTo>
                  <a:lnTo>
                    <a:pt x="823" y="168"/>
                  </a:lnTo>
                  <a:lnTo>
                    <a:pt x="830" y="159"/>
                  </a:lnTo>
                  <a:lnTo>
                    <a:pt x="840" y="149"/>
                  </a:lnTo>
                  <a:lnTo>
                    <a:pt x="853" y="136"/>
                  </a:lnTo>
                  <a:lnTo>
                    <a:pt x="868" y="122"/>
                  </a:lnTo>
                  <a:lnTo>
                    <a:pt x="887" y="106"/>
                  </a:lnTo>
                  <a:lnTo>
                    <a:pt x="908" y="90"/>
                  </a:lnTo>
                  <a:lnTo>
                    <a:pt x="932" y="75"/>
                  </a:lnTo>
                  <a:lnTo>
                    <a:pt x="959" y="59"/>
                  </a:lnTo>
                  <a:lnTo>
                    <a:pt x="988" y="44"/>
                  </a:lnTo>
                  <a:lnTo>
                    <a:pt x="1021" y="31"/>
                  </a:lnTo>
                  <a:lnTo>
                    <a:pt x="1056" y="19"/>
                  </a:lnTo>
                  <a:lnTo>
                    <a:pt x="1095" y="11"/>
                  </a:lnTo>
                  <a:lnTo>
                    <a:pt x="1136" y="4"/>
                  </a:lnTo>
                  <a:lnTo>
                    <a:pt x="1180" y="1"/>
                  </a:lnTo>
                  <a:lnTo>
                    <a:pt x="1248" y="0"/>
                  </a:lnTo>
                  <a:lnTo>
                    <a:pt x="1313" y="1"/>
                  </a:lnTo>
                  <a:lnTo>
                    <a:pt x="1372" y="5"/>
                  </a:lnTo>
                  <a:lnTo>
                    <a:pt x="1427" y="10"/>
                  </a:lnTo>
                  <a:lnTo>
                    <a:pt x="1478" y="17"/>
                  </a:lnTo>
                  <a:lnTo>
                    <a:pt x="1526" y="25"/>
                  </a:lnTo>
                  <a:lnTo>
                    <a:pt x="1569" y="34"/>
                  </a:lnTo>
                  <a:lnTo>
                    <a:pt x="1611" y="45"/>
                  </a:lnTo>
                  <a:lnTo>
                    <a:pt x="1648" y="57"/>
                  </a:lnTo>
                  <a:lnTo>
                    <a:pt x="1684" y="71"/>
                  </a:lnTo>
                  <a:lnTo>
                    <a:pt x="1718" y="85"/>
                  </a:lnTo>
                  <a:lnTo>
                    <a:pt x="1749" y="99"/>
                  </a:lnTo>
                  <a:lnTo>
                    <a:pt x="1779" y="116"/>
                  </a:lnTo>
                  <a:lnTo>
                    <a:pt x="1808" y="131"/>
                  </a:lnTo>
                  <a:lnTo>
                    <a:pt x="1835" y="148"/>
                  </a:lnTo>
                  <a:lnTo>
                    <a:pt x="1862" y="165"/>
                  </a:lnTo>
                  <a:lnTo>
                    <a:pt x="1870" y="170"/>
                  </a:lnTo>
                  <a:lnTo>
                    <a:pt x="1877" y="175"/>
                  </a:lnTo>
                  <a:lnTo>
                    <a:pt x="1884" y="179"/>
                  </a:lnTo>
                  <a:lnTo>
                    <a:pt x="1890" y="184"/>
                  </a:lnTo>
                  <a:lnTo>
                    <a:pt x="1897" y="189"/>
                  </a:lnTo>
                  <a:lnTo>
                    <a:pt x="1904" y="194"/>
                  </a:lnTo>
                  <a:lnTo>
                    <a:pt x="1910" y="198"/>
                  </a:lnTo>
                  <a:lnTo>
                    <a:pt x="1917" y="203"/>
                  </a:lnTo>
                  <a:lnTo>
                    <a:pt x="1919" y="205"/>
                  </a:lnTo>
                  <a:lnTo>
                    <a:pt x="1927" y="215"/>
                  </a:lnTo>
                  <a:lnTo>
                    <a:pt x="1940" y="228"/>
                  </a:lnTo>
                  <a:lnTo>
                    <a:pt x="1958" y="247"/>
                  </a:lnTo>
                  <a:lnTo>
                    <a:pt x="1979" y="269"/>
                  </a:lnTo>
                  <a:lnTo>
                    <a:pt x="2004" y="296"/>
                  </a:lnTo>
                  <a:lnTo>
                    <a:pt x="2031" y="328"/>
                  </a:lnTo>
                  <a:lnTo>
                    <a:pt x="2060" y="362"/>
                  </a:lnTo>
                  <a:lnTo>
                    <a:pt x="2091" y="401"/>
                  </a:lnTo>
                  <a:lnTo>
                    <a:pt x="2123" y="441"/>
                  </a:lnTo>
                  <a:lnTo>
                    <a:pt x="2155" y="485"/>
                  </a:lnTo>
                  <a:lnTo>
                    <a:pt x="2188" y="531"/>
                  </a:lnTo>
                  <a:lnTo>
                    <a:pt x="2221" y="579"/>
                  </a:lnTo>
                  <a:lnTo>
                    <a:pt x="2253" y="629"/>
                  </a:lnTo>
                  <a:lnTo>
                    <a:pt x="2284" y="680"/>
                  </a:lnTo>
                  <a:lnTo>
                    <a:pt x="2312" y="732"/>
                  </a:lnTo>
                  <a:lnTo>
                    <a:pt x="2020" y="755"/>
                  </a:lnTo>
                  <a:lnTo>
                    <a:pt x="2021" y="761"/>
                  </a:lnTo>
                  <a:lnTo>
                    <a:pt x="2023" y="779"/>
                  </a:lnTo>
                  <a:lnTo>
                    <a:pt x="2025" y="805"/>
                  </a:lnTo>
                  <a:lnTo>
                    <a:pt x="2026" y="840"/>
                  </a:lnTo>
                  <a:lnTo>
                    <a:pt x="2023" y="856"/>
                  </a:lnTo>
                  <a:lnTo>
                    <a:pt x="2017" y="873"/>
                  </a:lnTo>
                  <a:lnTo>
                    <a:pt x="2011" y="888"/>
                  </a:lnTo>
                  <a:lnTo>
                    <a:pt x="2004" y="903"/>
                  </a:lnTo>
                  <a:lnTo>
                    <a:pt x="1994" y="919"/>
                  </a:lnTo>
                  <a:lnTo>
                    <a:pt x="1985" y="933"/>
                  </a:lnTo>
                  <a:lnTo>
                    <a:pt x="1974" y="946"/>
                  </a:lnTo>
                  <a:lnTo>
                    <a:pt x="1962" y="959"/>
                  </a:lnTo>
                  <a:lnTo>
                    <a:pt x="1945" y="974"/>
                  </a:lnTo>
                  <a:lnTo>
                    <a:pt x="1926" y="988"/>
                  </a:lnTo>
                  <a:lnTo>
                    <a:pt x="1907" y="1000"/>
                  </a:lnTo>
                  <a:lnTo>
                    <a:pt x="1886" y="1009"/>
                  </a:lnTo>
                  <a:lnTo>
                    <a:pt x="1865" y="1018"/>
                  </a:lnTo>
                  <a:lnTo>
                    <a:pt x="1842" y="1022"/>
                  </a:lnTo>
                  <a:lnTo>
                    <a:pt x="1820" y="1026"/>
                  </a:lnTo>
                  <a:lnTo>
                    <a:pt x="1797" y="1027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6699250" y="3244850"/>
              <a:ext cx="334963" cy="76200"/>
            </a:xfrm>
            <a:custGeom>
              <a:avLst/>
              <a:gdLst>
                <a:gd name="T0" fmla="*/ 2147483647 w 631"/>
                <a:gd name="T1" fmla="*/ 0 h 144"/>
                <a:gd name="T2" fmla="*/ 2147483647 w 631"/>
                <a:gd name="T3" fmla="*/ 0 h 144"/>
                <a:gd name="T4" fmla="*/ 2147483647 w 631"/>
                <a:gd name="T5" fmla="*/ 2147483647 h 144"/>
                <a:gd name="T6" fmla="*/ 2147483647 w 631"/>
                <a:gd name="T7" fmla="*/ 2147483647 h 144"/>
                <a:gd name="T8" fmla="*/ 2147483647 w 631"/>
                <a:gd name="T9" fmla="*/ 2147483647 h 144"/>
                <a:gd name="T10" fmla="*/ 2147483647 w 631"/>
                <a:gd name="T11" fmla="*/ 2147483647 h 144"/>
                <a:gd name="T12" fmla="*/ 2147483647 w 631"/>
                <a:gd name="T13" fmla="*/ 2147483647 h 144"/>
                <a:gd name="T14" fmla="*/ 2147483647 w 631"/>
                <a:gd name="T15" fmla="*/ 2147483647 h 144"/>
                <a:gd name="T16" fmla="*/ 2147483647 w 631"/>
                <a:gd name="T17" fmla="*/ 2147483647 h 144"/>
                <a:gd name="T18" fmla="*/ 2147483647 w 631"/>
                <a:gd name="T19" fmla="*/ 2147483647 h 144"/>
                <a:gd name="T20" fmla="*/ 2147483647 w 631"/>
                <a:gd name="T21" fmla="*/ 2147483647 h 144"/>
                <a:gd name="T22" fmla="*/ 2147483647 w 631"/>
                <a:gd name="T23" fmla="*/ 2147483647 h 144"/>
                <a:gd name="T24" fmla="*/ 2147483647 w 631"/>
                <a:gd name="T25" fmla="*/ 2147483647 h 144"/>
                <a:gd name="T26" fmla="*/ 2147483647 w 631"/>
                <a:gd name="T27" fmla="*/ 2147483647 h 144"/>
                <a:gd name="T28" fmla="*/ 2147483647 w 631"/>
                <a:gd name="T29" fmla="*/ 2147483647 h 144"/>
                <a:gd name="T30" fmla="*/ 2147483647 w 631"/>
                <a:gd name="T31" fmla="*/ 2147483647 h 144"/>
                <a:gd name="T32" fmla="*/ 2147483647 w 631"/>
                <a:gd name="T33" fmla="*/ 2147483647 h 144"/>
                <a:gd name="T34" fmla="*/ 2147483647 w 631"/>
                <a:gd name="T35" fmla="*/ 2147483647 h 144"/>
                <a:gd name="T36" fmla="*/ 0 w 631"/>
                <a:gd name="T37" fmla="*/ 0 h 144"/>
                <a:gd name="T38" fmla="*/ 2147483647 w 631"/>
                <a:gd name="T39" fmla="*/ 0 h 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1"/>
                <a:gd name="T61" fmla="*/ 0 h 144"/>
                <a:gd name="T62" fmla="*/ 631 w 631"/>
                <a:gd name="T63" fmla="*/ 144 h 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1" h="144">
                  <a:moveTo>
                    <a:pt x="412" y="0"/>
                  </a:moveTo>
                  <a:lnTo>
                    <a:pt x="413" y="0"/>
                  </a:lnTo>
                  <a:lnTo>
                    <a:pt x="418" y="2"/>
                  </a:lnTo>
                  <a:lnTo>
                    <a:pt x="426" y="4"/>
                  </a:lnTo>
                  <a:lnTo>
                    <a:pt x="439" y="10"/>
                  </a:lnTo>
                  <a:lnTo>
                    <a:pt x="454" y="19"/>
                  </a:lnTo>
                  <a:lnTo>
                    <a:pt x="474" y="29"/>
                  </a:lnTo>
                  <a:lnTo>
                    <a:pt x="499" y="45"/>
                  </a:lnTo>
                  <a:lnTo>
                    <a:pt x="528" y="65"/>
                  </a:lnTo>
                  <a:lnTo>
                    <a:pt x="552" y="81"/>
                  </a:lnTo>
                  <a:lnTo>
                    <a:pt x="572" y="95"/>
                  </a:lnTo>
                  <a:lnTo>
                    <a:pt x="590" y="109"/>
                  </a:lnTo>
                  <a:lnTo>
                    <a:pt x="605" y="121"/>
                  </a:lnTo>
                  <a:lnTo>
                    <a:pt x="615" y="131"/>
                  </a:lnTo>
                  <a:lnTo>
                    <a:pt x="624" y="138"/>
                  </a:lnTo>
                  <a:lnTo>
                    <a:pt x="630" y="142"/>
                  </a:lnTo>
                  <a:lnTo>
                    <a:pt x="631" y="144"/>
                  </a:lnTo>
                  <a:lnTo>
                    <a:pt x="78" y="144"/>
                  </a:lnTo>
                  <a:lnTo>
                    <a:pt x="0" y="0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6621463" y="3357563"/>
              <a:ext cx="85725" cy="26987"/>
            </a:xfrm>
            <a:prstGeom prst="rect">
              <a:avLst/>
            </a:prstGeom>
            <a:solidFill>
              <a:srgbClr val="D3CE8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6884988" y="3548063"/>
              <a:ext cx="168275" cy="103187"/>
            </a:xfrm>
            <a:custGeom>
              <a:avLst/>
              <a:gdLst>
                <a:gd name="T0" fmla="*/ 2147483647 w 316"/>
                <a:gd name="T1" fmla="*/ 0 h 196"/>
                <a:gd name="T2" fmla="*/ 2147483647 w 316"/>
                <a:gd name="T3" fmla="*/ 0 h 196"/>
                <a:gd name="T4" fmla="*/ 2147483647 w 316"/>
                <a:gd name="T5" fmla="*/ 2147483647 h 196"/>
                <a:gd name="T6" fmla="*/ 2147483647 w 316"/>
                <a:gd name="T7" fmla="*/ 2147483647 h 196"/>
                <a:gd name="T8" fmla="*/ 2147483647 w 316"/>
                <a:gd name="T9" fmla="*/ 2147483647 h 196"/>
                <a:gd name="T10" fmla="*/ 2147483647 w 316"/>
                <a:gd name="T11" fmla="*/ 2147483647 h 196"/>
                <a:gd name="T12" fmla="*/ 2147483647 w 316"/>
                <a:gd name="T13" fmla="*/ 2147483647 h 196"/>
                <a:gd name="T14" fmla="*/ 2147483647 w 316"/>
                <a:gd name="T15" fmla="*/ 2147483647 h 196"/>
                <a:gd name="T16" fmla="*/ 2147483647 w 316"/>
                <a:gd name="T17" fmla="*/ 2147483647 h 196"/>
                <a:gd name="T18" fmla="*/ 2147483647 w 316"/>
                <a:gd name="T19" fmla="*/ 2147483647 h 196"/>
                <a:gd name="T20" fmla="*/ 2147483647 w 316"/>
                <a:gd name="T21" fmla="*/ 2147483647 h 196"/>
                <a:gd name="T22" fmla="*/ 2147483647 w 316"/>
                <a:gd name="T23" fmla="*/ 2147483647 h 196"/>
                <a:gd name="T24" fmla="*/ 2147483647 w 316"/>
                <a:gd name="T25" fmla="*/ 2147483647 h 196"/>
                <a:gd name="T26" fmla="*/ 2147483647 w 316"/>
                <a:gd name="T27" fmla="*/ 2147483647 h 196"/>
                <a:gd name="T28" fmla="*/ 2147483647 w 316"/>
                <a:gd name="T29" fmla="*/ 2147483647 h 196"/>
                <a:gd name="T30" fmla="*/ 2147483647 w 316"/>
                <a:gd name="T31" fmla="*/ 2147483647 h 196"/>
                <a:gd name="T32" fmla="*/ 2147483647 w 316"/>
                <a:gd name="T33" fmla="*/ 2147483647 h 196"/>
                <a:gd name="T34" fmla="*/ 2147483647 w 316"/>
                <a:gd name="T35" fmla="*/ 2147483647 h 196"/>
                <a:gd name="T36" fmla="*/ 2147483647 w 316"/>
                <a:gd name="T37" fmla="*/ 2147483647 h 196"/>
                <a:gd name="T38" fmla="*/ 2147483647 w 316"/>
                <a:gd name="T39" fmla="*/ 2147483647 h 196"/>
                <a:gd name="T40" fmla="*/ 2147483647 w 316"/>
                <a:gd name="T41" fmla="*/ 2147483647 h 196"/>
                <a:gd name="T42" fmla="*/ 2147483647 w 316"/>
                <a:gd name="T43" fmla="*/ 2147483647 h 196"/>
                <a:gd name="T44" fmla="*/ 2147483647 w 316"/>
                <a:gd name="T45" fmla="*/ 2147483647 h 196"/>
                <a:gd name="T46" fmla="*/ 2147483647 w 316"/>
                <a:gd name="T47" fmla="*/ 2147483647 h 196"/>
                <a:gd name="T48" fmla="*/ 2147483647 w 316"/>
                <a:gd name="T49" fmla="*/ 2147483647 h 196"/>
                <a:gd name="T50" fmla="*/ 2147483647 w 316"/>
                <a:gd name="T51" fmla="*/ 2147483647 h 196"/>
                <a:gd name="T52" fmla="*/ 2147483647 w 316"/>
                <a:gd name="T53" fmla="*/ 2147483647 h 196"/>
                <a:gd name="T54" fmla="*/ 2147483647 w 316"/>
                <a:gd name="T55" fmla="*/ 2147483647 h 196"/>
                <a:gd name="T56" fmla="*/ 2147483647 w 316"/>
                <a:gd name="T57" fmla="*/ 2147483647 h 196"/>
                <a:gd name="T58" fmla="*/ 0 w 316"/>
                <a:gd name="T59" fmla="*/ 2147483647 h 196"/>
                <a:gd name="T60" fmla="*/ 0 w 316"/>
                <a:gd name="T61" fmla="*/ 2147483647 h 196"/>
                <a:gd name="T62" fmla="*/ 2147483647 w 316"/>
                <a:gd name="T63" fmla="*/ 2147483647 h 196"/>
                <a:gd name="T64" fmla="*/ 2147483647 w 316"/>
                <a:gd name="T65" fmla="*/ 2147483647 h 196"/>
                <a:gd name="T66" fmla="*/ 2147483647 w 316"/>
                <a:gd name="T67" fmla="*/ 0 h 1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6"/>
                <a:gd name="T103" fmla="*/ 0 h 196"/>
                <a:gd name="T104" fmla="*/ 316 w 316"/>
                <a:gd name="T105" fmla="*/ 196 h 1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6" h="196">
                  <a:moveTo>
                    <a:pt x="4" y="0"/>
                  </a:moveTo>
                  <a:lnTo>
                    <a:pt x="312" y="0"/>
                  </a:lnTo>
                  <a:lnTo>
                    <a:pt x="314" y="9"/>
                  </a:lnTo>
                  <a:lnTo>
                    <a:pt x="315" y="18"/>
                  </a:lnTo>
                  <a:lnTo>
                    <a:pt x="316" y="28"/>
                  </a:lnTo>
                  <a:lnTo>
                    <a:pt x="316" y="39"/>
                  </a:lnTo>
                  <a:lnTo>
                    <a:pt x="315" y="54"/>
                  </a:lnTo>
                  <a:lnTo>
                    <a:pt x="313" y="69"/>
                  </a:lnTo>
                  <a:lnTo>
                    <a:pt x="309" y="84"/>
                  </a:lnTo>
                  <a:lnTo>
                    <a:pt x="304" y="99"/>
                  </a:lnTo>
                  <a:lnTo>
                    <a:pt x="297" y="113"/>
                  </a:lnTo>
                  <a:lnTo>
                    <a:pt x="290" y="126"/>
                  </a:lnTo>
                  <a:lnTo>
                    <a:pt x="281" y="139"/>
                  </a:lnTo>
                  <a:lnTo>
                    <a:pt x="270" y="151"/>
                  </a:lnTo>
                  <a:lnTo>
                    <a:pt x="259" y="161"/>
                  </a:lnTo>
                  <a:lnTo>
                    <a:pt x="247" y="171"/>
                  </a:lnTo>
                  <a:lnTo>
                    <a:pt x="233" y="178"/>
                  </a:lnTo>
                  <a:lnTo>
                    <a:pt x="220" y="185"/>
                  </a:lnTo>
                  <a:lnTo>
                    <a:pt x="204" y="189"/>
                  </a:lnTo>
                  <a:lnTo>
                    <a:pt x="190" y="193"/>
                  </a:lnTo>
                  <a:lnTo>
                    <a:pt x="174" y="195"/>
                  </a:lnTo>
                  <a:lnTo>
                    <a:pt x="159" y="196"/>
                  </a:lnTo>
                  <a:lnTo>
                    <a:pt x="127" y="193"/>
                  </a:lnTo>
                  <a:lnTo>
                    <a:pt x="97" y="184"/>
                  </a:lnTo>
                  <a:lnTo>
                    <a:pt x="70" y="169"/>
                  </a:lnTo>
                  <a:lnTo>
                    <a:pt x="47" y="151"/>
                  </a:lnTo>
                  <a:lnTo>
                    <a:pt x="27" y="127"/>
                  </a:lnTo>
                  <a:lnTo>
                    <a:pt x="13" y="100"/>
                  </a:lnTo>
                  <a:lnTo>
                    <a:pt x="3" y="70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1" y="18"/>
                  </a:lnTo>
                  <a:lnTo>
                    <a:pt x="3" y="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3CE8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6162675" y="3484563"/>
              <a:ext cx="171450" cy="171450"/>
            </a:xfrm>
            <a:custGeom>
              <a:avLst/>
              <a:gdLst>
                <a:gd name="T0" fmla="*/ 0 w 324"/>
                <a:gd name="T1" fmla="*/ 2147483647 h 326"/>
                <a:gd name="T2" fmla="*/ 2147483647 w 324"/>
                <a:gd name="T3" fmla="*/ 2147483647 h 326"/>
                <a:gd name="T4" fmla="*/ 2147483647 w 324"/>
                <a:gd name="T5" fmla="*/ 2147483647 h 326"/>
                <a:gd name="T6" fmla="*/ 2147483647 w 324"/>
                <a:gd name="T7" fmla="*/ 2147483647 h 326"/>
                <a:gd name="T8" fmla="*/ 2147483647 w 324"/>
                <a:gd name="T9" fmla="*/ 2147483647 h 326"/>
                <a:gd name="T10" fmla="*/ 2147483647 w 324"/>
                <a:gd name="T11" fmla="*/ 2147483647 h 326"/>
                <a:gd name="T12" fmla="*/ 2147483647 w 324"/>
                <a:gd name="T13" fmla="*/ 2147483647 h 326"/>
                <a:gd name="T14" fmla="*/ 2147483647 w 324"/>
                <a:gd name="T15" fmla="*/ 2147483647 h 326"/>
                <a:gd name="T16" fmla="*/ 2147483647 w 324"/>
                <a:gd name="T17" fmla="*/ 2147483647 h 326"/>
                <a:gd name="T18" fmla="*/ 2147483647 w 324"/>
                <a:gd name="T19" fmla="*/ 2147483647 h 326"/>
                <a:gd name="T20" fmla="*/ 2147483647 w 324"/>
                <a:gd name="T21" fmla="*/ 2147483647 h 326"/>
                <a:gd name="T22" fmla="*/ 2147483647 w 324"/>
                <a:gd name="T23" fmla="*/ 2147483647 h 326"/>
                <a:gd name="T24" fmla="*/ 2147483647 w 324"/>
                <a:gd name="T25" fmla="*/ 2147483647 h 326"/>
                <a:gd name="T26" fmla="*/ 2147483647 w 324"/>
                <a:gd name="T27" fmla="*/ 2147483647 h 326"/>
                <a:gd name="T28" fmla="*/ 2147483647 w 324"/>
                <a:gd name="T29" fmla="*/ 2147483647 h 326"/>
                <a:gd name="T30" fmla="*/ 2147483647 w 324"/>
                <a:gd name="T31" fmla="*/ 2147483647 h 326"/>
                <a:gd name="T32" fmla="*/ 2147483647 w 324"/>
                <a:gd name="T33" fmla="*/ 0 h 326"/>
                <a:gd name="T34" fmla="*/ 2147483647 w 324"/>
                <a:gd name="T35" fmla="*/ 2147483647 h 326"/>
                <a:gd name="T36" fmla="*/ 2147483647 w 324"/>
                <a:gd name="T37" fmla="*/ 2147483647 h 326"/>
                <a:gd name="T38" fmla="*/ 2147483647 w 324"/>
                <a:gd name="T39" fmla="*/ 2147483647 h 326"/>
                <a:gd name="T40" fmla="*/ 2147483647 w 324"/>
                <a:gd name="T41" fmla="*/ 2147483647 h 326"/>
                <a:gd name="T42" fmla="*/ 2147483647 w 324"/>
                <a:gd name="T43" fmla="*/ 2147483647 h 326"/>
                <a:gd name="T44" fmla="*/ 2147483647 w 324"/>
                <a:gd name="T45" fmla="*/ 2147483647 h 326"/>
                <a:gd name="T46" fmla="*/ 2147483647 w 324"/>
                <a:gd name="T47" fmla="*/ 2147483647 h 326"/>
                <a:gd name="T48" fmla="*/ 2147483647 w 324"/>
                <a:gd name="T49" fmla="*/ 2147483647 h 326"/>
                <a:gd name="T50" fmla="*/ 2147483647 w 324"/>
                <a:gd name="T51" fmla="*/ 2147483647 h 326"/>
                <a:gd name="T52" fmla="*/ 2147483647 w 324"/>
                <a:gd name="T53" fmla="*/ 2147483647 h 326"/>
                <a:gd name="T54" fmla="*/ 2147483647 w 324"/>
                <a:gd name="T55" fmla="*/ 2147483647 h 326"/>
                <a:gd name="T56" fmla="*/ 2147483647 w 324"/>
                <a:gd name="T57" fmla="*/ 2147483647 h 326"/>
                <a:gd name="T58" fmla="*/ 2147483647 w 324"/>
                <a:gd name="T59" fmla="*/ 2147483647 h 326"/>
                <a:gd name="T60" fmla="*/ 2147483647 w 324"/>
                <a:gd name="T61" fmla="*/ 2147483647 h 326"/>
                <a:gd name="T62" fmla="*/ 2147483647 w 324"/>
                <a:gd name="T63" fmla="*/ 2147483647 h 326"/>
                <a:gd name="T64" fmla="*/ 2147483647 w 324"/>
                <a:gd name="T65" fmla="*/ 2147483647 h 326"/>
                <a:gd name="T66" fmla="*/ 2147483647 w 324"/>
                <a:gd name="T67" fmla="*/ 2147483647 h 326"/>
                <a:gd name="T68" fmla="*/ 2147483647 w 324"/>
                <a:gd name="T69" fmla="*/ 2147483647 h 326"/>
                <a:gd name="T70" fmla="*/ 2147483647 w 324"/>
                <a:gd name="T71" fmla="*/ 2147483647 h 326"/>
                <a:gd name="T72" fmla="*/ 2147483647 w 324"/>
                <a:gd name="T73" fmla="*/ 2147483647 h 326"/>
                <a:gd name="T74" fmla="*/ 2147483647 w 324"/>
                <a:gd name="T75" fmla="*/ 2147483647 h 326"/>
                <a:gd name="T76" fmla="*/ 2147483647 w 324"/>
                <a:gd name="T77" fmla="*/ 2147483647 h 326"/>
                <a:gd name="T78" fmla="*/ 2147483647 w 324"/>
                <a:gd name="T79" fmla="*/ 2147483647 h 326"/>
                <a:gd name="T80" fmla="*/ 2147483647 w 324"/>
                <a:gd name="T81" fmla="*/ 2147483647 h 326"/>
                <a:gd name="T82" fmla="*/ 2147483647 w 324"/>
                <a:gd name="T83" fmla="*/ 2147483647 h 326"/>
                <a:gd name="T84" fmla="*/ 2147483647 w 324"/>
                <a:gd name="T85" fmla="*/ 2147483647 h 326"/>
                <a:gd name="T86" fmla="*/ 2147483647 w 324"/>
                <a:gd name="T87" fmla="*/ 2147483647 h 326"/>
                <a:gd name="T88" fmla="*/ 2147483647 w 324"/>
                <a:gd name="T89" fmla="*/ 2147483647 h 326"/>
                <a:gd name="T90" fmla="*/ 2147483647 w 324"/>
                <a:gd name="T91" fmla="*/ 2147483647 h 326"/>
                <a:gd name="T92" fmla="*/ 2147483647 w 324"/>
                <a:gd name="T93" fmla="*/ 2147483647 h 326"/>
                <a:gd name="T94" fmla="*/ 2147483647 w 324"/>
                <a:gd name="T95" fmla="*/ 2147483647 h 326"/>
                <a:gd name="T96" fmla="*/ 2147483647 w 324"/>
                <a:gd name="T97" fmla="*/ 2147483647 h 326"/>
                <a:gd name="T98" fmla="*/ 2147483647 w 324"/>
                <a:gd name="T99" fmla="*/ 2147483647 h 326"/>
                <a:gd name="T100" fmla="*/ 2147483647 w 324"/>
                <a:gd name="T101" fmla="*/ 2147483647 h 326"/>
                <a:gd name="T102" fmla="*/ 2147483647 w 324"/>
                <a:gd name="T103" fmla="*/ 2147483647 h 326"/>
                <a:gd name="T104" fmla="*/ 2147483647 w 324"/>
                <a:gd name="T105" fmla="*/ 2147483647 h 326"/>
                <a:gd name="T106" fmla="*/ 2147483647 w 324"/>
                <a:gd name="T107" fmla="*/ 2147483647 h 326"/>
                <a:gd name="T108" fmla="*/ 2147483647 w 324"/>
                <a:gd name="T109" fmla="*/ 2147483647 h 326"/>
                <a:gd name="T110" fmla="*/ 2147483647 w 324"/>
                <a:gd name="T111" fmla="*/ 2147483647 h 326"/>
                <a:gd name="T112" fmla="*/ 0 w 324"/>
                <a:gd name="T113" fmla="*/ 2147483647 h 3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4"/>
                <a:gd name="T172" fmla="*/ 0 h 326"/>
                <a:gd name="T173" fmla="*/ 324 w 324"/>
                <a:gd name="T174" fmla="*/ 326 h 3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4" h="326">
                  <a:moveTo>
                    <a:pt x="0" y="163"/>
                  </a:moveTo>
                  <a:lnTo>
                    <a:pt x="2" y="147"/>
                  </a:lnTo>
                  <a:lnTo>
                    <a:pt x="4" y="131"/>
                  </a:lnTo>
                  <a:lnTo>
                    <a:pt x="7" y="116"/>
                  </a:lnTo>
                  <a:lnTo>
                    <a:pt x="12" y="101"/>
                  </a:lnTo>
                  <a:lnTo>
                    <a:pt x="19" y="86"/>
                  </a:lnTo>
                  <a:lnTo>
                    <a:pt x="27" y="73"/>
                  </a:lnTo>
                  <a:lnTo>
                    <a:pt x="37" y="61"/>
                  </a:lnTo>
                  <a:lnTo>
                    <a:pt x="47" y="49"/>
                  </a:lnTo>
                  <a:lnTo>
                    <a:pt x="59" y="38"/>
                  </a:lnTo>
                  <a:lnTo>
                    <a:pt x="72" y="29"/>
                  </a:lnTo>
                  <a:lnTo>
                    <a:pt x="85" y="20"/>
                  </a:lnTo>
                  <a:lnTo>
                    <a:pt x="99" y="13"/>
                  </a:lnTo>
                  <a:lnTo>
                    <a:pt x="115" y="7"/>
                  </a:lnTo>
                  <a:lnTo>
                    <a:pt x="130" y="4"/>
                  </a:lnTo>
                  <a:lnTo>
                    <a:pt x="145" y="2"/>
                  </a:lnTo>
                  <a:lnTo>
                    <a:pt x="162" y="0"/>
                  </a:lnTo>
                  <a:lnTo>
                    <a:pt x="178" y="2"/>
                  </a:lnTo>
                  <a:lnTo>
                    <a:pt x="193" y="4"/>
                  </a:lnTo>
                  <a:lnTo>
                    <a:pt x="209" y="7"/>
                  </a:lnTo>
                  <a:lnTo>
                    <a:pt x="224" y="13"/>
                  </a:lnTo>
                  <a:lnTo>
                    <a:pt x="238" y="20"/>
                  </a:lnTo>
                  <a:lnTo>
                    <a:pt x="252" y="29"/>
                  </a:lnTo>
                  <a:lnTo>
                    <a:pt x="265" y="38"/>
                  </a:lnTo>
                  <a:lnTo>
                    <a:pt x="277" y="49"/>
                  </a:lnTo>
                  <a:lnTo>
                    <a:pt x="288" y="61"/>
                  </a:lnTo>
                  <a:lnTo>
                    <a:pt x="297" y="73"/>
                  </a:lnTo>
                  <a:lnTo>
                    <a:pt x="305" y="86"/>
                  </a:lnTo>
                  <a:lnTo>
                    <a:pt x="312" y="101"/>
                  </a:lnTo>
                  <a:lnTo>
                    <a:pt x="317" y="116"/>
                  </a:lnTo>
                  <a:lnTo>
                    <a:pt x="320" y="131"/>
                  </a:lnTo>
                  <a:lnTo>
                    <a:pt x="323" y="147"/>
                  </a:lnTo>
                  <a:lnTo>
                    <a:pt x="324" y="163"/>
                  </a:lnTo>
                  <a:lnTo>
                    <a:pt x="323" y="180"/>
                  </a:lnTo>
                  <a:lnTo>
                    <a:pt x="320" y="195"/>
                  </a:lnTo>
                  <a:lnTo>
                    <a:pt x="317" y="210"/>
                  </a:lnTo>
                  <a:lnTo>
                    <a:pt x="312" y="226"/>
                  </a:lnTo>
                  <a:lnTo>
                    <a:pt x="305" y="240"/>
                  </a:lnTo>
                  <a:lnTo>
                    <a:pt x="297" y="253"/>
                  </a:lnTo>
                  <a:lnTo>
                    <a:pt x="288" y="266"/>
                  </a:lnTo>
                  <a:lnTo>
                    <a:pt x="277" y="277"/>
                  </a:lnTo>
                  <a:lnTo>
                    <a:pt x="265" y="288"/>
                  </a:lnTo>
                  <a:lnTo>
                    <a:pt x="252" y="297"/>
                  </a:lnTo>
                  <a:lnTo>
                    <a:pt x="238" y="306"/>
                  </a:lnTo>
                  <a:lnTo>
                    <a:pt x="224" y="313"/>
                  </a:lnTo>
                  <a:lnTo>
                    <a:pt x="209" y="319"/>
                  </a:lnTo>
                  <a:lnTo>
                    <a:pt x="193" y="322"/>
                  </a:lnTo>
                  <a:lnTo>
                    <a:pt x="178" y="325"/>
                  </a:lnTo>
                  <a:lnTo>
                    <a:pt x="162" y="326"/>
                  </a:lnTo>
                  <a:lnTo>
                    <a:pt x="129" y="322"/>
                  </a:lnTo>
                  <a:lnTo>
                    <a:pt x="99" y="313"/>
                  </a:lnTo>
                  <a:lnTo>
                    <a:pt x="71" y="297"/>
                  </a:lnTo>
                  <a:lnTo>
                    <a:pt x="47" y="277"/>
                  </a:lnTo>
                  <a:lnTo>
                    <a:pt x="27" y="254"/>
                  </a:lnTo>
                  <a:lnTo>
                    <a:pt x="13" y="227"/>
                  </a:lnTo>
                  <a:lnTo>
                    <a:pt x="4" y="196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D3CE8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4" name="Straight Connector 23"/>
          <p:cNvCxnSpPr/>
          <p:nvPr/>
        </p:nvCxnSpPr>
        <p:spPr bwMode="auto">
          <a:xfrm flipV="1">
            <a:off x="1726568" y="4021940"/>
            <a:ext cx="6229350" cy="346860"/>
          </a:xfrm>
          <a:prstGeom prst="line">
            <a:avLst/>
          </a:prstGeom>
          <a:solidFill>
            <a:srgbClr val="0C2D83"/>
          </a:solidFill>
          <a:ln w="1016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/>
        </p:spPr>
      </p:cxnSp>
      <p:grpSp>
        <p:nvGrpSpPr>
          <p:cNvPr id="5" name="Group 24"/>
          <p:cNvGrpSpPr/>
          <p:nvPr/>
        </p:nvGrpSpPr>
        <p:grpSpPr>
          <a:xfrm>
            <a:off x="3732213" y="3738563"/>
            <a:ext cx="1225550" cy="547687"/>
            <a:chOff x="3732213" y="3738563"/>
            <a:chExt cx="1225550" cy="547687"/>
          </a:xfrm>
        </p:grpSpPr>
        <p:sp>
          <p:nvSpPr>
            <p:cNvPr id="26" name="AutoShape 6"/>
            <p:cNvSpPr>
              <a:spLocks noChangeAspect="1" noChangeArrowheads="1" noTextEdit="1"/>
            </p:cNvSpPr>
            <p:nvPr/>
          </p:nvSpPr>
          <p:spPr bwMode="auto">
            <a:xfrm flipH="1">
              <a:off x="3732214" y="3738563"/>
              <a:ext cx="1225549" cy="547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 flipH="1">
              <a:off x="4264026" y="3810000"/>
              <a:ext cx="328613" cy="123825"/>
            </a:xfrm>
            <a:custGeom>
              <a:avLst/>
              <a:gdLst>
                <a:gd name="T0" fmla="*/ 2147483647 w 622"/>
                <a:gd name="T1" fmla="*/ 2147483647 h 236"/>
                <a:gd name="T2" fmla="*/ 0 w 622"/>
                <a:gd name="T3" fmla="*/ 2147483647 h 236"/>
                <a:gd name="T4" fmla="*/ 2147483647 w 622"/>
                <a:gd name="T5" fmla="*/ 2147483647 h 236"/>
                <a:gd name="T6" fmla="*/ 2147483647 w 622"/>
                <a:gd name="T7" fmla="*/ 0 h 236"/>
                <a:gd name="T8" fmla="*/ 2147483647 w 622"/>
                <a:gd name="T9" fmla="*/ 2147483647 h 2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2"/>
                <a:gd name="T16" fmla="*/ 0 h 236"/>
                <a:gd name="T17" fmla="*/ 622 w 622"/>
                <a:gd name="T18" fmla="*/ 236 h 2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2" h="236">
                  <a:moveTo>
                    <a:pt x="147" y="35"/>
                  </a:moveTo>
                  <a:lnTo>
                    <a:pt x="0" y="236"/>
                  </a:lnTo>
                  <a:lnTo>
                    <a:pt x="622" y="203"/>
                  </a:lnTo>
                  <a:lnTo>
                    <a:pt x="539" y="0"/>
                  </a:lnTo>
                  <a:lnTo>
                    <a:pt x="147" y="35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 flipH="1">
              <a:off x="3732213" y="3743325"/>
              <a:ext cx="1223962" cy="542925"/>
            </a:xfrm>
            <a:custGeom>
              <a:avLst/>
              <a:gdLst>
                <a:gd name="T0" fmla="*/ 2147483647 w 2312"/>
                <a:gd name="T1" fmla="*/ 2147483647 h 1027"/>
                <a:gd name="T2" fmla="*/ 2147483647 w 2312"/>
                <a:gd name="T3" fmla="*/ 2147483647 h 1027"/>
                <a:gd name="T4" fmla="*/ 2147483647 w 2312"/>
                <a:gd name="T5" fmla="*/ 2147483647 h 1027"/>
                <a:gd name="T6" fmla="*/ 2147483647 w 2312"/>
                <a:gd name="T7" fmla="*/ 2147483647 h 1027"/>
                <a:gd name="T8" fmla="*/ 2147483647 w 2312"/>
                <a:gd name="T9" fmla="*/ 2147483647 h 1027"/>
                <a:gd name="T10" fmla="*/ 2147483647 w 2312"/>
                <a:gd name="T11" fmla="*/ 2147483647 h 1027"/>
                <a:gd name="T12" fmla="*/ 2147483647 w 2312"/>
                <a:gd name="T13" fmla="*/ 2147483647 h 1027"/>
                <a:gd name="T14" fmla="*/ 2147483647 w 2312"/>
                <a:gd name="T15" fmla="*/ 2147483647 h 1027"/>
                <a:gd name="T16" fmla="*/ 2147483647 w 2312"/>
                <a:gd name="T17" fmla="*/ 2147483647 h 1027"/>
                <a:gd name="T18" fmla="*/ 2147483647 w 2312"/>
                <a:gd name="T19" fmla="*/ 2147483647 h 1027"/>
                <a:gd name="T20" fmla="*/ 2147483647 w 2312"/>
                <a:gd name="T21" fmla="*/ 2147483647 h 1027"/>
                <a:gd name="T22" fmla="*/ 2147483647 w 2312"/>
                <a:gd name="T23" fmla="*/ 2147483647 h 1027"/>
                <a:gd name="T24" fmla="*/ 2147483647 w 2312"/>
                <a:gd name="T25" fmla="*/ 2147483647 h 1027"/>
                <a:gd name="T26" fmla="*/ 2147483647 w 2312"/>
                <a:gd name="T27" fmla="*/ 2147483647 h 1027"/>
                <a:gd name="T28" fmla="*/ 2147483647 w 2312"/>
                <a:gd name="T29" fmla="*/ 2147483647 h 1027"/>
                <a:gd name="T30" fmla="*/ 2147483647 w 2312"/>
                <a:gd name="T31" fmla="*/ 2147483647 h 1027"/>
                <a:gd name="T32" fmla="*/ 2147483647 w 2312"/>
                <a:gd name="T33" fmla="*/ 2147483647 h 1027"/>
                <a:gd name="T34" fmla="*/ 2147483647 w 2312"/>
                <a:gd name="T35" fmla="*/ 2147483647 h 1027"/>
                <a:gd name="T36" fmla="*/ 2147483647 w 2312"/>
                <a:gd name="T37" fmla="*/ 2147483647 h 1027"/>
                <a:gd name="T38" fmla="*/ 2147483647 w 2312"/>
                <a:gd name="T39" fmla="*/ 2147483647 h 1027"/>
                <a:gd name="T40" fmla="*/ 2147483647 w 2312"/>
                <a:gd name="T41" fmla="*/ 2147483647 h 1027"/>
                <a:gd name="T42" fmla="*/ 0 w 2312"/>
                <a:gd name="T43" fmla="*/ 2147483647 h 1027"/>
                <a:gd name="T44" fmla="*/ 2147483647 w 2312"/>
                <a:gd name="T45" fmla="*/ 2147483647 h 1027"/>
                <a:gd name="T46" fmla="*/ 2147483647 w 2312"/>
                <a:gd name="T47" fmla="*/ 2147483647 h 1027"/>
                <a:gd name="T48" fmla="*/ 2147483647 w 2312"/>
                <a:gd name="T49" fmla="*/ 2147483647 h 1027"/>
                <a:gd name="T50" fmla="*/ 2147483647 w 2312"/>
                <a:gd name="T51" fmla="*/ 2147483647 h 1027"/>
                <a:gd name="T52" fmla="*/ 2147483647 w 2312"/>
                <a:gd name="T53" fmla="*/ 2147483647 h 1027"/>
                <a:gd name="T54" fmla="*/ 2147483647 w 2312"/>
                <a:gd name="T55" fmla="*/ 2147483647 h 1027"/>
                <a:gd name="T56" fmla="*/ 2147483647 w 2312"/>
                <a:gd name="T57" fmla="*/ 2147483647 h 1027"/>
                <a:gd name="T58" fmla="*/ 2147483647 w 2312"/>
                <a:gd name="T59" fmla="*/ 2147483647 h 1027"/>
                <a:gd name="T60" fmla="*/ 2147483647 w 2312"/>
                <a:gd name="T61" fmla="*/ 2147483647 h 1027"/>
                <a:gd name="T62" fmla="*/ 2147483647 w 2312"/>
                <a:gd name="T63" fmla="*/ 2147483647 h 1027"/>
                <a:gd name="T64" fmla="*/ 2147483647 w 2312"/>
                <a:gd name="T65" fmla="*/ 2147483647 h 1027"/>
                <a:gd name="T66" fmla="*/ 2147483647 w 2312"/>
                <a:gd name="T67" fmla="*/ 2147483647 h 1027"/>
                <a:gd name="T68" fmla="*/ 2147483647 w 2312"/>
                <a:gd name="T69" fmla="*/ 2147483647 h 1027"/>
                <a:gd name="T70" fmla="*/ 2147483647 w 2312"/>
                <a:gd name="T71" fmla="*/ 2147483647 h 1027"/>
                <a:gd name="T72" fmla="*/ 2147483647 w 2312"/>
                <a:gd name="T73" fmla="*/ 2147483647 h 1027"/>
                <a:gd name="T74" fmla="*/ 2147483647 w 2312"/>
                <a:gd name="T75" fmla="*/ 2147483647 h 1027"/>
                <a:gd name="T76" fmla="*/ 2147483647 w 2312"/>
                <a:gd name="T77" fmla="*/ 2147483647 h 1027"/>
                <a:gd name="T78" fmla="*/ 2147483647 w 2312"/>
                <a:gd name="T79" fmla="*/ 2147483647 h 1027"/>
                <a:gd name="T80" fmla="*/ 2147483647 w 2312"/>
                <a:gd name="T81" fmla="*/ 2147483647 h 1027"/>
                <a:gd name="T82" fmla="*/ 2147483647 w 2312"/>
                <a:gd name="T83" fmla="*/ 2147483647 h 1027"/>
                <a:gd name="T84" fmla="*/ 2147483647 w 2312"/>
                <a:gd name="T85" fmla="*/ 2147483647 h 1027"/>
                <a:gd name="T86" fmla="*/ 2147483647 w 2312"/>
                <a:gd name="T87" fmla="*/ 2147483647 h 1027"/>
                <a:gd name="T88" fmla="*/ 2147483647 w 2312"/>
                <a:gd name="T89" fmla="*/ 2147483647 h 1027"/>
                <a:gd name="T90" fmla="*/ 2147483647 w 2312"/>
                <a:gd name="T91" fmla="*/ 2147483647 h 1027"/>
                <a:gd name="T92" fmla="*/ 2147483647 w 2312"/>
                <a:gd name="T93" fmla="*/ 2147483647 h 1027"/>
                <a:gd name="T94" fmla="*/ 2147483647 w 2312"/>
                <a:gd name="T95" fmla="*/ 2147483647 h 1027"/>
                <a:gd name="T96" fmla="*/ 2147483647 w 2312"/>
                <a:gd name="T97" fmla="*/ 2147483647 h 1027"/>
                <a:gd name="T98" fmla="*/ 2147483647 w 2312"/>
                <a:gd name="T99" fmla="*/ 2147483647 h 1027"/>
                <a:gd name="T100" fmla="*/ 2147483647 w 2312"/>
                <a:gd name="T101" fmla="*/ 2147483647 h 1027"/>
                <a:gd name="T102" fmla="*/ 2147483647 w 2312"/>
                <a:gd name="T103" fmla="*/ 2147483647 h 1027"/>
                <a:gd name="T104" fmla="*/ 2147483647 w 2312"/>
                <a:gd name="T105" fmla="*/ 2147483647 h 1027"/>
                <a:gd name="T106" fmla="*/ 2147483647 w 2312"/>
                <a:gd name="T107" fmla="*/ 2147483647 h 1027"/>
                <a:gd name="T108" fmla="*/ 2147483647 w 2312"/>
                <a:gd name="T109" fmla="*/ 2147483647 h 1027"/>
                <a:gd name="T110" fmla="*/ 2147483647 w 2312"/>
                <a:gd name="T111" fmla="*/ 2147483647 h 1027"/>
                <a:gd name="T112" fmla="*/ 2147483647 w 2312"/>
                <a:gd name="T113" fmla="*/ 2147483647 h 10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12"/>
                <a:gd name="T172" fmla="*/ 0 h 1027"/>
                <a:gd name="T173" fmla="*/ 2312 w 2312"/>
                <a:gd name="T174" fmla="*/ 1027 h 10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12" h="1027">
                  <a:moveTo>
                    <a:pt x="1797" y="1027"/>
                  </a:moveTo>
                  <a:lnTo>
                    <a:pt x="1773" y="1026"/>
                  </a:lnTo>
                  <a:lnTo>
                    <a:pt x="1751" y="1022"/>
                  </a:lnTo>
                  <a:lnTo>
                    <a:pt x="1728" y="1018"/>
                  </a:lnTo>
                  <a:lnTo>
                    <a:pt x="1707" y="1009"/>
                  </a:lnTo>
                  <a:lnTo>
                    <a:pt x="1686" y="1000"/>
                  </a:lnTo>
                  <a:lnTo>
                    <a:pt x="1666" y="988"/>
                  </a:lnTo>
                  <a:lnTo>
                    <a:pt x="1648" y="974"/>
                  </a:lnTo>
                  <a:lnTo>
                    <a:pt x="1631" y="959"/>
                  </a:lnTo>
                  <a:lnTo>
                    <a:pt x="1615" y="941"/>
                  </a:lnTo>
                  <a:lnTo>
                    <a:pt x="1601" y="922"/>
                  </a:lnTo>
                  <a:lnTo>
                    <a:pt x="1589" y="903"/>
                  </a:lnTo>
                  <a:lnTo>
                    <a:pt x="1580" y="882"/>
                  </a:lnTo>
                  <a:lnTo>
                    <a:pt x="1572" y="861"/>
                  </a:lnTo>
                  <a:lnTo>
                    <a:pt x="1567" y="838"/>
                  </a:lnTo>
                  <a:lnTo>
                    <a:pt x="1564" y="816"/>
                  </a:lnTo>
                  <a:lnTo>
                    <a:pt x="1562" y="792"/>
                  </a:lnTo>
                  <a:lnTo>
                    <a:pt x="1562" y="781"/>
                  </a:lnTo>
                  <a:lnTo>
                    <a:pt x="1564" y="770"/>
                  </a:lnTo>
                  <a:lnTo>
                    <a:pt x="1565" y="758"/>
                  </a:lnTo>
                  <a:lnTo>
                    <a:pt x="1566" y="748"/>
                  </a:lnTo>
                  <a:lnTo>
                    <a:pt x="664" y="748"/>
                  </a:lnTo>
                  <a:lnTo>
                    <a:pt x="666" y="757"/>
                  </a:lnTo>
                  <a:lnTo>
                    <a:pt x="668" y="768"/>
                  </a:lnTo>
                  <a:lnTo>
                    <a:pt x="669" y="778"/>
                  </a:lnTo>
                  <a:lnTo>
                    <a:pt x="669" y="789"/>
                  </a:lnTo>
                  <a:lnTo>
                    <a:pt x="664" y="840"/>
                  </a:lnTo>
                  <a:lnTo>
                    <a:pt x="661" y="856"/>
                  </a:lnTo>
                  <a:lnTo>
                    <a:pt x="655" y="873"/>
                  </a:lnTo>
                  <a:lnTo>
                    <a:pt x="649" y="888"/>
                  </a:lnTo>
                  <a:lnTo>
                    <a:pt x="642" y="903"/>
                  </a:lnTo>
                  <a:lnTo>
                    <a:pt x="633" y="919"/>
                  </a:lnTo>
                  <a:lnTo>
                    <a:pt x="623" y="933"/>
                  </a:lnTo>
                  <a:lnTo>
                    <a:pt x="613" y="946"/>
                  </a:lnTo>
                  <a:lnTo>
                    <a:pt x="601" y="959"/>
                  </a:lnTo>
                  <a:lnTo>
                    <a:pt x="583" y="974"/>
                  </a:lnTo>
                  <a:lnTo>
                    <a:pt x="564" y="988"/>
                  </a:lnTo>
                  <a:lnTo>
                    <a:pt x="546" y="1000"/>
                  </a:lnTo>
                  <a:lnTo>
                    <a:pt x="524" y="1009"/>
                  </a:lnTo>
                  <a:lnTo>
                    <a:pt x="503" y="1018"/>
                  </a:lnTo>
                  <a:lnTo>
                    <a:pt x="481" y="1022"/>
                  </a:lnTo>
                  <a:lnTo>
                    <a:pt x="458" y="1026"/>
                  </a:lnTo>
                  <a:lnTo>
                    <a:pt x="435" y="1027"/>
                  </a:lnTo>
                  <a:lnTo>
                    <a:pt x="411" y="1026"/>
                  </a:lnTo>
                  <a:lnTo>
                    <a:pt x="389" y="1022"/>
                  </a:lnTo>
                  <a:lnTo>
                    <a:pt x="367" y="1018"/>
                  </a:lnTo>
                  <a:lnTo>
                    <a:pt x="346" y="1009"/>
                  </a:lnTo>
                  <a:lnTo>
                    <a:pt x="324" y="1000"/>
                  </a:lnTo>
                  <a:lnTo>
                    <a:pt x="306" y="988"/>
                  </a:lnTo>
                  <a:lnTo>
                    <a:pt x="287" y="974"/>
                  </a:lnTo>
                  <a:lnTo>
                    <a:pt x="269" y="959"/>
                  </a:lnTo>
                  <a:lnTo>
                    <a:pt x="254" y="941"/>
                  </a:lnTo>
                  <a:lnTo>
                    <a:pt x="240" y="922"/>
                  </a:lnTo>
                  <a:lnTo>
                    <a:pt x="228" y="903"/>
                  </a:lnTo>
                  <a:lnTo>
                    <a:pt x="218" y="882"/>
                  </a:lnTo>
                  <a:lnTo>
                    <a:pt x="210" y="861"/>
                  </a:lnTo>
                  <a:lnTo>
                    <a:pt x="205" y="838"/>
                  </a:lnTo>
                  <a:lnTo>
                    <a:pt x="202" y="816"/>
                  </a:lnTo>
                  <a:lnTo>
                    <a:pt x="201" y="792"/>
                  </a:lnTo>
                  <a:lnTo>
                    <a:pt x="201" y="781"/>
                  </a:lnTo>
                  <a:lnTo>
                    <a:pt x="202" y="770"/>
                  </a:lnTo>
                  <a:lnTo>
                    <a:pt x="203" y="758"/>
                  </a:lnTo>
                  <a:lnTo>
                    <a:pt x="204" y="748"/>
                  </a:lnTo>
                  <a:lnTo>
                    <a:pt x="24" y="748"/>
                  </a:lnTo>
                  <a:lnTo>
                    <a:pt x="1" y="748"/>
                  </a:lnTo>
                  <a:lnTo>
                    <a:pt x="0" y="723"/>
                  </a:lnTo>
                  <a:lnTo>
                    <a:pt x="0" y="717"/>
                  </a:lnTo>
                  <a:lnTo>
                    <a:pt x="1" y="700"/>
                  </a:lnTo>
                  <a:lnTo>
                    <a:pt x="4" y="676"/>
                  </a:lnTo>
                  <a:lnTo>
                    <a:pt x="10" y="644"/>
                  </a:lnTo>
                  <a:lnTo>
                    <a:pt x="22" y="607"/>
                  </a:lnTo>
                  <a:lnTo>
                    <a:pt x="38" y="568"/>
                  </a:lnTo>
                  <a:lnTo>
                    <a:pt x="63" y="527"/>
                  </a:lnTo>
                  <a:lnTo>
                    <a:pt x="96" y="486"/>
                  </a:lnTo>
                  <a:lnTo>
                    <a:pt x="96" y="359"/>
                  </a:lnTo>
                  <a:lnTo>
                    <a:pt x="245" y="386"/>
                  </a:lnTo>
                  <a:lnTo>
                    <a:pt x="268" y="372"/>
                  </a:lnTo>
                  <a:lnTo>
                    <a:pt x="297" y="360"/>
                  </a:lnTo>
                  <a:lnTo>
                    <a:pt x="331" y="350"/>
                  </a:lnTo>
                  <a:lnTo>
                    <a:pt x="370" y="342"/>
                  </a:lnTo>
                  <a:lnTo>
                    <a:pt x="413" y="335"/>
                  </a:lnTo>
                  <a:lnTo>
                    <a:pt x="456" y="330"/>
                  </a:lnTo>
                  <a:lnTo>
                    <a:pt x="501" y="326"/>
                  </a:lnTo>
                  <a:lnTo>
                    <a:pt x="546" y="323"/>
                  </a:lnTo>
                  <a:lnTo>
                    <a:pt x="589" y="321"/>
                  </a:lnTo>
                  <a:lnTo>
                    <a:pt x="630" y="320"/>
                  </a:lnTo>
                  <a:lnTo>
                    <a:pt x="668" y="319"/>
                  </a:lnTo>
                  <a:lnTo>
                    <a:pt x="702" y="319"/>
                  </a:lnTo>
                  <a:lnTo>
                    <a:pt x="729" y="319"/>
                  </a:lnTo>
                  <a:lnTo>
                    <a:pt x="750" y="320"/>
                  </a:lnTo>
                  <a:lnTo>
                    <a:pt x="764" y="320"/>
                  </a:lnTo>
                  <a:lnTo>
                    <a:pt x="769" y="320"/>
                  </a:lnTo>
                  <a:lnTo>
                    <a:pt x="1295" y="319"/>
                  </a:lnTo>
                  <a:lnTo>
                    <a:pt x="1215" y="175"/>
                  </a:lnTo>
                  <a:lnTo>
                    <a:pt x="817" y="175"/>
                  </a:lnTo>
                  <a:lnTo>
                    <a:pt x="819" y="172"/>
                  </a:lnTo>
                  <a:lnTo>
                    <a:pt x="823" y="168"/>
                  </a:lnTo>
                  <a:lnTo>
                    <a:pt x="830" y="159"/>
                  </a:lnTo>
                  <a:lnTo>
                    <a:pt x="840" y="149"/>
                  </a:lnTo>
                  <a:lnTo>
                    <a:pt x="853" y="136"/>
                  </a:lnTo>
                  <a:lnTo>
                    <a:pt x="868" y="122"/>
                  </a:lnTo>
                  <a:lnTo>
                    <a:pt x="887" y="106"/>
                  </a:lnTo>
                  <a:lnTo>
                    <a:pt x="908" y="90"/>
                  </a:lnTo>
                  <a:lnTo>
                    <a:pt x="932" y="75"/>
                  </a:lnTo>
                  <a:lnTo>
                    <a:pt x="959" y="59"/>
                  </a:lnTo>
                  <a:lnTo>
                    <a:pt x="988" y="44"/>
                  </a:lnTo>
                  <a:lnTo>
                    <a:pt x="1021" y="31"/>
                  </a:lnTo>
                  <a:lnTo>
                    <a:pt x="1056" y="19"/>
                  </a:lnTo>
                  <a:lnTo>
                    <a:pt x="1095" y="11"/>
                  </a:lnTo>
                  <a:lnTo>
                    <a:pt x="1136" y="4"/>
                  </a:lnTo>
                  <a:lnTo>
                    <a:pt x="1180" y="1"/>
                  </a:lnTo>
                  <a:lnTo>
                    <a:pt x="1248" y="0"/>
                  </a:lnTo>
                  <a:lnTo>
                    <a:pt x="1313" y="1"/>
                  </a:lnTo>
                  <a:lnTo>
                    <a:pt x="1372" y="5"/>
                  </a:lnTo>
                  <a:lnTo>
                    <a:pt x="1427" y="10"/>
                  </a:lnTo>
                  <a:lnTo>
                    <a:pt x="1478" y="17"/>
                  </a:lnTo>
                  <a:lnTo>
                    <a:pt x="1526" y="25"/>
                  </a:lnTo>
                  <a:lnTo>
                    <a:pt x="1569" y="34"/>
                  </a:lnTo>
                  <a:lnTo>
                    <a:pt x="1611" y="45"/>
                  </a:lnTo>
                  <a:lnTo>
                    <a:pt x="1648" y="57"/>
                  </a:lnTo>
                  <a:lnTo>
                    <a:pt x="1684" y="71"/>
                  </a:lnTo>
                  <a:lnTo>
                    <a:pt x="1718" y="85"/>
                  </a:lnTo>
                  <a:lnTo>
                    <a:pt x="1749" y="99"/>
                  </a:lnTo>
                  <a:lnTo>
                    <a:pt x="1779" y="116"/>
                  </a:lnTo>
                  <a:lnTo>
                    <a:pt x="1808" y="131"/>
                  </a:lnTo>
                  <a:lnTo>
                    <a:pt x="1835" y="148"/>
                  </a:lnTo>
                  <a:lnTo>
                    <a:pt x="1862" y="165"/>
                  </a:lnTo>
                  <a:lnTo>
                    <a:pt x="1870" y="170"/>
                  </a:lnTo>
                  <a:lnTo>
                    <a:pt x="1877" y="175"/>
                  </a:lnTo>
                  <a:lnTo>
                    <a:pt x="1884" y="179"/>
                  </a:lnTo>
                  <a:lnTo>
                    <a:pt x="1890" y="184"/>
                  </a:lnTo>
                  <a:lnTo>
                    <a:pt x="1897" y="189"/>
                  </a:lnTo>
                  <a:lnTo>
                    <a:pt x="1904" y="194"/>
                  </a:lnTo>
                  <a:lnTo>
                    <a:pt x="1910" y="198"/>
                  </a:lnTo>
                  <a:lnTo>
                    <a:pt x="1917" y="203"/>
                  </a:lnTo>
                  <a:lnTo>
                    <a:pt x="1919" y="205"/>
                  </a:lnTo>
                  <a:lnTo>
                    <a:pt x="1927" y="215"/>
                  </a:lnTo>
                  <a:lnTo>
                    <a:pt x="1940" y="228"/>
                  </a:lnTo>
                  <a:lnTo>
                    <a:pt x="1958" y="247"/>
                  </a:lnTo>
                  <a:lnTo>
                    <a:pt x="1979" y="269"/>
                  </a:lnTo>
                  <a:lnTo>
                    <a:pt x="2004" y="296"/>
                  </a:lnTo>
                  <a:lnTo>
                    <a:pt x="2031" y="328"/>
                  </a:lnTo>
                  <a:lnTo>
                    <a:pt x="2060" y="362"/>
                  </a:lnTo>
                  <a:lnTo>
                    <a:pt x="2091" y="401"/>
                  </a:lnTo>
                  <a:lnTo>
                    <a:pt x="2123" y="441"/>
                  </a:lnTo>
                  <a:lnTo>
                    <a:pt x="2155" y="485"/>
                  </a:lnTo>
                  <a:lnTo>
                    <a:pt x="2188" y="531"/>
                  </a:lnTo>
                  <a:lnTo>
                    <a:pt x="2221" y="579"/>
                  </a:lnTo>
                  <a:lnTo>
                    <a:pt x="2253" y="629"/>
                  </a:lnTo>
                  <a:lnTo>
                    <a:pt x="2284" y="680"/>
                  </a:lnTo>
                  <a:lnTo>
                    <a:pt x="2312" y="732"/>
                  </a:lnTo>
                  <a:lnTo>
                    <a:pt x="2020" y="755"/>
                  </a:lnTo>
                  <a:lnTo>
                    <a:pt x="2021" y="761"/>
                  </a:lnTo>
                  <a:lnTo>
                    <a:pt x="2023" y="779"/>
                  </a:lnTo>
                  <a:lnTo>
                    <a:pt x="2025" y="805"/>
                  </a:lnTo>
                  <a:lnTo>
                    <a:pt x="2026" y="840"/>
                  </a:lnTo>
                  <a:lnTo>
                    <a:pt x="2023" y="856"/>
                  </a:lnTo>
                  <a:lnTo>
                    <a:pt x="2017" y="873"/>
                  </a:lnTo>
                  <a:lnTo>
                    <a:pt x="2011" y="888"/>
                  </a:lnTo>
                  <a:lnTo>
                    <a:pt x="2004" y="903"/>
                  </a:lnTo>
                  <a:lnTo>
                    <a:pt x="1994" y="919"/>
                  </a:lnTo>
                  <a:lnTo>
                    <a:pt x="1985" y="933"/>
                  </a:lnTo>
                  <a:lnTo>
                    <a:pt x="1974" y="946"/>
                  </a:lnTo>
                  <a:lnTo>
                    <a:pt x="1962" y="959"/>
                  </a:lnTo>
                  <a:lnTo>
                    <a:pt x="1945" y="974"/>
                  </a:lnTo>
                  <a:lnTo>
                    <a:pt x="1926" y="988"/>
                  </a:lnTo>
                  <a:lnTo>
                    <a:pt x="1907" y="1000"/>
                  </a:lnTo>
                  <a:lnTo>
                    <a:pt x="1886" y="1009"/>
                  </a:lnTo>
                  <a:lnTo>
                    <a:pt x="1865" y="1018"/>
                  </a:lnTo>
                  <a:lnTo>
                    <a:pt x="1842" y="1022"/>
                  </a:lnTo>
                  <a:lnTo>
                    <a:pt x="1820" y="1026"/>
                  </a:lnTo>
                  <a:lnTo>
                    <a:pt x="1797" y="102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 flipH="1">
              <a:off x="3940176" y="3835400"/>
              <a:ext cx="334963" cy="76200"/>
            </a:xfrm>
            <a:custGeom>
              <a:avLst/>
              <a:gdLst>
                <a:gd name="T0" fmla="*/ 2147483647 w 631"/>
                <a:gd name="T1" fmla="*/ 0 h 144"/>
                <a:gd name="T2" fmla="*/ 2147483647 w 631"/>
                <a:gd name="T3" fmla="*/ 0 h 144"/>
                <a:gd name="T4" fmla="*/ 2147483647 w 631"/>
                <a:gd name="T5" fmla="*/ 2147483647 h 144"/>
                <a:gd name="T6" fmla="*/ 2147483647 w 631"/>
                <a:gd name="T7" fmla="*/ 2147483647 h 144"/>
                <a:gd name="T8" fmla="*/ 2147483647 w 631"/>
                <a:gd name="T9" fmla="*/ 2147483647 h 144"/>
                <a:gd name="T10" fmla="*/ 2147483647 w 631"/>
                <a:gd name="T11" fmla="*/ 2147483647 h 144"/>
                <a:gd name="T12" fmla="*/ 2147483647 w 631"/>
                <a:gd name="T13" fmla="*/ 2147483647 h 144"/>
                <a:gd name="T14" fmla="*/ 2147483647 w 631"/>
                <a:gd name="T15" fmla="*/ 2147483647 h 144"/>
                <a:gd name="T16" fmla="*/ 2147483647 w 631"/>
                <a:gd name="T17" fmla="*/ 2147483647 h 144"/>
                <a:gd name="T18" fmla="*/ 2147483647 w 631"/>
                <a:gd name="T19" fmla="*/ 2147483647 h 144"/>
                <a:gd name="T20" fmla="*/ 2147483647 w 631"/>
                <a:gd name="T21" fmla="*/ 2147483647 h 144"/>
                <a:gd name="T22" fmla="*/ 2147483647 w 631"/>
                <a:gd name="T23" fmla="*/ 2147483647 h 144"/>
                <a:gd name="T24" fmla="*/ 2147483647 w 631"/>
                <a:gd name="T25" fmla="*/ 2147483647 h 144"/>
                <a:gd name="T26" fmla="*/ 2147483647 w 631"/>
                <a:gd name="T27" fmla="*/ 2147483647 h 144"/>
                <a:gd name="T28" fmla="*/ 2147483647 w 631"/>
                <a:gd name="T29" fmla="*/ 2147483647 h 144"/>
                <a:gd name="T30" fmla="*/ 2147483647 w 631"/>
                <a:gd name="T31" fmla="*/ 2147483647 h 144"/>
                <a:gd name="T32" fmla="*/ 2147483647 w 631"/>
                <a:gd name="T33" fmla="*/ 2147483647 h 144"/>
                <a:gd name="T34" fmla="*/ 2147483647 w 631"/>
                <a:gd name="T35" fmla="*/ 2147483647 h 144"/>
                <a:gd name="T36" fmla="*/ 0 w 631"/>
                <a:gd name="T37" fmla="*/ 0 h 144"/>
                <a:gd name="T38" fmla="*/ 2147483647 w 631"/>
                <a:gd name="T39" fmla="*/ 0 h 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1"/>
                <a:gd name="T61" fmla="*/ 0 h 144"/>
                <a:gd name="T62" fmla="*/ 631 w 631"/>
                <a:gd name="T63" fmla="*/ 144 h 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1" h="144">
                  <a:moveTo>
                    <a:pt x="412" y="0"/>
                  </a:moveTo>
                  <a:lnTo>
                    <a:pt x="413" y="0"/>
                  </a:lnTo>
                  <a:lnTo>
                    <a:pt x="418" y="2"/>
                  </a:lnTo>
                  <a:lnTo>
                    <a:pt x="426" y="4"/>
                  </a:lnTo>
                  <a:lnTo>
                    <a:pt x="439" y="10"/>
                  </a:lnTo>
                  <a:lnTo>
                    <a:pt x="454" y="19"/>
                  </a:lnTo>
                  <a:lnTo>
                    <a:pt x="474" y="29"/>
                  </a:lnTo>
                  <a:lnTo>
                    <a:pt x="499" y="45"/>
                  </a:lnTo>
                  <a:lnTo>
                    <a:pt x="528" y="65"/>
                  </a:lnTo>
                  <a:lnTo>
                    <a:pt x="552" y="81"/>
                  </a:lnTo>
                  <a:lnTo>
                    <a:pt x="572" y="95"/>
                  </a:lnTo>
                  <a:lnTo>
                    <a:pt x="590" y="109"/>
                  </a:lnTo>
                  <a:lnTo>
                    <a:pt x="605" y="121"/>
                  </a:lnTo>
                  <a:lnTo>
                    <a:pt x="615" y="131"/>
                  </a:lnTo>
                  <a:lnTo>
                    <a:pt x="624" y="138"/>
                  </a:lnTo>
                  <a:lnTo>
                    <a:pt x="630" y="142"/>
                  </a:lnTo>
                  <a:lnTo>
                    <a:pt x="631" y="144"/>
                  </a:lnTo>
                  <a:lnTo>
                    <a:pt x="78" y="144"/>
                  </a:lnTo>
                  <a:lnTo>
                    <a:pt x="0" y="0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 flipH="1">
              <a:off x="4267201" y="3948113"/>
              <a:ext cx="85725" cy="26987"/>
            </a:xfrm>
            <a:prstGeom prst="rect">
              <a:avLst/>
            </a:prstGeom>
            <a:solidFill>
              <a:srgbClr val="D3CE8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 flipH="1">
              <a:off x="3921126" y="4138613"/>
              <a:ext cx="168275" cy="103187"/>
            </a:xfrm>
            <a:custGeom>
              <a:avLst/>
              <a:gdLst>
                <a:gd name="T0" fmla="*/ 2147483647 w 316"/>
                <a:gd name="T1" fmla="*/ 0 h 196"/>
                <a:gd name="T2" fmla="*/ 2147483647 w 316"/>
                <a:gd name="T3" fmla="*/ 0 h 196"/>
                <a:gd name="T4" fmla="*/ 2147483647 w 316"/>
                <a:gd name="T5" fmla="*/ 2147483647 h 196"/>
                <a:gd name="T6" fmla="*/ 2147483647 w 316"/>
                <a:gd name="T7" fmla="*/ 2147483647 h 196"/>
                <a:gd name="T8" fmla="*/ 2147483647 w 316"/>
                <a:gd name="T9" fmla="*/ 2147483647 h 196"/>
                <a:gd name="T10" fmla="*/ 2147483647 w 316"/>
                <a:gd name="T11" fmla="*/ 2147483647 h 196"/>
                <a:gd name="T12" fmla="*/ 2147483647 w 316"/>
                <a:gd name="T13" fmla="*/ 2147483647 h 196"/>
                <a:gd name="T14" fmla="*/ 2147483647 w 316"/>
                <a:gd name="T15" fmla="*/ 2147483647 h 196"/>
                <a:gd name="T16" fmla="*/ 2147483647 w 316"/>
                <a:gd name="T17" fmla="*/ 2147483647 h 196"/>
                <a:gd name="T18" fmla="*/ 2147483647 w 316"/>
                <a:gd name="T19" fmla="*/ 2147483647 h 196"/>
                <a:gd name="T20" fmla="*/ 2147483647 w 316"/>
                <a:gd name="T21" fmla="*/ 2147483647 h 196"/>
                <a:gd name="T22" fmla="*/ 2147483647 w 316"/>
                <a:gd name="T23" fmla="*/ 2147483647 h 196"/>
                <a:gd name="T24" fmla="*/ 2147483647 w 316"/>
                <a:gd name="T25" fmla="*/ 2147483647 h 196"/>
                <a:gd name="T26" fmla="*/ 2147483647 w 316"/>
                <a:gd name="T27" fmla="*/ 2147483647 h 196"/>
                <a:gd name="T28" fmla="*/ 2147483647 w 316"/>
                <a:gd name="T29" fmla="*/ 2147483647 h 196"/>
                <a:gd name="T30" fmla="*/ 2147483647 w 316"/>
                <a:gd name="T31" fmla="*/ 2147483647 h 196"/>
                <a:gd name="T32" fmla="*/ 2147483647 w 316"/>
                <a:gd name="T33" fmla="*/ 2147483647 h 196"/>
                <a:gd name="T34" fmla="*/ 2147483647 w 316"/>
                <a:gd name="T35" fmla="*/ 2147483647 h 196"/>
                <a:gd name="T36" fmla="*/ 2147483647 w 316"/>
                <a:gd name="T37" fmla="*/ 2147483647 h 196"/>
                <a:gd name="T38" fmla="*/ 2147483647 w 316"/>
                <a:gd name="T39" fmla="*/ 2147483647 h 196"/>
                <a:gd name="T40" fmla="*/ 2147483647 w 316"/>
                <a:gd name="T41" fmla="*/ 2147483647 h 196"/>
                <a:gd name="T42" fmla="*/ 2147483647 w 316"/>
                <a:gd name="T43" fmla="*/ 2147483647 h 196"/>
                <a:gd name="T44" fmla="*/ 2147483647 w 316"/>
                <a:gd name="T45" fmla="*/ 2147483647 h 196"/>
                <a:gd name="T46" fmla="*/ 2147483647 w 316"/>
                <a:gd name="T47" fmla="*/ 2147483647 h 196"/>
                <a:gd name="T48" fmla="*/ 2147483647 w 316"/>
                <a:gd name="T49" fmla="*/ 2147483647 h 196"/>
                <a:gd name="T50" fmla="*/ 2147483647 w 316"/>
                <a:gd name="T51" fmla="*/ 2147483647 h 196"/>
                <a:gd name="T52" fmla="*/ 2147483647 w 316"/>
                <a:gd name="T53" fmla="*/ 2147483647 h 196"/>
                <a:gd name="T54" fmla="*/ 2147483647 w 316"/>
                <a:gd name="T55" fmla="*/ 2147483647 h 196"/>
                <a:gd name="T56" fmla="*/ 2147483647 w 316"/>
                <a:gd name="T57" fmla="*/ 2147483647 h 196"/>
                <a:gd name="T58" fmla="*/ 0 w 316"/>
                <a:gd name="T59" fmla="*/ 2147483647 h 196"/>
                <a:gd name="T60" fmla="*/ 0 w 316"/>
                <a:gd name="T61" fmla="*/ 2147483647 h 196"/>
                <a:gd name="T62" fmla="*/ 2147483647 w 316"/>
                <a:gd name="T63" fmla="*/ 2147483647 h 196"/>
                <a:gd name="T64" fmla="*/ 2147483647 w 316"/>
                <a:gd name="T65" fmla="*/ 2147483647 h 196"/>
                <a:gd name="T66" fmla="*/ 2147483647 w 316"/>
                <a:gd name="T67" fmla="*/ 0 h 1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6"/>
                <a:gd name="T103" fmla="*/ 0 h 196"/>
                <a:gd name="T104" fmla="*/ 316 w 316"/>
                <a:gd name="T105" fmla="*/ 196 h 1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6" h="196">
                  <a:moveTo>
                    <a:pt x="4" y="0"/>
                  </a:moveTo>
                  <a:lnTo>
                    <a:pt x="312" y="0"/>
                  </a:lnTo>
                  <a:lnTo>
                    <a:pt x="314" y="9"/>
                  </a:lnTo>
                  <a:lnTo>
                    <a:pt x="315" y="18"/>
                  </a:lnTo>
                  <a:lnTo>
                    <a:pt x="316" y="28"/>
                  </a:lnTo>
                  <a:lnTo>
                    <a:pt x="316" y="39"/>
                  </a:lnTo>
                  <a:lnTo>
                    <a:pt x="315" y="54"/>
                  </a:lnTo>
                  <a:lnTo>
                    <a:pt x="313" y="69"/>
                  </a:lnTo>
                  <a:lnTo>
                    <a:pt x="309" y="84"/>
                  </a:lnTo>
                  <a:lnTo>
                    <a:pt x="304" y="99"/>
                  </a:lnTo>
                  <a:lnTo>
                    <a:pt x="297" y="113"/>
                  </a:lnTo>
                  <a:lnTo>
                    <a:pt x="290" y="126"/>
                  </a:lnTo>
                  <a:lnTo>
                    <a:pt x="281" y="139"/>
                  </a:lnTo>
                  <a:lnTo>
                    <a:pt x="270" y="151"/>
                  </a:lnTo>
                  <a:lnTo>
                    <a:pt x="259" y="161"/>
                  </a:lnTo>
                  <a:lnTo>
                    <a:pt x="247" y="171"/>
                  </a:lnTo>
                  <a:lnTo>
                    <a:pt x="233" y="178"/>
                  </a:lnTo>
                  <a:lnTo>
                    <a:pt x="220" y="185"/>
                  </a:lnTo>
                  <a:lnTo>
                    <a:pt x="204" y="189"/>
                  </a:lnTo>
                  <a:lnTo>
                    <a:pt x="190" y="193"/>
                  </a:lnTo>
                  <a:lnTo>
                    <a:pt x="174" y="195"/>
                  </a:lnTo>
                  <a:lnTo>
                    <a:pt x="159" y="196"/>
                  </a:lnTo>
                  <a:lnTo>
                    <a:pt x="127" y="193"/>
                  </a:lnTo>
                  <a:lnTo>
                    <a:pt x="97" y="184"/>
                  </a:lnTo>
                  <a:lnTo>
                    <a:pt x="70" y="169"/>
                  </a:lnTo>
                  <a:lnTo>
                    <a:pt x="47" y="151"/>
                  </a:lnTo>
                  <a:lnTo>
                    <a:pt x="27" y="127"/>
                  </a:lnTo>
                  <a:lnTo>
                    <a:pt x="13" y="100"/>
                  </a:lnTo>
                  <a:lnTo>
                    <a:pt x="3" y="70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1" y="18"/>
                  </a:lnTo>
                  <a:lnTo>
                    <a:pt x="3" y="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3CE8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 flipH="1">
              <a:off x="4640263" y="4075113"/>
              <a:ext cx="171450" cy="171450"/>
            </a:xfrm>
            <a:custGeom>
              <a:avLst/>
              <a:gdLst>
                <a:gd name="T0" fmla="*/ 0 w 324"/>
                <a:gd name="T1" fmla="*/ 2147483647 h 326"/>
                <a:gd name="T2" fmla="*/ 2147483647 w 324"/>
                <a:gd name="T3" fmla="*/ 2147483647 h 326"/>
                <a:gd name="T4" fmla="*/ 2147483647 w 324"/>
                <a:gd name="T5" fmla="*/ 2147483647 h 326"/>
                <a:gd name="T6" fmla="*/ 2147483647 w 324"/>
                <a:gd name="T7" fmla="*/ 2147483647 h 326"/>
                <a:gd name="T8" fmla="*/ 2147483647 w 324"/>
                <a:gd name="T9" fmla="*/ 2147483647 h 326"/>
                <a:gd name="T10" fmla="*/ 2147483647 w 324"/>
                <a:gd name="T11" fmla="*/ 2147483647 h 326"/>
                <a:gd name="T12" fmla="*/ 2147483647 w 324"/>
                <a:gd name="T13" fmla="*/ 2147483647 h 326"/>
                <a:gd name="T14" fmla="*/ 2147483647 w 324"/>
                <a:gd name="T15" fmla="*/ 2147483647 h 326"/>
                <a:gd name="T16" fmla="*/ 2147483647 w 324"/>
                <a:gd name="T17" fmla="*/ 2147483647 h 326"/>
                <a:gd name="T18" fmla="*/ 2147483647 w 324"/>
                <a:gd name="T19" fmla="*/ 2147483647 h 326"/>
                <a:gd name="T20" fmla="*/ 2147483647 w 324"/>
                <a:gd name="T21" fmla="*/ 2147483647 h 326"/>
                <a:gd name="T22" fmla="*/ 2147483647 w 324"/>
                <a:gd name="T23" fmla="*/ 2147483647 h 326"/>
                <a:gd name="T24" fmla="*/ 2147483647 w 324"/>
                <a:gd name="T25" fmla="*/ 2147483647 h 326"/>
                <a:gd name="T26" fmla="*/ 2147483647 w 324"/>
                <a:gd name="T27" fmla="*/ 2147483647 h 326"/>
                <a:gd name="T28" fmla="*/ 2147483647 w 324"/>
                <a:gd name="T29" fmla="*/ 2147483647 h 326"/>
                <a:gd name="T30" fmla="*/ 2147483647 w 324"/>
                <a:gd name="T31" fmla="*/ 2147483647 h 326"/>
                <a:gd name="T32" fmla="*/ 2147483647 w 324"/>
                <a:gd name="T33" fmla="*/ 0 h 326"/>
                <a:gd name="T34" fmla="*/ 2147483647 w 324"/>
                <a:gd name="T35" fmla="*/ 2147483647 h 326"/>
                <a:gd name="T36" fmla="*/ 2147483647 w 324"/>
                <a:gd name="T37" fmla="*/ 2147483647 h 326"/>
                <a:gd name="T38" fmla="*/ 2147483647 w 324"/>
                <a:gd name="T39" fmla="*/ 2147483647 h 326"/>
                <a:gd name="T40" fmla="*/ 2147483647 w 324"/>
                <a:gd name="T41" fmla="*/ 2147483647 h 326"/>
                <a:gd name="T42" fmla="*/ 2147483647 w 324"/>
                <a:gd name="T43" fmla="*/ 2147483647 h 326"/>
                <a:gd name="T44" fmla="*/ 2147483647 w 324"/>
                <a:gd name="T45" fmla="*/ 2147483647 h 326"/>
                <a:gd name="T46" fmla="*/ 2147483647 w 324"/>
                <a:gd name="T47" fmla="*/ 2147483647 h 326"/>
                <a:gd name="T48" fmla="*/ 2147483647 w 324"/>
                <a:gd name="T49" fmla="*/ 2147483647 h 326"/>
                <a:gd name="T50" fmla="*/ 2147483647 w 324"/>
                <a:gd name="T51" fmla="*/ 2147483647 h 326"/>
                <a:gd name="T52" fmla="*/ 2147483647 w 324"/>
                <a:gd name="T53" fmla="*/ 2147483647 h 326"/>
                <a:gd name="T54" fmla="*/ 2147483647 w 324"/>
                <a:gd name="T55" fmla="*/ 2147483647 h 326"/>
                <a:gd name="T56" fmla="*/ 2147483647 w 324"/>
                <a:gd name="T57" fmla="*/ 2147483647 h 326"/>
                <a:gd name="T58" fmla="*/ 2147483647 w 324"/>
                <a:gd name="T59" fmla="*/ 2147483647 h 326"/>
                <a:gd name="T60" fmla="*/ 2147483647 w 324"/>
                <a:gd name="T61" fmla="*/ 2147483647 h 326"/>
                <a:gd name="T62" fmla="*/ 2147483647 w 324"/>
                <a:gd name="T63" fmla="*/ 2147483647 h 326"/>
                <a:gd name="T64" fmla="*/ 2147483647 w 324"/>
                <a:gd name="T65" fmla="*/ 2147483647 h 326"/>
                <a:gd name="T66" fmla="*/ 2147483647 w 324"/>
                <a:gd name="T67" fmla="*/ 2147483647 h 326"/>
                <a:gd name="T68" fmla="*/ 2147483647 w 324"/>
                <a:gd name="T69" fmla="*/ 2147483647 h 326"/>
                <a:gd name="T70" fmla="*/ 2147483647 w 324"/>
                <a:gd name="T71" fmla="*/ 2147483647 h 326"/>
                <a:gd name="T72" fmla="*/ 2147483647 w 324"/>
                <a:gd name="T73" fmla="*/ 2147483647 h 326"/>
                <a:gd name="T74" fmla="*/ 2147483647 w 324"/>
                <a:gd name="T75" fmla="*/ 2147483647 h 326"/>
                <a:gd name="T76" fmla="*/ 2147483647 w 324"/>
                <a:gd name="T77" fmla="*/ 2147483647 h 326"/>
                <a:gd name="T78" fmla="*/ 2147483647 w 324"/>
                <a:gd name="T79" fmla="*/ 2147483647 h 326"/>
                <a:gd name="T80" fmla="*/ 2147483647 w 324"/>
                <a:gd name="T81" fmla="*/ 2147483647 h 326"/>
                <a:gd name="T82" fmla="*/ 2147483647 w 324"/>
                <a:gd name="T83" fmla="*/ 2147483647 h 326"/>
                <a:gd name="T84" fmla="*/ 2147483647 w 324"/>
                <a:gd name="T85" fmla="*/ 2147483647 h 326"/>
                <a:gd name="T86" fmla="*/ 2147483647 w 324"/>
                <a:gd name="T87" fmla="*/ 2147483647 h 326"/>
                <a:gd name="T88" fmla="*/ 2147483647 w 324"/>
                <a:gd name="T89" fmla="*/ 2147483647 h 326"/>
                <a:gd name="T90" fmla="*/ 2147483647 w 324"/>
                <a:gd name="T91" fmla="*/ 2147483647 h 326"/>
                <a:gd name="T92" fmla="*/ 2147483647 w 324"/>
                <a:gd name="T93" fmla="*/ 2147483647 h 326"/>
                <a:gd name="T94" fmla="*/ 2147483647 w 324"/>
                <a:gd name="T95" fmla="*/ 2147483647 h 326"/>
                <a:gd name="T96" fmla="*/ 2147483647 w 324"/>
                <a:gd name="T97" fmla="*/ 2147483647 h 326"/>
                <a:gd name="T98" fmla="*/ 2147483647 w 324"/>
                <a:gd name="T99" fmla="*/ 2147483647 h 326"/>
                <a:gd name="T100" fmla="*/ 2147483647 w 324"/>
                <a:gd name="T101" fmla="*/ 2147483647 h 326"/>
                <a:gd name="T102" fmla="*/ 2147483647 w 324"/>
                <a:gd name="T103" fmla="*/ 2147483647 h 326"/>
                <a:gd name="T104" fmla="*/ 2147483647 w 324"/>
                <a:gd name="T105" fmla="*/ 2147483647 h 326"/>
                <a:gd name="T106" fmla="*/ 2147483647 w 324"/>
                <a:gd name="T107" fmla="*/ 2147483647 h 326"/>
                <a:gd name="T108" fmla="*/ 2147483647 w 324"/>
                <a:gd name="T109" fmla="*/ 2147483647 h 326"/>
                <a:gd name="T110" fmla="*/ 2147483647 w 324"/>
                <a:gd name="T111" fmla="*/ 2147483647 h 326"/>
                <a:gd name="T112" fmla="*/ 0 w 324"/>
                <a:gd name="T113" fmla="*/ 2147483647 h 3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4"/>
                <a:gd name="T172" fmla="*/ 0 h 326"/>
                <a:gd name="T173" fmla="*/ 324 w 324"/>
                <a:gd name="T174" fmla="*/ 326 h 3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4" h="326">
                  <a:moveTo>
                    <a:pt x="0" y="163"/>
                  </a:moveTo>
                  <a:lnTo>
                    <a:pt x="2" y="147"/>
                  </a:lnTo>
                  <a:lnTo>
                    <a:pt x="4" y="131"/>
                  </a:lnTo>
                  <a:lnTo>
                    <a:pt x="7" y="116"/>
                  </a:lnTo>
                  <a:lnTo>
                    <a:pt x="12" y="101"/>
                  </a:lnTo>
                  <a:lnTo>
                    <a:pt x="19" y="86"/>
                  </a:lnTo>
                  <a:lnTo>
                    <a:pt x="27" y="73"/>
                  </a:lnTo>
                  <a:lnTo>
                    <a:pt x="37" y="61"/>
                  </a:lnTo>
                  <a:lnTo>
                    <a:pt x="47" y="49"/>
                  </a:lnTo>
                  <a:lnTo>
                    <a:pt x="59" y="38"/>
                  </a:lnTo>
                  <a:lnTo>
                    <a:pt x="72" y="29"/>
                  </a:lnTo>
                  <a:lnTo>
                    <a:pt x="85" y="20"/>
                  </a:lnTo>
                  <a:lnTo>
                    <a:pt x="99" y="13"/>
                  </a:lnTo>
                  <a:lnTo>
                    <a:pt x="115" y="7"/>
                  </a:lnTo>
                  <a:lnTo>
                    <a:pt x="130" y="4"/>
                  </a:lnTo>
                  <a:lnTo>
                    <a:pt x="145" y="2"/>
                  </a:lnTo>
                  <a:lnTo>
                    <a:pt x="162" y="0"/>
                  </a:lnTo>
                  <a:lnTo>
                    <a:pt x="178" y="2"/>
                  </a:lnTo>
                  <a:lnTo>
                    <a:pt x="193" y="4"/>
                  </a:lnTo>
                  <a:lnTo>
                    <a:pt x="209" y="7"/>
                  </a:lnTo>
                  <a:lnTo>
                    <a:pt x="224" y="13"/>
                  </a:lnTo>
                  <a:lnTo>
                    <a:pt x="238" y="20"/>
                  </a:lnTo>
                  <a:lnTo>
                    <a:pt x="252" y="29"/>
                  </a:lnTo>
                  <a:lnTo>
                    <a:pt x="265" y="38"/>
                  </a:lnTo>
                  <a:lnTo>
                    <a:pt x="277" y="49"/>
                  </a:lnTo>
                  <a:lnTo>
                    <a:pt x="288" y="61"/>
                  </a:lnTo>
                  <a:lnTo>
                    <a:pt x="297" y="73"/>
                  </a:lnTo>
                  <a:lnTo>
                    <a:pt x="305" y="86"/>
                  </a:lnTo>
                  <a:lnTo>
                    <a:pt x="312" y="101"/>
                  </a:lnTo>
                  <a:lnTo>
                    <a:pt x="317" y="116"/>
                  </a:lnTo>
                  <a:lnTo>
                    <a:pt x="320" y="131"/>
                  </a:lnTo>
                  <a:lnTo>
                    <a:pt x="323" y="147"/>
                  </a:lnTo>
                  <a:lnTo>
                    <a:pt x="324" y="163"/>
                  </a:lnTo>
                  <a:lnTo>
                    <a:pt x="323" y="180"/>
                  </a:lnTo>
                  <a:lnTo>
                    <a:pt x="320" y="195"/>
                  </a:lnTo>
                  <a:lnTo>
                    <a:pt x="317" y="210"/>
                  </a:lnTo>
                  <a:lnTo>
                    <a:pt x="312" y="226"/>
                  </a:lnTo>
                  <a:lnTo>
                    <a:pt x="305" y="240"/>
                  </a:lnTo>
                  <a:lnTo>
                    <a:pt x="297" y="253"/>
                  </a:lnTo>
                  <a:lnTo>
                    <a:pt x="288" y="266"/>
                  </a:lnTo>
                  <a:lnTo>
                    <a:pt x="277" y="277"/>
                  </a:lnTo>
                  <a:lnTo>
                    <a:pt x="265" y="288"/>
                  </a:lnTo>
                  <a:lnTo>
                    <a:pt x="252" y="297"/>
                  </a:lnTo>
                  <a:lnTo>
                    <a:pt x="238" y="306"/>
                  </a:lnTo>
                  <a:lnTo>
                    <a:pt x="224" y="313"/>
                  </a:lnTo>
                  <a:lnTo>
                    <a:pt x="209" y="319"/>
                  </a:lnTo>
                  <a:lnTo>
                    <a:pt x="193" y="322"/>
                  </a:lnTo>
                  <a:lnTo>
                    <a:pt x="178" y="325"/>
                  </a:lnTo>
                  <a:lnTo>
                    <a:pt x="162" y="326"/>
                  </a:lnTo>
                  <a:lnTo>
                    <a:pt x="129" y="322"/>
                  </a:lnTo>
                  <a:lnTo>
                    <a:pt x="99" y="313"/>
                  </a:lnTo>
                  <a:lnTo>
                    <a:pt x="71" y="297"/>
                  </a:lnTo>
                  <a:lnTo>
                    <a:pt x="47" y="277"/>
                  </a:lnTo>
                  <a:lnTo>
                    <a:pt x="27" y="254"/>
                  </a:lnTo>
                  <a:lnTo>
                    <a:pt x="13" y="227"/>
                  </a:lnTo>
                  <a:lnTo>
                    <a:pt x="4" y="196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D3CE8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2"/>
          <p:cNvGrpSpPr/>
          <p:nvPr/>
        </p:nvGrpSpPr>
        <p:grpSpPr>
          <a:xfrm>
            <a:off x="2312988" y="3389313"/>
            <a:ext cx="1225550" cy="547687"/>
            <a:chOff x="2289176" y="3389313"/>
            <a:chExt cx="1225550" cy="547687"/>
          </a:xfrm>
        </p:grpSpPr>
        <p:sp>
          <p:nvSpPr>
            <p:cNvPr id="34" name="AutoShape 6"/>
            <p:cNvSpPr>
              <a:spLocks noChangeAspect="1" noChangeArrowheads="1" noTextEdit="1"/>
            </p:cNvSpPr>
            <p:nvPr/>
          </p:nvSpPr>
          <p:spPr bwMode="auto">
            <a:xfrm flipH="1">
              <a:off x="2289177" y="3389313"/>
              <a:ext cx="1225549" cy="547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8"/>
            <p:cNvSpPr>
              <a:spLocks/>
            </p:cNvSpPr>
            <p:nvPr/>
          </p:nvSpPr>
          <p:spPr bwMode="auto">
            <a:xfrm flipH="1">
              <a:off x="2820989" y="3460750"/>
              <a:ext cx="328613" cy="123825"/>
            </a:xfrm>
            <a:custGeom>
              <a:avLst/>
              <a:gdLst>
                <a:gd name="T0" fmla="*/ 2147483647 w 622"/>
                <a:gd name="T1" fmla="*/ 2147483647 h 236"/>
                <a:gd name="T2" fmla="*/ 0 w 622"/>
                <a:gd name="T3" fmla="*/ 2147483647 h 236"/>
                <a:gd name="T4" fmla="*/ 2147483647 w 622"/>
                <a:gd name="T5" fmla="*/ 2147483647 h 236"/>
                <a:gd name="T6" fmla="*/ 2147483647 w 622"/>
                <a:gd name="T7" fmla="*/ 0 h 236"/>
                <a:gd name="T8" fmla="*/ 2147483647 w 622"/>
                <a:gd name="T9" fmla="*/ 2147483647 h 2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2"/>
                <a:gd name="T16" fmla="*/ 0 h 236"/>
                <a:gd name="T17" fmla="*/ 622 w 622"/>
                <a:gd name="T18" fmla="*/ 236 h 2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2" h="236">
                  <a:moveTo>
                    <a:pt x="147" y="35"/>
                  </a:moveTo>
                  <a:lnTo>
                    <a:pt x="0" y="236"/>
                  </a:lnTo>
                  <a:lnTo>
                    <a:pt x="622" y="203"/>
                  </a:lnTo>
                  <a:lnTo>
                    <a:pt x="539" y="0"/>
                  </a:lnTo>
                  <a:lnTo>
                    <a:pt x="147" y="35"/>
                  </a:lnTo>
                  <a:close/>
                </a:path>
              </a:pathLst>
            </a:custGeom>
            <a:solidFill>
              <a:srgbClr val="3FD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auto">
            <a:xfrm flipH="1">
              <a:off x="2289176" y="3394075"/>
              <a:ext cx="1223962" cy="542925"/>
            </a:xfrm>
            <a:custGeom>
              <a:avLst/>
              <a:gdLst>
                <a:gd name="T0" fmla="*/ 2147483647 w 2312"/>
                <a:gd name="T1" fmla="*/ 2147483647 h 1027"/>
                <a:gd name="T2" fmla="*/ 2147483647 w 2312"/>
                <a:gd name="T3" fmla="*/ 2147483647 h 1027"/>
                <a:gd name="T4" fmla="*/ 2147483647 w 2312"/>
                <a:gd name="T5" fmla="*/ 2147483647 h 1027"/>
                <a:gd name="T6" fmla="*/ 2147483647 w 2312"/>
                <a:gd name="T7" fmla="*/ 2147483647 h 1027"/>
                <a:gd name="T8" fmla="*/ 2147483647 w 2312"/>
                <a:gd name="T9" fmla="*/ 2147483647 h 1027"/>
                <a:gd name="T10" fmla="*/ 2147483647 w 2312"/>
                <a:gd name="T11" fmla="*/ 2147483647 h 1027"/>
                <a:gd name="T12" fmla="*/ 2147483647 w 2312"/>
                <a:gd name="T13" fmla="*/ 2147483647 h 1027"/>
                <a:gd name="T14" fmla="*/ 2147483647 w 2312"/>
                <a:gd name="T15" fmla="*/ 2147483647 h 1027"/>
                <a:gd name="T16" fmla="*/ 2147483647 w 2312"/>
                <a:gd name="T17" fmla="*/ 2147483647 h 1027"/>
                <a:gd name="T18" fmla="*/ 2147483647 w 2312"/>
                <a:gd name="T19" fmla="*/ 2147483647 h 1027"/>
                <a:gd name="T20" fmla="*/ 2147483647 w 2312"/>
                <a:gd name="T21" fmla="*/ 2147483647 h 1027"/>
                <a:gd name="T22" fmla="*/ 2147483647 w 2312"/>
                <a:gd name="T23" fmla="*/ 2147483647 h 1027"/>
                <a:gd name="T24" fmla="*/ 2147483647 w 2312"/>
                <a:gd name="T25" fmla="*/ 2147483647 h 1027"/>
                <a:gd name="T26" fmla="*/ 2147483647 w 2312"/>
                <a:gd name="T27" fmla="*/ 2147483647 h 1027"/>
                <a:gd name="T28" fmla="*/ 2147483647 w 2312"/>
                <a:gd name="T29" fmla="*/ 2147483647 h 1027"/>
                <a:gd name="T30" fmla="*/ 2147483647 w 2312"/>
                <a:gd name="T31" fmla="*/ 2147483647 h 1027"/>
                <a:gd name="T32" fmla="*/ 2147483647 w 2312"/>
                <a:gd name="T33" fmla="*/ 2147483647 h 1027"/>
                <a:gd name="T34" fmla="*/ 2147483647 w 2312"/>
                <a:gd name="T35" fmla="*/ 2147483647 h 1027"/>
                <a:gd name="T36" fmla="*/ 2147483647 w 2312"/>
                <a:gd name="T37" fmla="*/ 2147483647 h 1027"/>
                <a:gd name="T38" fmla="*/ 2147483647 w 2312"/>
                <a:gd name="T39" fmla="*/ 2147483647 h 1027"/>
                <a:gd name="T40" fmla="*/ 2147483647 w 2312"/>
                <a:gd name="T41" fmla="*/ 2147483647 h 1027"/>
                <a:gd name="T42" fmla="*/ 0 w 2312"/>
                <a:gd name="T43" fmla="*/ 2147483647 h 1027"/>
                <a:gd name="T44" fmla="*/ 2147483647 w 2312"/>
                <a:gd name="T45" fmla="*/ 2147483647 h 1027"/>
                <a:gd name="T46" fmla="*/ 2147483647 w 2312"/>
                <a:gd name="T47" fmla="*/ 2147483647 h 1027"/>
                <a:gd name="T48" fmla="*/ 2147483647 w 2312"/>
                <a:gd name="T49" fmla="*/ 2147483647 h 1027"/>
                <a:gd name="T50" fmla="*/ 2147483647 w 2312"/>
                <a:gd name="T51" fmla="*/ 2147483647 h 1027"/>
                <a:gd name="T52" fmla="*/ 2147483647 w 2312"/>
                <a:gd name="T53" fmla="*/ 2147483647 h 1027"/>
                <a:gd name="T54" fmla="*/ 2147483647 w 2312"/>
                <a:gd name="T55" fmla="*/ 2147483647 h 1027"/>
                <a:gd name="T56" fmla="*/ 2147483647 w 2312"/>
                <a:gd name="T57" fmla="*/ 2147483647 h 1027"/>
                <a:gd name="T58" fmla="*/ 2147483647 w 2312"/>
                <a:gd name="T59" fmla="*/ 2147483647 h 1027"/>
                <a:gd name="T60" fmla="*/ 2147483647 w 2312"/>
                <a:gd name="T61" fmla="*/ 2147483647 h 1027"/>
                <a:gd name="T62" fmla="*/ 2147483647 w 2312"/>
                <a:gd name="T63" fmla="*/ 2147483647 h 1027"/>
                <a:gd name="T64" fmla="*/ 2147483647 w 2312"/>
                <a:gd name="T65" fmla="*/ 2147483647 h 1027"/>
                <a:gd name="T66" fmla="*/ 2147483647 w 2312"/>
                <a:gd name="T67" fmla="*/ 2147483647 h 1027"/>
                <a:gd name="T68" fmla="*/ 2147483647 w 2312"/>
                <a:gd name="T69" fmla="*/ 2147483647 h 1027"/>
                <a:gd name="T70" fmla="*/ 2147483647 w 2312"/>
                <a:gd name="T71" fmla="*/ 2147483647 h 1027"/>
                <a:gd name="T72" fmla="*/ 2147483647 w 2312"/>
                <a:gd name="T73" fmla="*/ 2147483647 h 1027"/>
                <a:gd name="T74" fmla="*/ 2147483647 w 2312"/>
                <a:gd name="T75" fmla="*/ 2147483647 h 1027"/>
                <a:gd name="T76" fmla="*/ 2147483647 w 2312"/>
                <a:gd name="T77" fmla="*/ 2147483647 h 1027"/>
                <a:gd name="T78" fmla="*/ 2147483647 w 2312"/>
                <a:gd name="T79" fmla="*/ 2147483647 h 1027"/>
                <a:gd name="T80" fmla="*/ 2147483647 w 2312"/>
                <a:gd name="T81" fmla="*/ 2147483647 h 1027"/>
                <a:gd name="T82" fmla="*/ 2147483647 w 2312"/>
                <a:gd name="T83" fmla="*/ 2147483647 h 1027"/>
                <a:gd name="T84" fmla="*/ 2147483647 w 2312"/>
                <a:gd name="T85" fmla="*/ 2147483647 h 1027"/>
                <a:gd name="T86" fmla="*/ 2147483647 w 2312"/>
                <a:gd name="T87" fmla="*/ 2147483647 h 1027"/>
                <a:gd name="T88" fmla="*/ 2147483647 w 2312"/>
                <a:gd name="T89" fmla="*/ 2147483647 h 1027"/>
                <a:gd name="T90" fmla="*/ 2147483647 w 2312"/>
                <a:gd name="T91" fmla="*/ 2147483647 h 1027"/>
                <a:gd name="T92" fmla="*/ 2147483647 w 2312"/>
                <a:gd name="T93" fmla="*/ 2147483647 h 1027"/>
                <a:gd name="T94" fmla="*/ 2147483647 w 2312"/>
                <a:gd name="T95" fmla="*/ 2147483647 h 1027"/>
                <a:gd name="T96" fmla="*/ 2147483647 w 2312"/>
                <a:gd name="T97" fmla="*/ 2147483647 h 1027"/>
                <a:gd name="T98" fmla="*/ 2147483647 w 2312"/>
                <a:gd name="T99" fmla="*/ 2147483647 h 1027"/>
                <a:gd name="T100" fmla="*/ 2147483647 w 2312"/>
                <a:gd name="T101" fmla="*/ 2147483647 h 1027"/>
                <a:gd name="T102" fmla="*/ 2147483647 w 2312"/>
                <a:gd name="T103" fmla="*/ 2147483647 h 1027"/>
                <a:gd name="T104" fmla="*/ 2147483647 w 2312"/>
                <a:gd name="T105" fmla="*/ 2147483647 h 1027"/>
                <a:gd name="T106" fmla="*/ 2147483647 w 2312"/>
                <a:gd name="T107" fmla="*/ 2147483647 h 1027"/>
                <a:gd name="T108" fmla="*/ 2147483647 w 2312"/>
                <a:gd name="T109" fmla="*/ 2147483647 h 1027"/>
                <a:gd name="T110" fmla="*/ 2147483647 w 2312"/>
                <a:gd name="T111" fmla="*/ 2147483647 h 1027"/>
                <a:gd name="T112" fmla="*/ 2147483647 w 2312"/>
                <a:gd name="T113" fmla="*/ 2147483647 h 10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12"/>
                <a:gd name="T172" fmla="*/ 0 h 1027"/>
                <a:gd name="T173" fmla="*/ 2312 w 2312"/>
                <a:gd name="T174" fmla="*/ 1027 h 10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12" h="1027">
                  <a:moveTo>
                    <a:pt x="1797" y="1027"/>
                  </a:moveTo>
                  <a:lnTo>
                    <a:pt x="1773" y="1026"/>
                  </a:lnTo>
                  <a:lnTo>
                    <a:pt x="1751" y="1022"/>
                  </a:lnTo>
                  <a:lnTo>
                    <a:pt x="1728" y="1018"/>
                  </a:lnTo>
                  <a:lnTo>
                    <a:pt x="1707" y="1009"/>
                  </a:lnTo>
                  <a:lnTo>
                    <a:pt x="1686" y="1000"/>
                  </a:lnTo>
                  <a:lnTo>
                    <a:pt x="1666" y="988"/>
                  </a:lnTo>
                  <a:lnTo>
                    <a:pt x="1648" y="974"/>
                  </a:lnTo>
                  <a:lnTo>
                    <a:pt x="1631" y="959"/>
                  </a:lnTo>
                  <a:lnTo>
                    <a:pt x="1615" y="941"/>
                  </a:lnTo>
                  <a:lnTo>
                    <a:pt x="1601" y="922"/>
                  </a:lnTo>
                  <a:lnTo>
                    <a:pt x="1589" y="903"/>
                  </a:lnTo>
                  <a:lnTo>
                    <a:pt x="1580" y="882"/>
                  </a:lnTo>
                  <a:lnTo>
                    <a:pt x="1572" y="861"/>
                  </a:lnTo>
                  <a:lnTo>
                    <a:pt x="1567" y="838"/>
                  </a:lnTo>
                  <a:lnTo>
                    <a:pt x="1564" y="816"/>
                  </a:lnTo>
                  <a:lnTo>
                    <a:pt x="1562" y="792"/>
                  </a:lnTo>
                  <a:lnTo>
                    <a:pt x="1562" y="781"/>
                  </a:lnTo>
                  <a:lnTo>
                    <a:pt x="1564" y="770"/>
                  </a:lnTo>
                  <a:lnTo>
                    <a:pt x="1565" y="758"/>
                  </a:lnTo>
                  <a:lnTo>
                    <a:pt x="1566" y="748"/>
                  </a:lnTo>
                  <a:lnTo>
                    <a:pt x="664" y="748"/>
                  </a:lnTo>
                  <a:lnTo>
                    <a:pt x="666" y="757"/>
                  </a:lnTo>
                  <a:lnTo>
                    <a:pt x="668" y="768"/>
                  </a:lnTo>
                  <a:lnTo>
                    <a:pt x="669" y="778"/>
                  </a:lnTo>
                  <a:lnTo>
                    <a:pt x="669" y="789"/>
                  </a:lnTo>
                  <a:lnTo>
                    <a:pt x="664" y="840"/>
                  </a:lnTo>
                  <a:lnTo>
                    <a:pt x="661" y="856"/>
                  </a:lnTo>
                  <a:lnTo>
                    <a:pt x="655" y="873"/>
                  </a:lnTo>
                  <a:lnTo>
                    <a:pt x="649" y="888"/>
                  </a:lnTo>
                  <a:lnTo>
                    <a:pt x="642" y="903"/>
                  </a:lnTo>
                  <a:lnTo>
                    <a:pt x="633" y="919"/>
                  </a:lnTo>
                  <a:lnTo>
                    <a:pt x="623" y="933"/>
                  </a:lnTo>
                  <a:lnTo>
                    <a:pt x="613" y="946"/>
                  </a:lnTo>
                  <a:lnTo>
                    <a:pt x="601" y="959"/>
                  </a:lnTo>
                  <a:lnTo>
                    <a:pt x="583" y="974"/>
                  </a:lnTo>
                  <a:lnTo>
                    <a:pt x="564" y="988"/>
                  </a:lnTo>
                  <a:lnTo>
                    <a:pt x="546" y="1000"/>
                  </a:lnTo>
                  <a:lnTo>
                    <a:pt x="524" y="1009"/>
                  </a:lnTo>
                  <a:lnTo>
                    <a:pt x="503" y="1018"/>
                  </a:lnTo>
                  <a:lnTo>
                    <a:pt x="481" y="1022"/>
                  </a:lnTo>
                  <a:lnTo>
                    <a:pt x="458" y="1026"/>
                  </a:lnTo>
                  <a:lnTo>
                    <a:pt x="435" y="1027"/>
                  </a:lnTo>
                  <a:lnTo>
                    <a:pt x="411" y="1026"/>
                  </a:lnTo>
                  <a:lnTo>
                    <a:pt x="389" y="1022"/>
                  </a:lnTo>
                  <a:lnTo>
                    <a:pt x="367" y="1018"/>
                  </a:lnTo>
                  <a:lnTo>
                    <a:pt x="346" y="1009"/>
                  </a:lnTo>
                  <a:lnTo>
                    <a:pt x="324" y="1000"/>
                  </a:lnTo>
                  <a:lnTo>
                    <a:pt x="306" y="988"/>
                  </a:lnTo>
                  <a:lnTo>
                    <a:pt x="287" y="974"/>
                  </a:lnTo>
                  <a:lnTo>
                    <a:pt x="269" y="959"/>
                  </a:lnTo>
                  <a:lnTo>
                    <a:pt x="254" y="941"/>
                  </a:lnTo>
                  <a:lnTo>
                    <a:pt x="240" y="922"/>
                  </a:lnTo>
                  <a:lnTo>
                    <a:pt x="228" y="903"/>
                  </a:lnTo>
                  <a:lnTo>
                    <a:pt x="218" y="882"/>
                  </a:lnTo>
                  <a:lnTo>
                    <a:pt x="210" y="861"/>
                  </a:lnTo>
                  <a:lnTo>
                    <a:pt x="205" y="838"/>
                  </a:lnTo>
                  <a:lnTo>
                    <a:pt x="202" y="816"/>
                  </a:lnTo>
                  <a:lnTo>
                    <a:pt x="201" y="792"/>
                  </a:lnTo>
                  <a:lnTo>
                    <a:pt x="201" y="781"/>
                  </a:lnTo>
                  <a:lnTo>
                    <a:pt x="202" y="770"/>
                  </a:lnTo>
                  <a:lnTo>
                    <a:pt x="203" y="758"/>
                  </a:lnTo>
                  <a:lnTo>
                    <a:pt x="204" y="748"/>
                  </a:lnTo>
                  <a:lnTo>
                    <a:pt x="24" y="748"/>
                  </a:lnTo>
                  <a:lnTo>
                    <a:pt x="1" y="748"/>
                  </a:lnTo>
                  <a:lnTo>
                    <a:pt x="0" y="723"/>
                  </a:lnTo>
                  <a:lnTo>
                    <a:pt x="0" y="717"/>
                  </a:lnTo>
                  <a:lnTo>
                    <a:pt x="1" y="700"/>
                  </a:lnTo>
                  <a:lnTo>
                    <a:pt x="4" y="676"/>
                  </a:lnTo>
                  <a:lnTo>
                    <a:pt x="10" y="644"/>
                  </a:lnTo>
                  <a:lnTo>
                    <a:pt x="22" y="607"/>
                  </a:lnTo>
                  <a:lnTo>
                    <a:pt x="38" y="568"/>
                  </a:lnTo>
                  <a:lnTo>
                    <a:pt x="63" y="527"/>
                  </a:lnTo>
                  <a:lnTo>
                    <a:pt x="96" y="486"/>
                  </a:lnTo>
                  <a:lnTo>
                    <a:pt x="96" y="359"/>
                  </a:lnTo>
                  <a:lnTo>
                    <a:pt x="245" y="386"/>
                  </a:lnTo>
                  <a:lnTo>
                    <a:pt x="268" y="372"/>
                  </a:lnTo>
                  <a:lnTo>
                    <a:pt x="297" y="360"/>
                  </a:lnTo>
                  <a:lnTo>
                    <a:pt x="331" y="350"/>
                  </a:lnTo>
                  <a:lnTo>
                    <a:pt x="370" y="342"/>
                  </a:lnTo>
                  <a:lnTo>
                    <a:pt x="413" y="335"/>
                  </a:lnTo>
                  <a:lnTo>
                    <a:pt x="456" y="330"/>
                  </a:lnTo>
                  <a:lnTo>
                    <a:pt x="501" y="326"/>
                  </a:lnTo>
                  <a:lnTo>
                    <a:pt x="546" y="323"/>
                  </a:lnTo>
                  <a:lnTo>
                    <a:pt x="589" y="321"/>
                  </a:lnTo>
                  <a:lnTo>
                    <a:pt x="630" y="320"/>
                  </a:lnTo>
                  <a:lnTo>
                    <a:pt x="668" y="319"/>
                  </a:lnTo>
                  <a:lnTo>
                    <a:pt x="702" y="319"/>
                  </a:lnTo>
                  <a:lnTo>
                    <a:pt x="729" y="319"/>
                  </a:lnTo>
                  <a:lnTo>
                    <a:pt x="750" y="320"/>
                  </a:lnTo>
                  <a:lnTo>
                    <a:pt x="764" y="320"/>
                  </a:lnTo>
                  <a:lnTo>
                    <a:pt x="769" y="320"/>
                  </a:lnTo>
                  <a:lnTo>
                    <a:pt x="1295" y="319"/>
                  </a:lnTo>
                  <a:lnTo>
                    <a:pt x="1215" y="175"/>
                  </a:lnTo>
                  <a:lnTo>
                    <a:pt x="817" y="175"/>
                  </a:lnTo>
                  <a:lnTo>
                    <a:pt x="819" y="172"/>
                  </a:lnTo>
                  <a:lnTo>
                    <a:pt x="823" y="168"/>
                  </a:lnTo>
                  <a:lnTo>
                    <a:pt x="830" y="159"/>
                  </a:lnTo>
                  <a:lnTo>
                    <a:pt x="840" y="149"/>
                  </a:lnTo>
                  <a:lnTo>
                    <a:pt x="853" y="136"/>
                  </a:lnTo>
                  <a:lnTo>
                    <a:pt x="868" y="122"/>
                  </a:lnTo>
                  <a:lnTo>
                    <a:pt x="887" y="106"/>
                  </a:lnTo>
                  <a:lnTo>
                    <a:pt x="908" y="90"/>
                  </a:lnTo>
                  <a:lnTo>
                    <a:pt x="932" y="75"/>
                  </a:lnTo>
                  <a:lnTo>
                    <a:pt x="959" y="59"/>
                  </a:lnTo>
                  <a:lnTo>
                    <a:pt x="988" y="44"/>
                  </a:lnTo>
                  <a:lnTo>
                    <a:pt x="1021" y="31"/>
                  </a:lnTo>
                  <a:lnTo>
                    <a:pt x="1056" y="19"/>
                  </a:lnTo>
                  <a:lnTo>
                    <a:pt x="1095" y="11"/>
                  </a:lnTo>
                  <a:lnTo>
                    <a:pt x="1136" y="4"/>
                  </a:lnTo>
                  <a:lnTo>
                    <a:pt x="1180" y="1"/>
                  </a:lnTo>
                  <a:lnTo>
                    <a:pt x="1248" y="0"/>
                  </a:lnTo>
                  <a:lnTo>
                    <a:pt x="1313" y="1"/>
                  </a:lnTo>
                  <a:lnTo>
                    <a:pt x="1372" y="5"/>
                  </a:lnTo>
                  <a:lnTo>
                    <a:pt x="1427" y="10"/>
                  </a:lnTo>
                  <a:lnTo>
                    <a:pt x="1478" y="17"/>
                  </a:lnTo>
                  <a:lnTo>
                    <a:pt x="1526" y="25"/>
                  </a:lnTo>
                  <a:lnTo>
                    <a:pt x="1569" y="34"/>
                  </a:lnTo>
                  <a:lnTo>
                    <a:pt x="1611" y="45"/>
                  </a:lnTo>
                  <a:lnTo>
                    <a:pt x="1648" y="57"/>
                  </a:lnTo>
                  <a:lnTo>
                    <a:pt x="1684" y="71"/>
                  </a:lnTo>
                  <a:lnTo>
                    <a:pt x="1718" y="85"/>
                  </a:lnTo>
                  <a:lnTo>
                    <a:pt x="1749" y="99"/>
                  </a:lnTo>
                  <a:lnTo>
                    <a:pt x="1779" y="116"/>
                  </a:lnTo>
                  <a:lnTo>
                    <a:pt x="1808" y="131"/>
                  </a:lnTo>
                  <a:lnTo>
                    <a:pt x="1835" y="148"/>
                  </a:lnTo>
                  <a:lnTo>
                    <a:pt x="1862" y="165"/>
                  </a:lnTo>
                  <a:lnTo>
                    <a:pt x="1870" y="170"/>
                  </a:lnTo>
                  <a:lnTo>
                    <a:pt x="1877" y="175"/>
                  </a:lnTo>
                  <a:lnTo>
                    <a:pt x="1884" y="179"/>
                  </a:lnTo>
                  <a:lnTo>
                    <a:pt x="1890" y="184"/>
                  </a:lnTo>
                  <a:lnTo>
                    <a:pt x="1897" y="189"/>
                  </a:lnTo>
                  <a:lnTo>
                    <a:pt x="1904" y="194"/>
                  </a:lnTo>
                  <a:lnTo>
                    <a:pt x="1910" y="198"/>
                  </a:lnTo>
                  <a:lnTo>
                    <a:pt x="1917" y="203"/>
                  </a:lnTo>
                  <a:lnTo>
                    <a:pt x="1919" y="205"/>
                  </a:lnTo>
                  <a:lnTo>
                    <a:pt x="1927" y="215"/>
                  </a:lnTo>
                  <a:lnTo>
                    <a:pt x="1940" y="228"/>
                  </a:lnTo>
                  <a:lnTo>
                    <a:pt x="1958" y="247"/>
                  </a:lnTo>
                  <a:lnTo>
                    <a:pt x="1979" y="269"/>
                  </a:lnTo>
                  <a:lnTo>
                    <a:pt x="2004" y="296"/>
                  </a:lnTo>
                  <a:lnTo>
                    <a:pt x="2031" y="328"/>
                  </a:lnTo>
                  <a:lnTo>
                    <a:pt x="2060" y="362"/>
                  </a:lnTo>
                  <a:lnTo>
                    <a:pt x="2091" y="401"/>
                  </a:lnTo>
                  <a:lnTo>
                    <a:pt x="2123" y="441"/>
                  </a:lnTo>
                  <a:lnTo>
                    <a:pt x="2155" y="485"/>
                  </a:lnTo>
                  <a:lnTo>
                    <a:pt x="2188" y="531"/>
                  </a:lnTo>
                  <a:lnTo>
                    <a:pt x="2221" y="579"/>
                  </a:lnTo>
                  <a:lnTo>
                    <a:pt x="2253" y="629"/>
                  </a:lnTo>
                  <a:lnTo>
                    <a:pt x="2284" y="680"/>
                  </a:lnTo>
                  <a:lnTo>
                    <a:pt x="2312" y="732"/>
                  </a:lnTo>
                  <a:lnTo>
                    <a:pt x="2020" y="755"/>
                  </a:lnTo>
                  <a:lnTo>
                    <a:pt x="2021" y="761"/>
                  </a:lnTo>
                  <a:lnTo>
                    <a:pt x="2023" y="779"/>
                  </a:lnTo>
                  <a:lnTo>
                    <a:pt x="2025" y="805"/>
                  </a:lnTo>
                  <a:lnTo>
                    <a:pt x="2026" y="840"/>
                  </a:lnTo>
                  <a:lnTo>
                    <a:pt x="2023" y="856"/>
                  </a:lnTo>
                  <a:lnTo>
                    <a:pt x="2017" y="873"/>
                  </a:lnTo>
                  <a:lnTo>
                    <a:pt x="2011" y="888"/>
                  </a:lnTo>
                  <a:lnTo>
                    <a:pt x="2004" y="903"/>
                  </a:lnTo>
                  <a:lnTo>
                    <a:pt x="1994" y="919"/>
                  </a:lnTo>
                  <a:lnTo>
                    <a:pt x="1985" y="933"/>
                  </a:lnTo>
                  <a:lnTo>
                    <a:pt x="1974" y="946"/>
                  </a:lnTo>
                  <a:lnTo>
                    <a:pt x="1962" y="959"/>
                  </a:lnTo>
                  <a:lnTo>
                    <a:pt x="1945" y="974"/>
                  </a:lnTo>
                  <a:lnTo>
                    <a:pt x="1926" y="988"/>
                  </a:lnTo>
                  <a:lnTo>
                    <a:pt x="1907" y="1000"/>
                  </a:lnTo>
                  <a:lnTo>
                    <a:pt x="1886" y="1009"/>
                  </a:lnTo>
                  <a:lnTo>
                    <a:pt x="1865" y="1018"/>
                  </a:lnTo>
                  <a:lnTo>
                    <a:pt x="1842" y="1022"/>
                  </a:lnTo>
                  <a:lnTo>
                    <a:pt x="1820" y="1026"/>
                  </a:lnTo>
                  <a:lnTo>
                    <a:pt x="1797" y="102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Freeform 10"/>
            <p:cNvSpPr>
              <a:spLocks/>
            </p:cNvSpPr>
            <p:nvPr/>
          </p:nvSpPr>
          <p:spPr bwMode="auto">
            <a:xfrm flipH="1">
              <a:off x="2497139" y="3486150"/>
              <a:ext cx="334963" cy="76200"/>
            </a:xfrm>
            <a:custGeom>
              <a:avLst/>
              <a:gdLst>
                <a:gd name="T0" fmla="*/ 2147483647 w 631"/>
                <a:gd name="T1" fmla="*/ 0 h 144"/>
                <a:gd name="T2" fmla="*/ 2147483647 w 631"/>
                <a:gd name="T3" fmla="*/ 0 h 144"/>
                <a:gd name="T4" fmla="*/ 2147483647 w 631"/>
                <a:gd name="T5" fmla="*/ 2147483647 h 144"/>
                <a:gd name="T6" fmla="*/ 2147483647 w 631"/>
                <a:gd name="T7" fmla="*/ 2147483647 h 144"/>
                <a:gd name="T8" fmla="*/ 2147483647 w 631"/>
                <a:gd name="T9" fmla="*/ 2147483647 h 144"/>
                <a:gd name="T10" fmla="*/ 2147483647 w 631"/>
                <a:gd name="T11" fmla="*/ 2147483647 h 144"/>
                <a:gd name="T12" fmla="*/ 2147483647 w 631"/>
                <a:gd name="T13" fmla="*/ 2147483647 h 144"/>
                <a:gd name="T14" fmla="*/ 2147483647 w 631"/>
                <a:gd name="T15" fmla="*/ 2147483647 h 144"/>
                <a:gd name="T16" fmla="*/ 2147483647 w 631"/>
                <a:gd name="T17" fmla="*/ 2147483647 h 144"/>
                <a:gd name="T18" fmla="*/ 2147483647 w 631"/>
                <a:gd name="T19" fmla="*/ 2147483647 h 144"/>
                <a:gd name="T20" fmla="*/ 2147483647 w 631"/>
                <a:gd name="T21" fmla="*/ 2147483647 h 144"/>
                <a:gd name="T22" fmla="*/ 2147483647 w 631"/>
                <a:gd name="T23" fmla="*/ 2147483647 h 144"/>
                <a:gd name="T24" fmla="*/ 2147483647 w 631"/>
                <a:gd name="T25" fmla="*/ 2147483647 h 144"/>
                <a:gd name="T26" fmla="*/ 2147483647 w 631"/>
                <a:gd name="T27" fmla="*/ 2147483647 h 144"/>
                <a:gd name="T28" fmla="*/ 2147483647 w 631"/>
                <a:gd name="T29" fmla="*/ 2147483647 h 144"/>
                <a:gd name="T30" fmla="*/ 2147483647 w 631"/>
                <a:gd name="T31" fmla="*/ 2147483647 h 144"/>
                <a:gd name="T32" fmla="*/ 2147483647 w 631"/>
                <a:gd name="T33" fmla="*/ 2147483647 h 144"/>
                <a:gd name="T34" fmla="*/ 2147483647 w 631"/>
                <a:gd name="T35" fmla="*/ 2147483647 h 144"/>
                <a:gd name="T36" fmla="*/ 0 w 631"/>
                <a:gd name="T37" fmla="*/ 0 h 144"/>
                <a:gd name="T38" fmla="*/ 2147483647 w 631"/>
                <a:gd name="T39" fmla="*/ 0 h 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1"/>
                <a:gd name="T61" fmla="*/ 0 h 144"/>
                <a:gd name="T62" fmla="*/ 631 w 631"/>
                <a:gd name="T63" fmla="*/ 144 h 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1" h="144">
                  <a:moveTo>
                    <a:pt x="412" y="0"/>
                  </a:moveTo>
                  <a:lnTo>
                    <a:pt x="413" y="0"/>
                  </a:lnTo>
                  <a:lnTo>
                    <a:pt x="418" y="2"/>
                  </a:lnTo>
                  <a:lnTo>
                    <a:pt x="426" y="4"/>
                  </a:lnTo>
                  <a:lnTo>
                    <a:pt x="439" y="10"/>
                  </a:lnTo>
                  <a:lnTo>
                    <a:pt x="454" y="19"/>
                  </a:lnTo>
                  <a:lnTo>
                    <a:pt x="474" y="29"/>
                  </a:lnTo>
                  <a:lnTo>
                    <a:pt x="499" y="45"/>
                  </a:lnTo>
                  <a:lnTo>
                    <a:pt x="528" y="65"/>
                  </a:lnTo>
                  <a:lnTo>
                    <a:pt x="552" y="81"/>
                  </a:lnTo>
                  <a:lnTo>
                    <a:pt x="572" y="95"/>
                  </a:lnTo>
                  <a:lnTo>
                    <a:pt x="590" y="109"/>
                  </a:lnTo>
                  <a:lnTo>
                    <a:pt x="605" y="121"/>
                  </a:lnTo>
                  <a:lnTo>
                    <a:pt x="615" y="131"/>
                  </a:lnTo>
                  <a:lnTo>
                    <a:pt x="624" y="138"/>
                  </a:lnTo>
                  <a:lnTo>
                    <a:pt x="630" y="142"/>
                  </a:lnTo>
                  <a:lnTo>
                    <a:pt x="631" y="144"/>
                  </a:lnTo>
                  <a:lnTo>
                    <a:pt x="78" y="144"/>
                  </a:lnTo>
                  <a:lnTo>
                    <a:pt x="0" y="0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3FD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 flipH="1">
              <a:off x="2824164" y="3598863"/>
              <a:ext cx="85725" cy="26987"/>
            </a:xfrm>
            <a:prstGeom prst="rect">
              <a:avLst/>
            </a:prstGeom>
            <a:solidFill>
              <a:srgbClr val="D3CE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 flipH="1">
              <a:off x="2478089" y="3789363"/>
              <a:ext cx="168275" cy="103187"/>
            </a:xfrm>
            <a:custGeom>
              <a:avLst/>
              <a:gdLst>
                <a:gd name="T0" fmla="*/ 2147483647 w 316"/>
                <a:gd name="T1" fmla="*/ 0 h 196"/>
                <a:gd name="T2" fmla="*/ 2147483647 w 316"/>
                <a:gd name="T3" fmla="*/ 0 h 196"/>
                <a:gd name="T4" fmla="*/ 2147483647 w 316"/>
                <a:gd name="T5" fmla="*/ 2147483647 h 196"/>
                <a:gd name="T6" fmla="*/ 2147483647 w 316"/>
                <a:gd name="T7" fmla="*/ 2147483647 h 196"/>
                <a:gd name="T8" fmla="*/ 2147483647 w 316"/>
                <a:gd name="T9" fmla="*/ 2147483647 h 196"/>
                <a:gd name="T10" fmla="*/ 2147483647 w 316"/>
                <a:gd name="T11" fmla="*/ 2147483647 h 196"/>
                <a:gd name="T12" fmla="*/ 2147483647 w 316"/>
                <a:gd name="T13" fmla="*/ 2147483647 h 196"/>
                <a:gd name="T14" fmla="*/ 2147483647 w 316"/>
                <a:gd name="T15" fmla="*/ 2147483647 h 196"/>
                <a:gd name="T16" fmla="*/ 2147483647 w 316"/>
                <a:gd name="T17" fmla="*/ 2147483647 h 196"/>
                <a:gd name="T18" fmla="*/ 2147483647 w 316"/>
                <a:gd name="T19" fmla="*/ 2147483647 h 196"/>
                <a:gd name="T20" fmla="*/ 2147483647 w 316"/>
                <a:gd name="T21" fmla="*/ 2147483647 h 196"/>
                <a:gd name="T22" fmla="*/ 2147483647 w 316"/>
                <a:gd name="T23" fmla="*/ 2147483647 h 196"/>
                <a:gd name="T24" fmla="*/ 2147483647 w 316"/>
                <a:gd name="T25" fmla="*/ 2147483647 h 196"/>
                <a:gd name="T26" fmla="*/ 2147483647 w 316"/>
                <a:gd name="T27" fmla="*/ 2147483647 h 196"/>
                <a:gd name="T28" fmla="*/ 2147483647 w 316"/>
                <a:gd name="T29" fmla="*/ 2147483647 h 196"/>
                <a:gd name="T30" fmla="*/ 2147483647 w 316"/>
                <a:gd name="T31" fmla="*/ 2147483647 h 196"/>
                <a:gd name="T32" fmla="*/ 2147483647 w 316"/>
                <a:gd name="T33" fmla="*/ 2147483647 h 196"/>
                <a:gd name="T34" fmla="*/ 2147483647 w 316"/>
                <a:gd name="T35" fmla="*/ 2147483647 h 196"/>
                <a:gd name="T36" fmla="*/ 2147483647 w 316"/>
                <a:gd name="T37" fmla="*/ 2147483647 h 196"/>
                <a:gd name="T38" fmla="*/ 2147483647 w 316"/>
                <a:gd name="T39" fmla="*/ 2147483647 h 196"/>
                <a:gd name="T40" fmla="*/ 2147483647 w 316"/>
                <a:gd name="T41" fmla="*/ 2147483647 h 196"/>
                <a:gd name="T42" fmla="*/ 2147483647 w 316"/>
                <a:gd name="T43" fmla="*/ 2147483647 h 196"/>
                <a:gd name="T44" fmla="*/ 2147483647 w 316"/>
                <a:gd name="T45" fmla="*/ 2147483647 h 196"/>
                <a:gd name="T46" fmla="*/ 2147483647 w 316"/>
                <a:gd name="T47" fmla="*/ 2147483647 h 196"/>
                <a:gd name="T48" fmla="*/ 2147483647 w 316"/>
                <a:gd name="T49" fmla="*/ 2147483647 h 196"/>
                <a:gd name="T50" fmla="*/ 2147483647 w 316"/>
                <a:gd name="T51" fmla="*/ 2147483647 h 196"/>
                <a:gd name="T52" fmla="*/ 2147483647 w 316"/>
                <a:gd name="T53" fmla="*/ 2147483647 h 196"/>
                <a:gd name="T54" fmla="*/ 2147483647 w 316"/>
                <a:gd name="T55" fmla="*/ 2147483647 h 196"/>
                <a:gd name="T56" fmla="*/ 2147483647 w 316"/>
                <a:gd name="T57" fmla="*/ 2147483647 h 196"/>
                <a:gd name="T58" fmla="*/ 0 w 316"/>
                <a:gd name="T59" fmla="*/ 2147483647 h 196"/>
                <a:gd name="T60" fmla="*/ 0 w 316"/>
                <a:gd name="T61" fmla="*/ 2147483647 h 196"/>
                <a:gd name="T62" fmla="*/ 2147483647 w 316"/>
                <a:gd name="T63" fmla="*/ 2147483647 h 196"/>
                <a:gd name="T64" fmla="*/ 2147483647 w 316"/>
                <a:gd name="T65" fmla="*/ 2147483647 h 196"/>
                <a:gd name="T66" fmla="*/ 2147483647 w 316"/>
                <a:gd name="T67" fmla="*/ 0 h 1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6"/>
                <a:gd name="T103" fmla="*/ 0 h 196"/>
                <a:gd name="T104" fmla="*/ 316 w 316"/>
                <a:gd name="T105" fmla="*/ 196 h 1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6" h="196">
                  <a:moveTo>
                    <a:pt x="4" y="0"/>
                  </a:moveTo>
                  <a:lnTo>
                    <a:pt x="312" y="0"/>
                  </a:lnTo>
                  <a:lnTo>
                    <a:pt x="314" y="9"/>
                  </a:lnTo>
                  <a:lnTo>
                    <a:pt x="315" y="18"/>
                  </a:lnTo>
                  <a:lnTo>
                    <a:pt x="316" y="28"/>
                  </a:lnTo>
                  <a:lnTo>
                    <a:pt x="316" y="39"/>
                  </a:lnTo>
                  <a:lnTo>
                    <a:pt x="315" y="54"/>
                  </a:lnTo>
                  <a:lnTo>
                    <a:pt x="313" y="69"/>
                  </a:lnTo>
                  <a:lnTo>
                    <a:pt x="309" y="84"/>
                  </a:lnTo>
                  <a:lnTo>
                    <a:pt x="304" y="99"/>
                  </a:lnTo>
                  <a:lnTo>
                    <a:pt x="297" y="113"/>
                  </a:lnTo>
                  <a:lnTo>
                    <a:pt x="290" y="126"/>
                  </a:lnTo>
                  <a:lnTo>
                    <a:pt x="281" y="139"/>
                  </a:lnTo>
                  <a:lnTo>
                    <a:pt x="270" y="151"/>
                  </a:lnTo>
                  <a:lnTo>
                    <a:pt x="259" y="161"/>
                  </a:lnTo>
                  <a:lnTo>
                    <a:pt x="247" y="171"/>
                  </a:lnTo>
                  <a:lnTo>
                    <a:pt x="233" y="178"/>
                  </a:lnTo>
                  <a:lnTo>
                    <a:pt x="220" y="185"/>
                  </a:lnTo>
                  <a:lnTo>
                    <a:pt x="204" y="189"/>
                  </a:lnTo>
                  <a:lnTo>
                    <a:pt x="190" y="193"/>
                  </a:lnTo>
                  <a:lnTo>
                    <a:pt x="174" y="195"/>
                  </a:lnTo>
                  <a:lnTo>
                    <a:pt x="159" y="196"/>
                  </a:lnTo>
                  <a:lnTo>
                    <a:pt x="127" y="193"/>
                  </a:lnTo>
                  <a:lnTo>
                    <a:pt x="97" y="184"/>
                  </a:lnTo>
                  <a:lnTo>
                    <a:pt x="70" y="169"/>
                  </a:lnTo>
                  <a:lnTo>
                    <a:pt x="47" y="151"/>
                  </a:lnTo>
                  <a:lnTo>
                    <a:pt x="27" y="127"/>
                  </a:lnTo>
                  <a:lnTo>
                    <a:pt x="13" y="100"/>
                  </a:lnTo>
                  <a:lnTo>
                    <a:pt x="3" y="70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1" y="18"/>
                  </a:lnTo>
                  <a:lnTo>
                    <a:pt x="3" y="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3C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auto">
            <a:xfrm flipH="1">
              <a:off x="3197226" y="3725863"/>
              <a:ext cx="171450" cy="171450"/>
            </a:xfrm>
            <a:custGeom>
              <a:avLst/>
              <a:gdLst>
                <a:gd name="T0" fmla="*/ 0 w 324"/>
                <a:gd name="T1" fmla="*/ 2147483647 h 326"/>
                <a:gd name="T2" fmla="*/ 2147483647 w 324"/>
                <a:gd name="T3" fmla="*/ 2147483647 h 326"/>
                <a:gd name="T4" fmla="*/ 2147483647 w 324"/>
                <a:gd name="T5" fmla="*/ 2147483647 h 326"/>
                <a:gd name="T6" fmla="*/ 2147483647 w 324"/>
                <a:gd name="T7" fmla="*/ 2147483647 h 326"/>
                <a:gd name="T8" fmla="*/ 2147483647 w 324"/>
                <a:gd name="T9" fmla="*/ 2147483647 h 326"/>
                <a:gd name="T10" fmla="*/ 2147483647 w 324"/>
                <a:gd name="T11" fmla="*/ 2147483647 h 326"/>
                <a:gd name="T12" fmla="*/ 2147483647 w 324"/>
                <a:gd name="T13" fmla="*/ 2147483647 h 326"/>
                <a:gd name="T14" fmla="*/ 2147483647 w 324"/>
                <a:gd name="T15" fmla="*/ 2147483647 h 326"/>
                <a:gd name="T16" fmla="*/ 2147483647 w 324"/>
                <a:gd name="T17" fmla="*/ 2147483647 h 326"/>
                <a:gd name="T18" fmla="*/ 2147483647 w 324"/>
                <a:gd name="T19" fmla="*/ 2147483647 h 326"/>
                <a:gd name="T20" fmla="*/ 2147483647 w 324"/>
                <a:gd name="T21" fmla="*/ 2147483647 h 326"/>
                <a:gd name="T22" fmla="*/ 2147483647 w 324"/>
                <a:gd name="T23" fmla="*/ 2147483647 h 326"/>
                <a:gd name="T24" fmla="*/ 2147483647 w 324"/>
                <a:gd name="T25" fmla="*/ 2147483647 h 326"/>
                <a:gd name="T26" fmla="*/ 2147483647 w 324"/>
                <a:gd name="T27" fmla="*/ 2147483647 h 326"/>
                <a:gd name="T28" fmla="*/ 2147483647 w 324"/>
                <a:gd name="T29" fmla="*/ 2147483647 h 326"/>
                <a:gd name="T30" fmla="*/ 2147483647 w 324"/>
                <a:gd name="T31" fmla="*/ 2147483647 h 326"/>
                <a:gd name="T32" fmla="*/ 2147483647 w 324"/>
                <a:gd name="T33" fmla="*/ 0 h 326"/>
                <a:gd name="T34" fmla="*/ 2147483647 w 324"/>
                <a:gd name="T35" fmla="*/ 2147483647 h 326"/>
                <a:gd name="T36" fmla="*/ 2147483647 w 324"/>
                <a:gd name="T37" fmla="*/ 2147483647 h 326"/>
                <a:gd name="T38" fmla="*/ 2147483647 w 324"/>
                <a:gd name="T39" fmla="*/ 2147483647 h 326"/>
                <a:gd name="T40" fmla="*/ 2147483647 w 324"/>
                <a:gd name="T41" fmla="*/ 2147483647 h 326"/>
                <a:gd name="T42" fmla="*/ 2147483647 w 324"/>
                <a:gd name="T43" fmla="*/ 2147483647 h 326"/>
                <a:gd name="T44" fmla="*/ 2147483647 w 324"/>
                <a:gd name="T45" fmla="*/ 2147483647 h 326"/>
                <a:gd name="T46" fmla="*/ 2147483647 w 324"/>
                <a:gd name="T47" fmla="*/ 2147483647 h 326"/>
                <a:gd name="T48" fmla="*/ 2147483647 w 324"/>
                <a:gd name="T49" fmla="*/ 2147483647 h 326"/>
                <a:gd name="T50" fmla="*/ 2147483647 w 324"/>
                <a:gd name="T51" fmla="*/ 2147483647 h 326"/>
                <a:gd name="T52" fmla="*/ 2147483647 w 324"/>
                <a:gd name="T53" fmla="*/ 2147483647 h 326"/>
                <a:gd name="T54" fmla="*/ 2147483647 w 324"/>
                <a:gd name="T55" fmla="*/ 2147483647 h 326"/>
                <a:gd name="T56" fmla="*/ 2147483647 w 324"/>
                <a:gd name="T57" fmla="*/ 2147483647 h 326"/>
                <a:gd name="T58" fmla="*/ 2147483647 w 324"/>
                <a:gd name="T59" fmla="*/ 2147483647 h 326"/>
                <a:gd name="T60" fmla="*/ 2147483647 w 324"/>
                <a:gd name="T61" fmla="*/ 2147483647 h 326"/>
                <a:gd name="T62" fmla="*/ 2147483647 w 324"/>
                <a:gd name="T63" fmla="*/ 2147483647 h 326"/>
                <a:gd name="T64" fmla="*/ 2147483647 w 324"/>
                <a:gd name="T65" fmla="*/ 2147483647 h 326"/>
                <a:gd name="T66" fmla="*/ 2147483647 w 324"/>
                <a:gd name="T67" fmla="*/ 2147483647 h 326"/>
                <a:gd name="T68" fmla="*/ 2147483647 w 324"/>
                <a:gd name="T69" fmla="*/ 2147483647 h 326"/>
                <a:gd name="T70" fmla="*/ 2147483647 w 324"/>
                <a:gd name="T71" fmla="*/ 2147483647 h 326"/>
                <a:gd name="T72" fmla="*/ 2147483647 w 324"/>
                <a:gd name="T73" fmla="*/ 2147483647 h 326"/>
                <a:gd name="T74" fmla="*/ 2147483647 w 324"/>
                <a:gd name="T75" fmla="*/ 2147483647 h 326"/>
                <a:gd name="T76" fmla="*/ 2147483647 w 324"/>
                <a:gd name="T77" fmla="*/ 2147483647 h 326"/>
                <a:gd name="T78" fmla="*/ 2147483647 w 324"/>
                <a:gd name="T79" fmla="*/ 2147483647 h 326"/>
                <a:gd name="T80" fmla="*/ 2147483647 w 324"/>
                <a:gd name="T81" fmla="*/ 2147483647 h 326"/>
                <a:gd name="T82" fmla="*/ 2147483647 w 324"/>
                <a:gd name="T83" fmla="*/ 2147483647 h 326"/>
                <a:gd name="T84" fmla="*/ 2147483647 w 324"/>
                <a:gd name="T85" fmla="*/ 2147483647 h 326"/>
                <a:gd name="T86" fmla="*/ 2147483647 w 324"/>
                <a:gd name="T87" fmla="*/ 2147483647 h 326"/>
                <a:gd name="T88" fmla="*/ 2147483647 w 324"/>
                <a:gd name="T89" fmla="*/ 2147483647 h 326"/>
                <a:gd name="T90" fmla="*/ 2147483647 w 324"/>
                <a:gd name="T91" fmla="*/ 2147483647 h 326"/>
                <a:gd name="T92" fmla="*/ 2147483647 w 324"/>
                <a:gd name="T93" fmla="*/ 2147483647 h 326"/>
                <a:gd name="T94" fmla="*/ 2147483647 w 324"/>
                <a:gd name="T95" fmla="*/ 2147483647 h 326"/>
                <a:gd name="T96" fmla="*/ 2147483647 w 324"/>
                <a:gd name="T97" fmla="*/ 2147483647 h 326"/>
                <a:gd name="T98" fmla="*/ 2147483647 w 324"/>
                <a:gd name="T99" fmla="*/ 2147483647 h 326"/>
                <a:gd name="T100" fmla="*/ 2147483647 w 324"/>
                <a:gd name="T101" fmla="*/ 2147483647 h 326"/>
                <a:gd name="T102" fmla="*/ 2147483647 w 324"/>
                <a:gd name="T103" fmla="*/ 2147483647 h 326"/>
                <a:gd name="T104" fmla="*/ 2147483647 w 324"/>
                <a:gd name="T105" fmla="*/ 2147483647 h 326"/>
                <a:gd name="T106" fmla="*/ 2147483647 w 324"/>
                <a:gd name="T107" fmla="*/ 2147483647 h 326"/>
                <a:gd name="T108" fmla="*/ 2147483647 w 324"/>
                <a:gd name="T109" fmla="*/ 2147483647 h 326"/>
                <a:gd name="T110" fmla="*/ 2147483647 w 324"/>
                <a:gd name="T111" fmla="*/ 2147483647 h 326"/>
                <a:gd name="T112" fmla="*/ 0 w 324"/>
                <a:gd name="T113" fmla="*/ 2147483647 h 3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4"/>
                <a:gd name="T172" fmla="*/ 0 h 326"/>
                <a:gd name="T173" fmla="*/ 324 w 324"/>
                <a:gd name="T174" fmla="*/ 326 h 3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4" h="326">
                  <a:moveTo>
                    <a:pt x="0" y="163"/>
                  </a:moveTo>
                  <a:lnTo>
                    <a:pt x="2" y="147"/>
                  </a:lnTo>
                  <a:lnTo>
                    <a:pt x="4" y="131"/>
                  </a:lnTo>
                  <a:lnTo>
                    <a:pt x="7" y="116"/>
                  </a:lnTo>
                  <a:lnTo>
                    <a:pt x="12" y="101"/>
                  </a:lnTo>
                  <a:lnTo>
                    <a:pt x="19" y="86"/>
                  </a:lnTo>
                  <a:lnTo>
                    <a:pt x="27" y="73"/>
                  </a:lnTo>
                  <a:lnTo>
                    <a:pt x="37" y="61"/>
                  </a:lnTo>
                  <a:lnTo>
                    <a:pt x="47" y="49"/>
                  </a:lnTo>
                  <a:lnTo>
                    <a:pt x="59" y="38"/>
                  </a:lnTo>
                  <a:lnTo>
                    <a:pt x="72" y="29"/>
                  </a:lnTo>
                  <a:lnTo>
                    <a:pt x="85" y="20"/>
                  </a:lnTo>
                  <a:lnTo>
                    <a:pt x="99" y="13"/>
                  </a:lnTo>
                  <a:lnTo>
                    <a:pt x="115" y="7"/>
                  </a:lnTo>
                  <a:lnTo>
                    <a:pt x="130" y="4"/>
                  </a:lnTo>
                  <a:lnTo>
                    <a:pt x="145" y="2"/>
                  </a:lnTo>
                  <a:lnTo>
                    <a:pt x="162" y="0"/>
                  </a:lnTo>
                  <a:lnTo>
                    <a:pt x="178" y="2"/>
                  </a:lnTo>
                  <a:lnTo>
                    <a:pt x="193" y="4"/>
                  </a:lnTo>
                  <a:lnTo>
                    <a:pt x="209" y="7"/>
                  </a:lnTo>
                  <a:lnTo>
                    <a:pt x="224" y="13"/>
                  </a:lnTo>
                  <a:lnTo>
                    <a:pt x="238" y="20"/>
                  </a:lnTo>
                  <a:lnTo>
                    <a:pt x="252" y="29"/>
                  </a:lnTo>
                  <a:lnTo>
                    <a:pt x="265" y="38"/>
                  </a:lnTo>
                  <a:lnTo>
                    <a:pt x="277" y="49"/>
                  </a:lnTo>
                  <a:lnTo>
                    <a:pt x="288" y="61"/>
                  </a:lnTo>
                  <a:lnTo>
                    <a:pt x="297" y="73"/>
                  </a:lnTo>
                  <a:lnTo>
                    <a:pt x="305" y="86"/>
                  </a:lnTo>
                  <a:lnTo>
                    <a:pt x="312" y="101"/>
                  </a:lnTo>
                  <a:lnTo>
                    <a:pt x="317" y="116"/>
                  </a:lnTo>
                  <a:lnTo>
                    <a:pt x="320" y="131"/>
                  </a:lnTo>
                  <a:lnTo>
                    <a:pt x="323" y="147"/>
                  </a:lnTo>
                  <a:lnTo>
                    <a:pt x="324" y="163"/>
                  </a:lnTo>
                  <a:lnTo>
                    <a:pt x="323" y="180"/>
                  </a:lnTo>
                  <a:lnTo>
                    <a:pt x="320" y="195"/>
                  </a:lnTo>
                  <a:lnTo>
                    <a:pt x="317" y="210"/>
                  </a:lnTo>
                  <a:lnTo>
                    <a:pt x="312" y="226"/>
                  </a:lnTo>
                  <a:lnTo>
                    <a:pt x="305" y="240"/>
                  </a:lnTo>
                  <a:lnTo>
                    <a:pt x="297" y="253"/>
                  </a:lnTo>
                  <a:lnTo>
                    <a:pt x="288" y="266"/>
                  </a:lnTo>
                  <a:lnTo>
                    <a:pt x="277" y="277"/>
                  </a:lnTo>
                  <a:lnTo>
                    <a:pt x="265" y="288"/>
                  </a:lnTo>
                  <a:lnTo>
                    <a:pt x="252" y="297"/>
                  </a:lnTo>
                  <a:lnTo>
                    <a:pt x="238" y="306"/>
                  </a:lnTo>
                  <a:lnTo>
                    <a:pt x="224" y="313"/>
                  </a:lnTo>
                  <a:lnTo>
                    <a:pt x="209" y="319"/>
                  </a:lnTo>
                  <a:lnTo>
                    <a:pt x="193" y="322"/>
                  </a:lnTo>
                  <a:lnTo>
                    <a:pt x="178" y="325"/>
                  </a:lnTo>
                  <a:lnTo>
                    <a:pt x="162" y="326"/>
                  </a:lnTo>
                  <a:lnTo>
                    <a:pt x="129" y="322"/>
                  </a:lnTo>
                  <a:lnTo>
                    <a:pt x="99" y="313"/>
                  </a:lnTo>
                  <a:lnTo>
                    <a:pt x="71" y="297"/>
                  </a:lnTo>
                  <a:lnTo>
                    <a:pt x="47" y="277"/>
                  </a:lnTo>
                  <a:lnTo>
                    <a:pt x="27" y="254"/>
                  </a:lnTo>
                  <a:lnTo>
                    <a:pt x="13" y="227"/>
                  </a:lnTo>
                  <a:lnTo>
                    <a:pt x="4" y="196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D3C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8739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4" name="Picture 56" descr="C:\Users\touch\AppData\Local\Microsoft\Windows\Temporary Internet Files\Content.IE5\DG8626LN\MP900442176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084476" y="3731884"/>
            <a:ext cx="1343232" cy="89548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movie</a:t>
            </a:r>
            <a:r>
              <a:rPr lang="en-US" baseline="0" dirty="0" smtClean="0"/>
              <a:t> transfer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1526742" y="3852687"/>
            <a:ext cx="2305050" cy="1066800"/>
          </a:xfrm>
          <a:prstGeom prst="line">
            <a:avLst/>
          </a:prstGeom>
          <a:solidFill>
            <a:srgbClr val="0C2D8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/>
        </p:spPr>
      </p:cxnSp>
      <p:cxnSp>
        <p:nvCxnSpPr>
          <p:cNvPr id="16" name="Straight Connector 15"/>
          <p:cNvCxnSpPr/>
          <p:nvPr/>
        </p:nvCxnSpPr>
        <p:spPr bwMode="auto">
          <a:xfrm>
            <a:off x="3831792" y="3852687"/>
            <a:ext cx="971550" cy="495300"/>
          </a:xfrm>
          <a:prstGeom prst="line">
            <a:avLst/>
          </a:prstGeom>
          <a:solidFill>
            <a:srgbClr val="0C2D8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/>
        </p:spPr>
      </p:cxnSp>
      <p:cxnSp>
        <p:nvCxnSpPr>
          <p:cNvPr id="17" name="Straight Connector 16"/>
          <p:cNvCxnSpPr/>
          <p:nvPr/>
        </p:nvCxnSpPr>
        <p:spPr bwMode="auto">
          <a:xfrm rot="5400000" flipH="1" flipV="1">
            <a:off x="4784294" y="3624089"/>
            <a:ext cx="742949" cy="704849"/>
          </a:xfrm>
          <a:prstGeom prst="line">
            <a:avLst/>
          </a:prstGeom>
          <a:solidFill>
            <a:srgbClr val="0C2D8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/>
        </p:spPr>
      </p:cxnSp>
      <p:cxnSp>
        <p:nvCxnSpPr>
          <p:cNvPr id="18" name="Straight Connector 17"/>
          <p:cNvCxnSpPr/>
          <p:nvPr/>
        </p:nvCxnSpPr>
        <p:spPr bwMode="auto">
          <a:xfrm>
            <a:off x="5508193" y="3605037"/>
            <a:ext cx="2247899" cy="1024739"/>
          </a:xfrm>
          <a:prstGeom prst="line">
            <a:avLst/>
          </a:prstGeom>
          <a:solidFill>
            <a:srgbClr val="0C2D8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/>
        </p:spPr>
      </p:cxnSp>
      <p:cxnSp>
        <p:nvCxnSpPr>
          <p:cNvPr id="19" name="Straight Connector 20"/>
          <p:cNvCxnSpPr>
            <a:cxnSpLocks noChangeShapeType="1"/>
          </p:cNvCxnSpPr>
          <p:nvPr/>
        </p:nvCxnSpPr>
        <p:spPr bwMode="auto">
          <a:xfrm>
            <a:off x="4803342" y="4347987"/>
            <a:ext cx="2952750" cy="2841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20" name="Straight Connector 22"/>
          <p:cNvCxnSpPr>
            <a:cxnSpLocks noChangeShapeType="1"/>
          </p:cNvCxnSpPr>
          <p:nvPr/>
        </p:nvCxnSpPr>
        <p:spPr bwMode="auto">
          <a:xfrm flipV="1">
            <a:off x="3831792" y="3552650"/>
            <a:ext cx="1676400" cy="30003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21" name="Straight Connector 24"/>
          <p:cNvCxnSpPr>
            <a:cxnSpLocks noChangeShapeType="1"/>
          </p:cNvCxnSpPr>
          <p:nvPr/>
        </p:nvCxnSpPr>
        <p:spPr bwMode="auto">
          <a:xfrm flipV="1">
            <a:off x="1526742" y="4632150"/>
            <a:ext cx="6229350" cy="28733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22" name="Straight Connector 27"/>
          <p:cNvCxnSpPr>
            <a:cxnSpLocks noChangeShapeType="1"/>
          </p:cNvCxnSpPr>
          <p:nvPr/>
        </p:nvCxnSpPr>
        <p:spPr bwMode="auto">
          <a:xfrm>
            <a:off x="3831792" y="3852687"/>
            <a:ext cx="3924300" cy="7794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pic>
        <p:nvPicPr>
          <p:cNvPr id="23" name="Picture 2" descr="C:\Users\touch\AppData\Local\Microsoft\Windows\Temporary Internet Files\Content.IE5\DD2VHTKO\MC90043265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4100337"/>
            <a:ext cx="1005063" cy="100506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touch\AppData\Local\Microsoft\Windows\Temporary Internet Files\Content.IE5\DD2VHTKO\MC90043265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963942" y="3828880"/>
            <a:ext cx="1005063" cy="100506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reeform 24"/>
          <p:cNvSpPr/>
          <p:nvPr/>
        </p:nvSpPr>
        <p:spPr>
          <a:xfrm>
            <a:off x="1235731" y="3589169"/>
            <a:ext cx="6814665" cy="1314680"/>
          </a:xfrm>
          <a:custGeom>
            <a:avLst/>
            <a:gdLst>
              <a:gd name="connsiteX0" fmla="*/ 31407 w 6829651"/>
              <a:gd name="connsiteY0" fmla="*/ 1289657 h 1395674"/>
              <a:gd name="connsiteX1" fmla="*/ 365704 w 6829651"/>
              <a:gd name="connsiteY1" fmla="*/ 1299489 h 1395674"/>
              <a:gd name="connsiteX2" fmla="*/ 2627123 w 6829651"/>
              <a:gd name="connsiteY2" fmla="*/ 267102 h 1395674"/>
              <a:gd name="connsiteX3" fmla="*/ 3620181 w 6829651"/>
              <a:gd name="connsiteY3" fmla="*/ 748883 h 1395674"/>
              <a:gd name="connsiteX4" fmla="*/ 4318271 w 6829651"/>
              <a:gd name="connsiteY4" fmla="*/ 1631 h 1395674"/>
              <a:gd name="connsiteX5" fmla="*/ 6432207 w 6829651"/>
              <a:gd name="connsiteY5" fmla="*/ 994689 h 1395674"/>
              <a:gd name="connsiteX6" fmla="*/ 6825497 w 6829651"/>
              <a:gd name="connsiteY6" fmla="*/ 1014353 h 1395674"/>
              <a:gd name="connsiteX0" fmla="*/ 7117 w 6805361"/>
              <a:gd name="connsiteY0" fmla="*/ 1289657 h 1346535"/>
              <a:gd name="connsiteX1" fmla="*/ 597053 w 6805361"/>
              <a:gd name="connsiteY1" fmla="*/ 1201166 h 1346535"/>
              <a:gd name="connsiteX2" fmla="*/ 2602833 w 6805361"/>
              <a:gd name="connsiteY2" fmla="*/ 267102 h 1346535"/>
              <a:gd name="connsiteX3" fmla="*/ 3595891 w 6805361"/>
              <a:gd name="connsiteY3" fmla="*/ 748883 h 1346535"/>
              <a:gd name="connsiteX4" fmla="*/ 4293981 w 6805361"/>
              <a:gd name="connsiteY4" fmla="*/ 1631 h 1346535"/>
              <a:gd name="connsiteX5" fmla="*/ 6407917 w 6805361"/>
              <a:gd name="connsiteY5" fmla="*/ 994689 h 1346535"/>
              <a:gd name="connsiteX6" fmla="*/ 6801207 w 6805361"/>
              <a:gd name="connsiteY6" fmla="*/ 1014353 h 1346535"/>
              <a:gd name="connsiteX0" fmla="*/ 6044 w 6804288"/>
              <a:gd name="connsiteY0" fmla="*/ 1289657 h 1329535"/>
              <a:gd name="connsiteX1" fmla="*/ 595980 w 6804288"/>
              <a:gd name="connsiteY1" fmla="*/ 1201166 h 1329535"/>
              <a:gd name="connsiteX2" fmla="*/ 2601760 w 6804288"/>
              <a:gd name="connsiteY2" fmla="*/ 267102 h 1329535"/>
              <a:gd name="connsiteX3" fmla="*/ 3594818 w 6804288"/>
              <a:gd name="connsiteY3" fmla="*/ 748883 h 1329535"/>
              <a:gd name="connsiteX4" fmla="*/ 4292908 w 6804288"/>
              <a:gd name="connsiteY4" fmla="*/ 1631 h 1329535"/>
              <a:gd name="connsiteX5" fmla="*/ 6406844 w 6804288"/>
              <a:gd name="connsiteY5" fmla="*/ 994689 h 1329535"/>
              <a:gd name="connsiteX6" fmla="*/ 6800134 w 6804288"/>
              <a:gd name="connsiteY6" fmla="*/ 1014353 h 1329535"/>
              <a:gd name="connsiteX0" fmla="*/ 43698 w 6841942"/>
              <a:gd name="connsiteY0" fmla="*/ 1289657 h 1426894"/>
              <a:gd name="connsiteX1" fmla="*/ 633634 w 6841942"/>
              <a:gd name="connsiteY1" fmla="*/ 1201166 h 1426894"/>
              <a:gd name="connsiteX2" fmla="*/ 2639414 w 6841942"/>
              <a:gd name="connsiteY2" fmla="*/ 267102 h 1426894"/>
              <a:gd name="connsiteX3" fmla="*/ 3632472 w 6841942"/>
              <a:gd name="connsiteY3" fmla="*/ 748883 h 1426894"/>
              <a:gd name="connsiteX4" fmla="*/ 4330562 w 6841942"/>
              <a:gd name="connsiteY4" fmla="*/ 1631 h 1426894"/>
              <a:gd name="connsiteX5" fmla="*/ 6444498 w 6841942"/>
              <a:gd name="connsiteY5" fmla="*/ 994689 h 1426894"/>
              <a:gd name="connsiteX6" fmla="*/ 6837788 w 6841942"/>
              <a:gd name="connsiteY6" fmla="*/ 1014353 h 1426894"/>
              <a:gd name="connsiteX0" fmla="*/ 4026 w 6802270"/>
              <a:gd name="connsiteY0" fmla="*/ 1289657 h 1327635"/>
              <a:gd name="connsiteX1" fmla="*/ 593962 w 6802270"/>
              <a:gd name="connsiteY1" fmla="*/ 1201166 h 1327635"/>
              <a:gd name="connsiteX2" fmla="*/ 2599742 w 6802270"/>
              <a:gd name="connsiteY2" fmla="*/ 267102 h 1327635"/>
              <a:gd name="connsiteX3" fmla="*/ 3592800 w 6802270"/>
              <a:gd name="connsiteY3" fmla="*/ 748883 h 1327635"/>
              <a:gd name="connsiteX4" fmla="*/ 4290890 w 6802270"/>
              <a:gd name="connsiteY4" fmla="*/ 1631 h 1327635"/>
              <a:gd name="connsiteX5" fmla="*/ 6404826 w 6802270"/>
              <a:gd name="connsiteY5" fmla="*/ 994689 h 1327635"/>
              <a:gd name="connsiteX6" fmla="*/ 6798116 w 6802270"/>
              <a:gd name="connsiteY6" fmla="*/ 1014353 h 1327635"/>
              <a:gd name="connsiteX0" fmla="*/ 4026 w 6802270"/>
              <a:gd name="connsiteY0" fmla="*/ 1289657 h 1327635"/>
              <a:gd name="connsiteX1" fmla="*/ 593962 w 6802270"/>
              <a:gd name="connsiteY1" fmla="*/ 1201166 h 1327635"/>
              <a:gd name="connsiteX2" fmla="*/ 2599742 w 6802270"/>
              <a:gd name="connsiteY2" fmla="*/ 267102 h 1327635"/>
              <a:gd name="connsiteX3" fmla="*/ 3592800 w 6802270"/>
              <a:gd name="connsiteY3" fmla="*/ 748883 h 1327635"/>
              <a:gd name="connsiteX4" fmla="*/ 4290890 w 6802270"/>
              <a:gd name="connsiteY4" fmla="*/ 1631 h 1327635"/>
              <a:gd name="connsiteX5" fmla="*/ 6404826 w 6802270"/>
              <a:gd name="connsiteY5" fmla="*/ 994689 h 1327635"/>
              <a:gd name="connsiteX6" fmla="*/ 6798116 w 6802270"/>
              <a:gd name="connsiteY6" fmla="*/ 1014353 h 1327635"/>
              <a:gd name="connsiteX0" fmla="*/ 4026 w 6802270"/>
              <a:gd name="connsiteY0" fmla="*/ 1312710 h 1350688"/>
              <a:gd name="connsiteX1" fmla="*/ 593962 w 6802270"/>
              <a:gd name="connsiteY1" fmla="*/ 1224219 h 1350688"/>
              <a:gd name="connsiteX2" fmla="*/ 2599742 w 6802270"/>
              <a:gd name="connsiteY2" fmla="*/ 290155 h 1350688"/>
              <a:gd name="connsiteX3" fmla="*/ 3592800 w 6802270"/>
              <a:gd name="connsiteY3" fmla="*/ 771936 h 1350688"/>
              <a:gd name="connsiteX4" fmla="*/ 4290890 w 6802270"/>
              <a:gd name="connsiteY4" fmla="*/ 24684 h 1350688"/>
              <a:gd name="connsiteX5" fmla="*/ 6404826 w 6802270"/>
              <a:gd name="connsiteY5" fmla="*/ 1017742 h 1350688"/>
              <a:gd name="connsiteX6" fmla="*/ 6798116 w 6802270"/>
              <a:gd name="connsiteY6" fmla="*/ 1037406 h 1350688"/>
              <a:gd name="connsiteX0" fmla="*/ 4026 w 6802270"/>
              <a:gd name="connsiteY0" fmla="*/ 1302908 h 1340886"/>
              <a:gd name="connsiteX1" fmla="*/ 593962 w 6802270"/>
              <a:gd name="connsiteY1" fmla="*/ 1214417 h 1340886"/>
              <a:gd name="connsiteX2" fmla="*/ 2599742 w 6802270"/>
              <a:gd name="connsiteY2" fmla="*/ 280353 h 1340886"/>
              <a:gd name="connsiteX3" fmla="*/ 3592800 w 6802270"/>
              <a:gd name="connsiteY3" fmla="*/ 762134 h 1340886"/>
              <a:gd name="connsiteX4" fmla="*/ 4290890 w 6802270"/>
              <a:gd name="connsiteY4" fmla="*/ 14882 h 1340886"/>
              <a:gd name="connsiteX5" fmla="*/ 6404826 w 6802270"/>
              <a:gd name="connsiteY5" fmla="*/ 1007940 h 1340886"/>
              <a:gd name="connsiteX6" fmla="*/ 6798116 w 6802270"/>
              <a:gd name="connsiteY6" fmla="*/ 1027604 h 1340886"/>
              <a:gd name="connsiteX0" fmla="*/ 4026 w 6814334"/>
              <a:gd name="connsiteY0" fmla="*/ 1301688 h 1339666"/>
              <a:gd name="connsiteX1" fmla="*/ 593962 w 6814334"/>
              <a:gd name="connsiteY1" fmla="*/ 1213197 h 1339666"/>
              <a:gd name="connsiteX2" fmla="*/ 2599742 w 6814334"/>
              <a:gd name="connsiteY2" fmla="*/ 279133 h 1339666"/>
              <a:gd name="connsiteX3" fmla="*/ 3592800 w 6814334"/>
              <a:gd name="connsiteY3" fmla="*/ 760914 h 1339666"/>
              <a:gd name="connsiteX4" fmla="*/ 4290890 w 6814334"/>
              <a:gd name="connsiteY4" fmla="*/ 13662 h 1339666"/>
              <a:gd name="connsiteX5" fmla="*/ 6404826 w 6814334"/>
              <a:gd name="connsiteY5" fmla="*/ 1006720 h 1339666"/>
              <a:gd name="connsiteX6" fmla="*/ 6798116 w 6814334"/>
              <a:gd name="connsiteY6" fmla="*/ 1026384 h 1339666"/>
              <a:gd name="connsiteX0" fmla="*/ 4026 w 6818691"/>
              <a:gd name="connsiteY0" fmla="*/ 1301688 h 1339666"/>
              <a:gd name="connsiteX1" fmla="*/ 593962 w 6818691"/>
              <a:gd name="connsiteY1" fmla="*/ 1213197 h 1339666"/>
              <a:gd name="connsiteX2" fmla="*/ 2599742 w 6818691"/>
              <a:gd name="connsiteY2" fmla="*/ 279133 h 1339666"/>
              <a:gd name="connsiteX3" fmla="*/ 3592800 w 6818691"/>
              <a:gd name="connsiteY3" fmla="*/ 760914 h 1339666"/>
              <a:gd name="connsiteX4" fmla="*/ 4290890 w 6818691"/>
              <a:gd name="connsiteY4" fmla="*/ 13662 h 1339666"/>
              <a:gd name="connsiteX5" fmla="*/ 6404826 w 6818691"/>
              <a:gd name="connsiteY5" fmla="*/ 1006720 h 1339666"/>
              <a:gd name="connsiteX6" fmla="*/ 6798116 w 6818691"/>
              <a:gd name="connsiteY6" fmla="*/ 1026384 h 1339666"/>
              <a:gd name="connsiteX0" fmla="*/ 6559 w 6821224"/>
              <a:gd name="connsiteY0" fmla="*/ 1301688 h 1356820"/>
              <a:gd name="connsiteX1" fmla="*/ 419515 w 6821224"/>
              <a:gd name="connsiteY1" fmla="*/ 1272191 h 1356820"/>
              <a:gd name="connsiteX2" fmla="*/ 2602275 w 6821224"/>
              <a:gd name="connsiteY2" fmla="*/ 279133 h 1356820"/>
              <a:gd name="connsiteX3" fmla="*/ 3595333 w 6821224"/>
              <a:gd name="connsiteY3" fmla="*/ 760914 h 1356820"/>
              <a:gd name="connsiteX4" fmla="*/ 4293423 w 6821224"/>
              <a:gd name="connsiteY4" fmla="*/ 13662 h 1356820"/>
              <a:gd name="connsiteX5" fmla="*/ 6407359 w 6821224"/>
              <a:gd name="connsiteY5" fmla="*/ 1006720 h 1356820"/>
              <a:gd name="connsiteX6" fmla="*/ 6800649 w 6821224"/>
              <a:gd name="connsiteY6" fmla="*/ 1026384 h 1356820"/>
              <a:gd name="connsiteX0" fmla="*/ 6348 w 6821013"/>
              <a:gd name="connsiteY0" fmla="*/ 1301688 h 1348383"/>
              <a:gd name="connsiteX1" fmla="*/ 419304 w 6821013"/>
              <a:gd name="connsiteY1" fmla="*/ 1272191 h 1348383"/>
              <a:gd name="connsiteX2" fmla="*/ 2602064 w 6821013"/>
              <a:gd name="connsiteY2" fmla="*/ 279133 h 1348383"/>
              <a:gd name="connsiteX3" fmla="*/ 3595122 w 6821013"/>
              <a:gd name="connsiteY3" fmla="*/ 760914 h 1348383"/>
              <a:gd name="connsiteX4" fmla="*/ 4293212 w 6821013"/>
              <a:gd name="connsiteY4" fmla="*/ 13662 h 1348383"/>
              <a:gd name="connsiteX5" fmla="*/ 6407148 w 6821013"/>
              <a:gd name="connsiteY5" fmla="*/ 1006720 h 1348383"/>
              <a:gd name="connsiteX6" fmla="*/ 6800438 w 6821013"/>
              <a:gd name="connsiteY6" fmla="*/ 1026384 h 1348383"/>
              <a:gd name="connsiteX0" fmla="*/ 0 w 6814665"/>
              <a:gd name="connsiteY0" fmla="*/ 1301688 h 1314680"/>
              <a:gd name="connsiteX1" fmla="*/ 412956 w 6814665"/>
              <a:gd name="connsiteY1" fmla="*/ 1272191 h 1314680"/>
              <a:gd name="connsiteX2" fmla="*/ 2595716 w 6814665"/>
              <a:gd name="connsiteY2" fmla="*/ 279133 h 1314680"/>
              <a:gd name="connsiteX3" fmla="*/ 3588774 w 6814665"/>
              <a:gd name="connsiteY3" fmla="*/ 760914 h 1314680"/>
              <a:gd name="connsiteX4" fmla="*/ 4286864 w 6814665"/>
              <a:gd name="connsiteY4" fmla="*/ 13662 h 1314680"/>
              <a:gd name="connsiteX5" fmla="*/ 6400800 w 6814665"/>
              <a:gd name="connsiteY5" fmla="*/ 1006720 h 1314680"/>
              <a:gd name="connsiteX6" fmla="*/ 6794090 w 6814665"/>
              <a:gd name="connsiteY6" fmla="*/ 1026384 h 131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14665" h="1314680">
                <a:moveTo>
                  <a:pt x="0" y="1301688"/>
                </a:moveTo>
                <a:cubicBezTo>
                  <a:pt x="108155" y="1313159"/>
                  <a:pt x="196646" y="1334462"/>
                  <a:pt x="412956" y="1272191"/>
                </a:cubicBezTo>
                <a:cubicBezTo>
                  <a:pt x="629266" y="1209920"/>
                  <a:pt x="2066413" y="364346"/>
                  <a:pt x="2595716" y="279133"/>
                </a:cubicBezTo>
                <a:cubicBezTo>
                  <a:pt x="3125019" y="193920"/>
                  <a:pt x="3306916" y="805159"/>
                  <a:pt x="3588774" y="760914"/>
                </a:cubicBezTo>
                <a:cubicBezTo>
                  <a:pt x="3870632" y="716669"/>
                  <a:pt x="3778864" y="159507"/>
                  <a:pt x="4286864" y="13662"/>
                </a:cubicBezTo>
                <a:cubicBezTo>
                  <a:pt x="4794864" y="-132183"/>
                  <a:pt x="5894439" y="936255"/>
                  <a:pt x="6400800" y="1006720"/>
                </a:cubicBezTo>
                <a:cubicBezTo>
                  <a:pt x="6907161" y="1077185"/>
                  <a:pt x="6816213" y="1012454"/>
                  <a:pt x="6794090" y="1026384"/>
                </a:cubicBezTo>
              </a:path>
            </a:pathLst>
          </a:custGeom>
          <a:noFill/>
          <a:ln w="1016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220244" y="4627600"/>
            <a:ext cx="6850380" cy="274320"/>
          </a:xfrm>
          <a:custGeom>
            <a:avLst/>
            <a:gdLst>
              <a:gd name="connsiteX0" fmla="*/ 0 w 6850380"/>
              <a:gd name="connsiteY0" fmla="*/ 274320 h 274320"/>
              <a:gd name="connsiteX1" fmla="*/ 6850380 w 6850380"/>
              <a:gd name="connsiteY1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0380" h="274320">
                <a:moveTo>
                  <a:pt x="0" y="274320"/>
                </a:moveTo>
                <a:lnTo>
                  <a:pt x="6850380" y="0"/>
                </a:lnTo>
              </a:path>
            </a:pathLst>
          </a:custGeom>
          <a:noFill/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197382" y="3835103"/>
            <a:ext cx="6766560" cy="1066088"/>
          </a:xfrm>
          <a:custGeom>
            <a:avLst/>
            <a:gdLst>
              <a:gd name="connsiteX0" fmla="*/ 13263 w 7000967"/>
              <a:gd name="connsiteY0" fmla="*/ 1046232 h 1152582"/>
              <a:gd name="connsiteX1" fmla="*/ 394263 w 7000967"/>
              <a:gd name="connsiteY1" fmla="*/ 1053852 h 1152582"/>
              <a:gd name="connsiteX2" fmla="*/ 2626923 w 7000967"/>
              <a:gd name="connsiteY2" fmla="*/ 2292 h 1152582"/>
              <a:gd name="connsiteX3" fmla="*/ 6505503 w 7000967"/>
              <a:gd name="connsiteY3" fmla="*/ 771912 h 1152582"/>
              <a:gd name="connsiteX4" fmla="*/ 6825543 w 7000967"/>
              <a:gd name="connsiteY4" fmla="*/ 764292 h 1152582"/>
              <a:gd name="connsiteX0" fmla="*/ 7281 w 6994985"/>
              <a:gd name="connsiteY0" fmla="*/ 1046232 h 1092241"/>
              <a:gd name="connsiteX1" fmla="*/ 388281 w 6994985"/>
              <a:gd name="connsiteY1" fmla="*/ 1053852 h 1092241"/>
              <a:gd name="connsiteX2" fmla="*/ 2620941 w 6994985"/>
              <a:gd name="connsiteY2" fmla="*/ 2292 h 1092241"/>
              <a:gd name="connsiteX3" fmla="*/ 6499521 w 6994985"/>
              <a:gd name="connsiteY3" fmla="*/ 771912 h 1092241"/>
              <a:gd name="connsiteX4" fmla="*/ 6819561 w 6994985"/>
              <a:gd name="connsiteY4" fmla="*/ 764292 h 1092241"/>
              <a:gd name="connsiteX0" fmla="*/ 9344 w 7035148"/>
              <a:gd name="connsiteY0" fmla="*/ 1023372 h 1142958"/>
              <a:gd name="connsiteX1" fmla="*/ 428444 w 7035148"/>
              <a:gd name="connsiteY1" fmla="*/ 1053852 h 1142958"/>
              <a:gd name="connsiteX2" fmla="*/ 2661104 w 7035148"/>
              <a:gd name="connsiteY2" fmla="*/ 2292 h 1142958"/>
              <a:gd name="connsiteX3" fmla="*/ 6539684 w 7035148"/>
              <a:gd name="connsiteY3" fmla="*/ 771912 h 1142958"/>
              <a:gd name="connsiteX4" fmla="*/ 6859724 w 7035148"/>
              <a:gd name="connsiteY4" fmla="*/ 764292 h 1142958"/>
              <a:gd name="connsiteX0" fmla="*/ 0 w 7025804"/>
              <a:gd name="connsiteY0" fmla="*/ 1023372 h 1122202"/>
              <a:gd name="connsiteX1" fmla="*/ 419100 w 7025804"/>
              <a:gd name="connsiteY1" fmla="*/ 1053852 h 1122202"/>
              <a:gd name="connsiteX2" fmla="*/ 2651760 w 7025804"/>
              <a:gd name="connsiteY2" fmla="*/ 2292 h 1122202"/>
              <a:gd name="connsiteX3" fmla="*/ 6530340 w 7025804"/>
              <a:gd name="connsiteY3" fmla="*/ 771912 h 1122202"/>
              <a:gd name="connsiteX4" fmla="*/ 6850380 w 7025804"/>
              <a:gd name="connsiteY4" fmla="*/ 764292 h 1122202"/>
              <a:gd name="connsiteX0" fmla="*/ 0 w 7079144"/>
              <a:gd name="connsiteY0" fmla="*/ 1107192 h 1152058"/>
              <a:gd name="connsiteX1" fmla="*/ 472440 w 7079144"/>
              <a:gd name="connsiteY1" fmla="*/ 1053852 h 1152058"/>
              <a:gd name="connsiteX2" fmla="*/ 2705100 w 7079144"/>
              <a:gd name="connsiteY2" fmla="*/ 2292 h 1152058"/>
              <a:gd name="connsiteX3" fmla="*/ 6583680 w 7079144"/>
              <a:gd name="connsiteY3" fmla="*/ 771912 h 1152058"/>
              <a:gd name="connsiteX4" fmla="*/ 6903720 w 7079144"/>
              <a:gd name="connsiteY4" fmla="*/ 764292 h 1152058"/>
              <a:gd name="connsiteX0" fmla="*/ 0 w 7079144"/>
              <a:gd name="connsiteY0" fmla="*/ 1107192 h 1145503"/>
              <a:gd name="connsiteX1" fmla="*/ 472440 w 7079144"/>
              <a:gd name="connsiteY1" fmla="*/ 1053852 h 1145503"/>
              <a:gd name="connsiteX2" fmla="*/ 2705100 w 7079144"/>
              <a:gd name="connsiteY2" fmla="*/ 2292 h 1145503"/>
              <a:gd name="connsiteX3" fmla="*/ 6583680 w 7079144"/>
              <a:gd name="connsiteY3" fmla="*/ 771912 h 1145503"/>
              <a:gd name="connsiteX4" fmla="*/ 6903720 w 7079144"/>
              <a:gd name="connsiteY4" fmla="*/ 764292 h 1145503"/>
              <a:gd name="connsiteX0" fmla="*/ 0 w 7079144"/>
              <a:gd name="connsiteY0" fmla="*/ 1107192 h 1159202"/>
              <a:gd name="connsiteX1" fmla="*/ 472440 w 7079144"/>
              <a:gd name="connsiteY1" fmla="*/ 1053852 h 1159202"/>
              <a:gd name="connsiteX2" fmla="*/ 2705100 w 7079144"/>
              <a:gd name="connsiteY2" fmla="*/ 2292 h 1159202"/>
              <a:gd name="connsiteX3" fmla="*/ 6583680 w 7079144"/>
              <a:gd name="connsiteY3" fmla="*/ 771912 h 1159202"/>
              <a:gd name="connsiteX4" fmla="*/ 6903720 w 7079144"/>
              <a:gd name="connsiteY4" fmla="*/ 764292 h 1159202"/>
              <a:gd name="connsiteX0" fmla="*/ 0 w 7079144"/>
              <a:gd name="connsiteY0" fmla="*/ 1107192 h 1118766"/>
              <a:gd name="connsiteX1" fmla="*/ 472440 w 7079144"/>
              <a:gd name="connsiteY1" fmla="*/ 1053852 h 1118766"/>
              <a:gd name="connsiteX2" fmla="*/ 2705100 w 7079144"/>
              <a:gd name="connsiteY2" fmla="*/ 2292 h 1118766"/>
              <a:gd name="connsiteX3" fmla="*/ 6583680 w 7079144"/>
              <a:gd name="connsiteY3" fmla="*/ 771912 h 1118766"/>
              <a:gd name="connsiteX4" fmla="*/ 6903720 w 7079144"/>
              <a:gd name="connsiteY4" fmla="*/ 764292 h 1118766"/>
              <a:gd name="connsiteX0" fmla="*/ 0 w 7079144"/>
              <a:gd name="connsiteY0" fmla="*/ 1147473 h 1159047"/>
              <a:gd name="connsiteX1" fmla="*/ 472440 w 7079144"/>
              <a:gd name="connsiteY1" fmla="*/ 1094133 h 1159047"/>
              <a:gd name="connsiteX2" fmla="*/ 2705100 w 7079144"/>
              <a:gd name="connsiteY2" fmla="*/ 42573 h 1159047"/>
              <a:gd name="connsiteX3" fmla="*/ 6583680 w 7079144"/>
              <a:gd name="connsiteY3" fmla="*/ 812193 h 1159047"/>
              <a:gd name="connsiteX4" fmla="*/ 6903720 w 7079144"/>
              <a:gd name="connsiteY4" fmla="*/ 804573 h 1159047"/>
              <a:gd name="connsiteX0" fmla="*/ 0 w 7079144"/>
              <a:gd name="connsiteY0" fmla="*/ 1111159 h 1122733"/>
              <a:gd name="connsiteX1" fmla="*/ 472440 w 7079144"/>
              <a:gd name="connsiteY1" fmla="*/ 1057819 h 1122733"/>
              <a:gd name="connsiteX2" fmla="*/ 2705100 w 7079144"/>
              <a:gd name="connsiteY2" fmla="*/ 6259 h 1122733"/>
              <a:gd name="connsiteX3" fmla="*/ 6583680 w 7079144"/>
              <a:gd name="connsiteY3" fmla="*/ 775879 h 1122733"/>
              <a:gd name="connsiteX4" fmla="*/ 6903720 w 7079144"/>
              <a:gd name="connsiteY4" fmla="*/ 768259 h 1122733"/>
              <a:gd name="connsiteX0" fmla="*/ 0 w 7079144"/>
              <a:gd name="connsiteY0" fmla="*/ 1137142 h 1148716"/>
              <a:gd name="connsiteX1" fmla="*/ 472440 w 7079144"/>
              <a:gd name="connsiteY1" fmla="*/ 1083802 h 1148716"/>
              <a:gd name="connsiteX2" fmla="*/ 1836420 w 7079144"/>
              <a:gd name="connsiteY2" fmla="*/ 237983 h 1148716"/>
              <a:gd name="connsiteX3" fmla="*/ 2705100 w 7079144"/>
              <a:gd name="connsiteY3" fmla="*/ 32242 h 1148716"/>
              <a:gd name="connsiteX4" fmla="*/ 6583680 w 7079144"/>
              <a:gd name="connsiteY4" fmla="*/ 801862 h 1148716"/>
              <a:gd name="connsiteX5" fmla="*/ 6903720 w 7079144"/>
              <a:gd name="connsiteY5" fmla="*/ 794242 h 1148716"/>
              <a:gd name="connsiteX0" fmla="*/ 0 w 7079144"/>
              <a:gd name="connsiteY0" fmla="*/ 1115855 h 1143736"/>
              <a:gd name="connsiteX1" fmla="*/ 472440 w 7079144"/>
              <a:gd name="connsiteY1" fmla="*/ 1062515 h 1143736"/>
              <a:gd name="connsiteX2" fmla="*/ 1836420 w 7079144"/>
              <a:gd name="connsiteY2" fmla="*/ 376716 h 1143736"/>
              <a:gd name="connsiteX3" fmla="*/ 2705100 w 7079144"/>
              <a:gd name="connsiteY3" fmla="*/ 10955 h 1143736"/>
              <a:gd name="connsiteX4" fmla="*/ 6583680 w 7079144"/>
              <a:gd name="connsiteY4" fmla="*/ 780575 h 1143736"/>
              <a:gd name="connsiteX5" fmla="*/ 6903720 w 7079144"/>
              <a:gd name="connsiteY5" fmla="*/ 772955 h 1143736"/>
              <a:gd name="connsiteX0" fmla="*/ 0 w 7079144"/>
              <a:gd name="connsiteY0" fmla="*/ 1122864 h 1150745"/>
              <a:gd name="connsiteX1" fmla="*/ 472440 w 7079144"/>
              <a:gd name="connsiteY1" fmla="*/ 1069524 h 1150745"/>
              <a:gd name="connsiteX2" fmla="*/ 1836420 w 7079144"/>
              <a:gd name="connsiteY2" fmla="*/ 383725 h 1150745"/>
              <a:gd name="connsiteX3" fmla="*/ 2705100 w 7079144"/>
              <a:gd name="connsiteY3" fmla="*/ 17964 h 1150745"/>
              <a:gd name="connsiteX4" fmla="*/ 6583680 w 7079144"/>
              <a:gd name="connsiteY4" fmla="*/ 787584 h 1150745"/>
              <a:gd name="connsiteX5" fmla="*/ 6903720 w 7079144"/>
              <a:gd name="connsiteY5" fmla="*/ 779964 h 1150745"/>
              <a:gd name="connsiteX0" fmla="*/ 0 w 7079144"/>
              <a:gd name="connsiteY0" fmla="*/ 1108821 h 1129174"/>
              <a:gd name="connsiteX1" fmla="*/ 472440 w 7079144"/>
              <a:gd name="connsiteY1" fmla="*/ 1055481 h 1129174"/>
              <a:gd name="connsiteX2" fmla="*/ 1600200 w 7079144"/>
              <a:gd name="connsiteY2" fmla="*/ 499222 h 1129174"/>
              <a:gd name="connsiteX3" fmla="*/ 2705100 w 7079144"/>
              <a:gd name="connsiteY3" fmla="*/ 3921 h 1129174"/>
              <a:gd name="connsiteX4" fmla="*/ 6583680 w 7079144"/>
              <a:gd name="connsiteY4" fmla="*/ 773541 h 1129174"/>
              <a:gd name="connsiteX5" fmla="*/ 6903720 w 7079144"/>
              <a:gd name="connsiteY5" fmla="*/ 765921 h 1129174"/>
              <a:gd name="connsiteX0" fmla="*/ 0 w 7079144"/>
              <a:gd name="connsiteY0" fmla="*/ 1108315 h 1128668"/>
              <a:gd name="connsiteX1" fmla="*/ 472440 w 7079144"/>
              <a:gd name="connsiteY1" fmla="*/ 1054975 h 1128668"/>
              <a:gd name="connsiteX2" fmla="*/ 1600200 w 7079144"/>
              <a:gd name="connsiteY2" fmla="*/ 498716 h 1128668"/>
              <a:gd name="connsiteX3" fmla="*/ 1615440 w 7079144"/>
              <a:gd name="connsiteY3" fmla="*/ 491095 h 1128668"/>
              <a:gd name="connsiteX4" fmla="*/ 2705100 w 7079144"/>
              <a:gd name="connsiteY4" fmla="*/ 3415 h 1128668"/>
              <a:gd name="connsiteX5" fmla="*/ 6583680 w 7079144"/>
              <a:gd name="connsiteY5" fmla="*/ 773035 h 1128668"/>
              <a:gd name="connsiteX6" fmla="*/ 6903720 w 7079144"/>
              <a:gd name="connsiteY6" fmla="*/ 765415 h 1128668"/>
              <a:gd name="connsiteX0" fmla="*/ 0 w 7079144"/>
              <a:gd name="connsiteY0" fmla="*/ 1112320 h 1132673"/>
              <a:gd name="connsiteX1" fmla="*/ 472440 w 7079144"/>
              <a:gd name="connsiteY1" fmla="*/ 1058980 h 1132673"/>
              <a:gd name="connsiteX2" fmla="*/ 1600200 w 7079144"/>
              <a:gd name="connsiteY2" fmla="*/ 502721 h 1132673"/>
              <a:gd name="connsiteX3" fmla="*/ 1615440 w 7079144"/>
              <a:gd name="connsiteY3" fmla="*/ 495100 h 1132673"/>
              <a:gd name="connsiteX4" fmla="*/ 2705100 w 7079144"/>
              <a:gd name="connsiteY4" fmla="*/ 7420 h 1132673"/>
              <a:gd name="connsiteX5" fmla="*/ 6583680 w 7079144"/>
              <a:gd name="connsiteY5" fmla="*/ 777040 h 1132673"/>
              <a:gd name="connsiteX6" fmla="*/ 6903720 w 7079144"/>
              <a:gd name="connsiteY6" fmla="*/ 769420 h 1132673"/>
              <a:gd name="connsiteX0" fmla="*/ 0 w 7079144"/>
              <a:gd name="connsiteY0" fmla="*/ 1112320 h 1132673"/>
              <a:gd name="connsiteX1" fmla="*/ 472440 w 7079144"/>
              <a:gd name="connsiteY1" fmla="*/ 1058980 h 1132673"/>
              <a:gd name="connsiteX2" fmla="*/ 1600200 w 7079144"/>
              <a:gd name="connsiteY2" fmla="*/ 502721 h 1132673"/>
              <a:gd name="connsiteX3" fmla="*/ 1615440 w 7079144"/>
              <a:gd name="connsiteY3" fmla="*/ 495100 h 1132673"/>
              <a:gd name="connsiteX4" fmla="*/ 2705100 w 7079144"/>
              <a:gd name="connsiteY4" fmla="*/ 7420 h 1132673"/>
              <a:gd name="connsiteX5" fmla="*/ 6583680 w 7079144"/>
              <a:gd name="connsiteY5" fmla="*/ 777040 h 1132673"/>
              <a:gd name="connsiteX6" fmla="*/ 6903720 w 7079144"/>
              <a:gd name="connsiteY6" fmla="*/ 769420 h 1132673"/>
              <a:gd name="connsiteX0" fmla="*/ 0 w 7079144"/>
              <a:gd name="connsiteY0" fmla="*/ 1104947 h 1125300"/>
              <a:gd name="connsiteX1" fmla="*/ 472440 w 7079144"/>
              <a:gd name="connsiteY1" fmla="*/ 1051607 h 1125300"/>
              <a:gd name="connsiteX2" fmla="*/ 1600200 w 7079144"/>
              <a:gd name="connsiteY2" fmla="*/ 495348 h 1125300"/>
              <a:gd name="connsiteX3" fmla="*/ 1615440 w 7079144"/>
              <a:gd name="connsiteY3" fmla="*/ 487727 h 1125300"/>
              <a:gd name="connsiteX4" fmla="*/ 2705100 w 7079144"/>
              <a:gd name="connsiteY4" fmla="*/ 47 h 1125300"/>
              <a:gd name="connsiteX5" fmla="*/ 6583680 w 7079144"/>
              <a:gd name="connsiteY5" fmla="*/ 769667 h 1125300"/>
              <a:gd name="connsiteX6" fmla="*/ 6903720 w 7079144"/>
              <a:gd name="connsiteY6" fmla="*/ 762047 h 1125300"/>
              <a:gd name="connsiteX0" fmla="*/ 0 w 7078707"/>
              <a:gd name="connsiteY0" fmla="*/ 1059230 h 1079583"/>
              <a:gd name="connsiteX1" fmla="*/ 472440 w 7078707"/>
              <a:gd name="connsiteY1" fmla="*/ 1005890 h 1079583"/>
              <a:gd name="connsiteX2" fmla="*/ 1600200 w 7078707"/>
              <a:gd name="connsiteY2" fmla="*/ 449631 h 1079583"/>
              <a:gd name="connsiteX3" fmla="*/ 1615440 w 7078707"/>
              <a:gd name="connsiteY3" fmla="*/ 442010 h 1079583"/>
              <a:gd name="connsiteX4" fmla="*/ 2712720 w 7078707"/>
              <a:gd name="connsiteY4" fmla="*/ 50 h 1079583"/>
              <a:gd name="connsiteX5" fmla="*/ 6583680 w 7078707"/>
              <a:gd name="connsiteY5" fmla="*/ 723950 h 1079583"/>
              <a:gd name="connsiteX6" fmla="*/ 6903720 w 7078707"/>
              <a:gd name="connsiteY6" fmla="*/ 716330 h 1079583"/>
              <a:gd name="connsiteX0" fmla="*/ 0 w 6981525"/>
              <a:gd name="connsiteY0" fmla="*/ 1059223 h 1079576"/>
              <a:gd name="connsiteX1" fmla="*/ 472440 w 6981525"/>
              <a:gd name="connsiteY1" fmla="*/ 1005883 h 1079576"/>
              <a:gd name="connsiteX2" fmla="*/ 1600200 w 6981525"/>
              <a:gd name="connsiteY2" fmla="*/ 449624 h 1079576"/>
              <a:gd name="connsiteX3" fmla="*/ 1615440 w 6981525"/>
              <a:gd name="connsiteY3" fmla="*/ 442003 h 1079576"/>
              <a:gd name="connsiteX4" fmla="*/ 2712720 w 6981525"/>
              <a:gd name="connsiteY4" fmla="*/ 43 h 1079576"/>
              <a:gd name="connsiteX5" fmla="*/ 6583680 w 6981525"/>
              <a:gd name="connsiteY5" fmla="*/ 723943 h 1079576"/>
              <a:gd name="connsiteX6" fmla="*/ 6903720 w 6981525"/>
              <a:gd name="connsiteY6" fmla="*/ 716323 h 1079576"/>
              <a:gd name="connsiteX0" fmla="*/ 0 w 7029740"/>
              <a:gd name="connsiteY0" fmla="*/ 1059229 h 1079582"/>
              <a:gd name="connsiteX1" fmla="*/ 472440 w 7029740"/>
              <a:gd name="connsiteY1" fmla="*/ 1005889 h 1079582"/>
              <a:gd name="connsiteX2" fmla="*/ 1600200 w 7029740"/>
              <a:gd name="connsiteY2" fmla="*/ 449630 h 1079582"/>
              <a:gd name="connsiteX3" fmla="*/ 1615440 w 7029740"/>
              <a:gd name="connsiteY3" fmla="*/ 442009 h 1079582"/>
              <a:gd name="connsiteX4" fmla="*/ 2712720 w 7029740"/>
              <a:gd name="connsiteY4" fmla="*/ 49 h 1079582"/>
              <a:gd name="connsiteX5" fmla="*/ 6583680 w 7029740"/>
              <a:gd name="connsiteY5" fmla="*/ 723949 h 1079582"/>
              <a:gd name="connsiteX6" fmla="*/ 6819900 w 7029740"/>
              <a:gd name="connsiteY6" fmla="*/ 739189 h 1079582"/>
              <a:gd name="connsiteX0" fmla="*/ 0 w 6971223"/>
              <a:gd name="connsiteY0" fmla="*/ 1059229 h 1079582"/>
              <a:gd name="connsiteX1" fmla="*/ 472440 w 6971223"/>
              <a:gd name="connsiteY1" fmla="*/ 1005889 h 1079582"/>
              <a:gd name="connsiteX2" fmla="*/ 1600200 w 6971223"/>
              <a:gd name="connsiteY2" fmla="*/ 449630 h 1079582"/>
              <a:gd name="connsiteX3" fmla="*/ 1615440 w 6971223"/>
              <a:gd name="connsiteY3" fmla="*/ 442009 h 1079582"/>
              <a:gd name="connsiteX4" fmla="*/ 2712720 w 6971223"/>
              <a:gd name="connsiteY4" fmla="*/ 49 h 1079582"/>
              <a:gd name="connsiteX5" fmla="*/ 6583680 w 6971223"/>
              <a:gd name="connsiteY5" fmla="*/ 723949 h 1079582"/>
              <a:gd name="connsiteX6" fmla="*/ 6819900 w 6971223"/>
              <a:gd name="connsiteY6" fmla="*/ 739189 h 1079582"/>
              <a:gd name="connsiteX0" fmla="*/ 0 w 6946616"/>
              <a:gd name="connsiteY0" fmla="*/ 1059229 h 1079582"/>
              <a:gd name="connsiteX1" fmla="*/ 472440 w 6946616"/>
              <a:gd name="connsiteY1" fmla="*/ 1005889 h 1079582"/>
              <a:gd name="connsiteX2" fmla="*/ 1600200 w 6946616"/>
              <a:gd name="connsiteY2" fmla="*/ 449630 h 1079582"/>
              <a:gd name="connsiteX3" fmla="*/ 1615440 w 6946616"/>
              <a:gd name="connsiteY3" fmla="*/ 442009 h 1079582"/>
              <a:gd name="connsiteX4" fmla="*/ 2712720 w 6946616"/>
              <a:gd name="connsiteY4" fmla="*/ 49 h 1079582"/>
              <a:gd name="connsiteX5" fmla="*/ 6583680 w 6946616"/>
              <a:gd name="connsiteY5" fmla="*/ 723949 h 1079582"/>
              <a:gd name="connsiteX6" fmla="*/ 6766560 w 6946616"/>
              <a:gd name="connsiteY6" fmla="*/ 769669 h 1079582"/>
              <a:gd name="connsiteX0" fmla="*/ 0 w 6939810"/>
              <a:gd name="connsiteY0" fmla="*/ 1059229 h 1079582"/>
              <a:gd name="connsiteX1" fmla="*/ 472440 w 6939810"/>
              <a:gd name="connsiteY1" fmla="*/ 1005889 h 1079582"/>
              <a:gd name="connsiteX2" fmla="*/ 1600200 w 6939810"/>
              <a:gd name="connsiteY2" fmla="*/ 449630 h 1079582"/>
              <a:gd name="connsiteX3" fmla="*/ 1615440 w 6939810"/>
              <a:gd name="connsiteY3" fmla="*/ 442009 h 1079582"/>
              <a:gd name="connsiteX4" fmla="*/ 2712720 w 6939810"/>
              <a:gd name="connsiteY4" fmla="*/ 49 h 1079582"/>
              <a:gd name="connsiteX5" fmla="*/ 6583680 w 6939810"/>
              <a:gd name="connsiteY5" fmla="*/ 723949 h 1079582"/>
              <a:gd name="connsiteX6" fmla="*/ 6766560 w 6939810"/>
              <a:gd name="connsiteY6" fmla="*/ 769669 h 1079582"/>
              <a:gd name="connsiteX0" fmla="*/ 0 w 6884653"/>
              <a:gd name="connsiteY0" fmla="*/ 1069847 h 1090200"/>
              <a:gd name="connsiteX1" fmla="*/ 472440 w 6884653"/>
              <a:gd name="connsiteY1" fmla="*/ 1016507 h 1090200"/>
              <a:gd name="connsiteX2" fmla="*/ 1600200 w 6884653"/>
              <a:gd name="connsiteY2" fmla="*/ 460248 h 1090200"/>
              <a:gd name="connsiteX3" fmla="*/ 1615440 w 6884653"/>
              <a:gd name="connsiteY3" fmla="*/ 452627 h 1090200"/>
              <a:gd name="connsiteX4" fmla="*/ 2712720 w 6884653"/>
              <a:gd name="connsiteY4" fmla="*/ 10667 h 1090200"/>
              <a:gd name="connsiteX5" fmla="*/ 6492240 w 6884653"/>
              <a:gd name="connsiteY5" fmla="*/ 765047 h 1090200"/>
              <a:gd name="connsiteX6" fmla="*/ 6766560 w 6884653"/>
              <a:gd name="connsiteY6" fmla="*/ 780287 h 1090200"/>
              <a:gd name="connsiteX0" fmla="*/ 0 w 6766560"/>
              <a:gd name="connsiteY0" fmla="*/ 1069847 h 1090200"/>
              <a:gd name="connsiteX1" fmla="*/ 472440 w 6766560"/>
              <a:gd name="connsiteY1" fmla="*/ 1016507 h 1090200"/>
              <a:gd name="connsiteX2" fmla="*/ 1600200 w 6766560"/>
              <a:gd name="connsiteY2" fmla="*/ 460248 h 1090200"/>
              <a:gd name="connsiteX3" fmla="*/ 1615440 w 6766560"/>
              <a:gd name="connsiteY3" fmla="*/ 452627 h 1090200"/>
              <a:gd name="connsiteX4" fmla="*/ 2712720 w 6766560"/>
              <a:gd name="connsiteY4" fmla="*/ 10667 h 1090200"/>
              <a:gd name="connsiteX5" fmla="*/ 6492240 w 6766560"/>
              <a:gd name="connsiteY5" fmla="*/ 765047 h 1090200"/>
              <a:gd name="connsiteX6" fmla="*/ 6766560 w 6766560"/>
              <a:gd name="connsiteY6" fmla="*/ 780287 h 1090200"/>
              <a:gd name="connsiteX0" fmla="*/ 0 w 6766560"/>
              <a:gd name="connsiteY0" fmla="*/ 1059182 h 1079535"/>
              <a:gd name="connsiteX1" fmla="*/ 472440 w 6766560"/>
              <a:gd name="connsiteY1" fmla="*/ 1005842 h 1079535"/>
              <a:gd name="connsiteX2" fmla="*/ 1600200 w 6766560"/>
              <a:gd name="connsiteY2" fmla="*/ 449583 h 1079535"/>
              <a:gd name="connsiteX3" fmla="*/ 1615440 w 6766560"/>
              <a:gd name="connsiteY3" fmla="*/ 441962 h 1079535"/>
              <a:gd name="connsiteX4" fmla="*/ 2712720 w 6766560"/>
              <a:gd name="connsiteY4" fmla="*/ 2 h 1079535"/>
              <a:gd name="connsiteX5" fmla="*/ 6492240 w 6766560"/>
              <a:gd name="connsiteY5" fmla="*/ 754382 h 1079535"/>
              <a:gd name="connsiteX6" fmla="*/ 6766560 w 6766560"/>
              <a:gd name="connsiteY6" fmla="*/ 769622 h 1079535"/>
              <a:gd name="connsiteX0" fmla="*/ 0 w 6766560"/>
              <a:gd name="connsiteY0" fmla="*/ 1072383 h 1092736"/>
              <a:gd name="connsiteX1" fmla="*/ 472440 w 6766560"/>
              <a:gd name="connsiteY1" fmla="*/ 1019043 h 1092736"/>
              <a:gd name="connsiteX2" fmla="*/ 1600200 w 6766560"/>
              <a:gd name="connsiteY2" fmla="*/ 462784 h 1092736"/>
              <a:gd name="connsiteX3" fmla="*/ 1524000 w 6766560"/>
              <a:gd name="connsiteY3" fmla="*/ 432303 h 1092736"/>
              <a:gd name="connsiteX4" fmla="*/ 2712720 w 6766560"/>
              <a:gd name="connsiteY4" fmla="*/ 13203 h 1092736"/>
              <a:gd name="connsiteX5" fmla="*/ 6492240 w 6766560"/>
              <a:gd name="connsiteY5" fmla="*/ 767583 h 1092736"/>
              <a:gd name="connsiteX6" fmla="*/ 6766560 w 6766560"/>
              <a:gd name="connsiteY6" fmla="*/ 782823 h 1092736"/>
              <a:gd name="connsiteX0" fmla="*/ 0 w 6766560"/>
              <a:gd name="connsiteY0" fmla="*/ 1065588 h 1085941"/>
              <a:gd name="connsiteX1" fmla="*/ 472440 w 6766560"/>
              <a:gd name="connsiteY1" fmla="*/ 1012248 h 1085941"/>
              <a:gd name="connsiteX2" fmla="*/ 1600200 w 6766560"/>
              <a:gd name="connsiteY2" fmla="*/ 455989 h 1085941"/>
              <a:gd name="connsiteX3" fmla="*/ 1524000 w 6766560"/>
              <a:gd name="connsiteY3" fmla="*/ 425508 h 1085941"/>
              <a:gd name="connsiteX4" fmla="*/ 2712720 w 6766560"/>
              <a:gd name="connsiteY4" fmla="*/ 6408 h 1085941"/>
              <a:gd name="connsiteX5" fmla="*/ 6492240 w 6766560"/>
              <a:gd name="connsiteY5" fmla="*/ 760788 h 1085941"/>
              <a:gd name="connsiteX6" fmla="*/ 6766560 w 6766560"/>
              <a:gd name="connsiteY6" fmla="*/ 776028 h 1085941"/>
              <a:gd name="connsiteX0" fmla="*/ 0 w 6766560"/>
              <a:gd name="connsiteY0" fmla="*/ 1059198 h 1079551"/>
              <a:gd name="connsiteX1" fmla="*/ 472440 w 6766560"/>
              <a:gd name="connsiteY1" fmla="*/ 1005858 h 1079551"/>
              <a:gd name="connsiteX2" fmla="*/ 1600200 w 6766560"/>
              <a:gd name="connsiteY2" fmla="*/ 449599 h 1079551"/>
              <a:gd name="connsiteX3" fmla="*/ 1524000 w 6766560"/>
              <a:gd name="connsiteY3" fmla="*/ 419118 h 1079551"/>
              <a:gd name="connsiteX4" fmla="*/ 2712720 w 6766560"/>
              <a:gd name="connsiteY4" fmla="*/ 18 h 1079551"/>
              <a:gd name="connsiteX5" fmla="*/ 6492240 w 6766560"/>
              <a:gd name="connsiteY5" fmla="*/ 754398 h 1079551"/>
              <a:gd name="connsiteX6" fmla="*/ 6766560 w 6766560"/>
              <a:gd name="connsiteY6" fmla="*/ 769638 h 1079551"/>
              <a:gd name="connsiteX0" fmla="*/ 0 w 6766560"/>
              <a:gd name="connsiteY0" fmla="*/ 1059198 h 1065611"/>
              <a:gd name="connsiteX1" fmla="*/ 480060 w 6766560"/>
              <a:gd name="connsiteY1" fmla="*/ 944898 h 1065611"/>
              <a:gd name="connsiteX2" fmla="*/ 1600200 w 6766560"/>
              <a:gd name="connsiteY2" fmla="*/ 449599 h 1065611"/>
              <a:gd name="connsiteX3" fmla="*/ 1524000 w 6766560"/>
              <a:gd name="connsiteY3" fmla="*/ 419118 h 1065611"/>
              <a:gd name="connsiteX4" fmla="*/ 2712720 w 6766560"/>
              <a:gd name="connsiteY4" fmla="*/ 18 h 1065611"/>
              <a:gd name="connsiteX5" fmla="*/ 6492240 w 6766560"/>
              <a:gd name="connsiteY5" fmla="*/ 754398 h 1065611"/>
              <a:gd name="connsiteX6" fmla="*/ 6766560 w 6766560"/>
              <a:gd name="connsiteY6" fmla="*/ 769638 h 1065611"/>
              <a:gd name="connsiteX0" fmla="*/ 0 w 6766560"/>
              <a:gd name="connsiteY0" fmla="*/ 1059198 h 1062978"/>
              <a:gd name="connsiteX1" fmla="*/ 480060 w 6766560"/>
              <a:gd name="connsiteY1" fmla="*/ 944898 h 1062978"/>
              <a:gd name="connsiteX2" fmla="*/ 952500 w 6766560"/>
              <a:gd name="connsiteY2" fmla="*/ 723919 h 1062978"/>
              <a:gd name="connsiteX3" fmla="*/ 1524000 w 6766560"/>
              <a:gd name="connsiteY3" fmla="*/ 419118 h 1062978"/>
              <a:gd name="connsiteX4" fmla="*/ 2712720 w 6766560"/>
              <a:gd name="connsiteY4" fmla="*/ 18 h 1062978"/>
              <a:gd name="connsiteX5" fmla="*/ 6492240 w 6766560"/>
              <a:gd name="connsiteY5" fmla="*/ 754398 h 1062978"/>
              <a:gd name="connsiteX6" fmla="*/ 6766560 w 6766560"/>
              <a:gd name="connsiteY6" fmla="*/ 769638 h 1062978"/>
              <a:gd name="connsiteX0" fmla="*/ 0 w 6766560"/>
              <a:gd name="connsiteY0" fmla="*/ 1059198 h 1066088"/>
              <a:gd name="connsiteX1" fmla="*/ 480060 w 6766560"/>
              <a:gd name="connsiteY1" fmla="*/ 944898 h 1066088"/>
              <a:gd name="connsiteX2" fmla="*/ 1524000 w 6766560"/>
              <a:gd name="connsiteY2" fmla="*/ 419118 h 1066088"/>
              <a:gd name="connsiteX3" fmla="*/ 2712720 w 6766560"/>
              <a:gd name="connsiteY3" fmla="*/ 18 h 1066088"/>
              <a:gd name="connsiteX4" fmla="*/ 6492240 w 6766560"/>
              <a:gd name="connsiteY4" fmla="*/ 754398 h 1066088"/>
              <a:gd name="connsiteX5" fmla="*/ 6766560 w 6766560"/>
              <a:gd name="connsiteY5" fmla="*/ 769638 h 106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66560" h="1066088">
                <a:moveTo>
                  <a:pt x="0" y="1059198"/>
                </a:moveTo>
                <a:cubicBezTo>
                  <a:pt x="247015" y="1081423"/>
                  <a:pt x="226060" y="1051578"/>
                  <a:pt x="480060" y="944898"/>
                </a:cubicBezTo>
                <a:cubicBezTo>
                  <a:pt x="734060" y="838218"/>
                  <a:pt x="1151890" y="576598"/>
                  <a:pt x="1524000" y="419118"/>
                </a:cubicBezTo>
                <a:cubicBezTo>
                  <a:pt x="1896110" y="261638"/>
                  <a:pt x="2379980" y="-2522"/>
                  <a:pt x="2712720" y="18"/>
                </a:cubicBezTo>
                <a:cubicBezTo>
                  <a:pt x="3045460" y="2558"/>
                  <a:pt x="6327140" y="732808"/>
                  <a:pt x="6492240" y="754398"/>
                </a:cubicBezTo>
                <a:cubicBezTo>
                  <a:pt x="6657340" y="775988"/>
                  <a:pt x="6765925" y="753128"/>
                  <a:pt x="6766560" y="769638"/>
                </a:cubicBezTo>
              </a:path>
            </a:pathLst>
          </a:custGeom>
          <a:noFill/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093"/>
          <p:cNvGrpSpPr/>
          <p:nvPr/>
        </p:nvGrpSpPr>
        <p:grpSpPr>
          <a:xfrm flipH="1">
            <a:off x="1016256" y="4076059"/>
            <a:ext cx="638327" cy="786284"/>
            <a:chOff x="1144588" y="1536700"/>
            <a:chExt cx="1438275" cy="1771650"/>
          </a:xfrm>
        </p:grpSpPr>
        <p:sp>
          <p:nvSpPr>
            <p:cNvPr id="30" name="AutoShape 4"/>
            <p:cNvSpPr>
              <a:spLocks noChangeAspect="1" noChangeArrowheads="1" noTextEdit="1"/>
            </p:cNvSpPr>
            <p:nvPr/>
          </p:nvSpPr>
          <p:spPr bwMode="auto">
            <a:xfrm>
              <a:off x="1144588" y="1536700"/>
              <a:ext cx="1438275" cy="177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1531938" y="2333625"/>
              <a:ext cx="523875" cy="320675"/>
            </a:xfrm>
            <a:custGeom>
              <a:avLst/>
              <a:gdLst>
                <a:gd name="T0" fmla="*/ 6 w 330"/>
                <a:gd name="T1" fmla="*/ 0 h 202"/>
                <a:gd name="T2" fmla="*/ 6 w 330"/>
                <a:gd name="T3" fmla="*/ 0 h 202"/>
                <a:gd name="T4" fmla="*/ 0 w 330"/>
                <a:gd name="T5" fmla="*/ 4 h 202"/>
                <a:gd name="T6" fmla="*/ 0 w 330"/>
                <a:gd name="T7" fmla="*/ 10 h 202"/>
                <a:gd name="T8" fmla="*/ 0 w 330"/>
                <a:gd name="T9" fmla="*/ 10 h 202"/>
                <a:gd name="T10" fmla="*/ 4 w 330"/>
                <a:gd name="T11" fmla="*/ 20 h 202"/>
                <a:gd name="T12" fmla="*/ 18 w 330"/>
                <a:gd name="T13" fmla="*/ 46 h 202"/>
                <a:gd name="T14" fmla="*/ 28 w 330"/>
                <a:gd name="T15" fmla="*/ 64 h 202"/>
                <a:gd name="T16" fmla="*/ 40 w 330"/>
                <a:gd name="T17" fmla="*/ 82 h 202"/>
                <a:gd name="T18" fmla="*/ 54 w 330"/>
                <a:gd name="T19" fmla="*/ 102 h 202"/>
                <a:gd name="T20" fmla="*/ 72 w 330"/>
                <a:gd name="T21" fmla="*/ 122 h 202"/>
                <a:gd name="T22" fmla="*/ 92 w 330"/>
                <a:gd name="T23" fmla="*/ 140 h 202"/>
                <a:gd name="T24" fmla="*/ 116 w 330"/>
                <a:gd name="T25" fmla="*/ 158 h 202"/>
                <a:gd name="T26" fmla="*/ 142 w 330"/>
                <a:gd name="T27" fmla="*/ 174 h 202"/>
                <a:gd name="T28" fmla="*/ 172 w 330"/>
                <a:gd name="T29" fmla="*/ 186 h 202"/>
                <a:gd name="T30" fmla="*/ 188 w 330"/>
                <a:gd name="T31" fmla="*/ 192 h 202"/>
                <a:gd name="T32" fmla="*/ 206 w 330"/>
                <a:gd name="T33" fmla="*/ 196 h 202"/>
                <a:gd name="T34" fmla="*/ 222 w 330"/>
                <a:gd name="T35" fmla="*/ 200 h 202"/>
                <a:gd name="T36" fmla="*/ 242 w 330"/>
                <a:gd name="T37" fmla="*/ 202 h 202"/>
                <a:gd name="T38" fmla="*/ 260 w 330"/>
                <a:gd name="T39" fmla="*/ 202 h 202"/>
                <a:gd name="T40" fmla="*/ 280 w 330"/>
                <a:gd name="T41" fmla="*/ 202 h 202"/>
                <a:gd name="T42" fmla="*/ 302 w 330"/>
                <a:gd name="T43" fmla="*/ 198 h 202"/>
                <a:gd name="T44" fmla="*/ 324 w 330"/>
                <a:gd name="T45" fmla="*/ 196 h 202"/>
                <a:gd name="T46" fmla="*/ 324 w 330"/>
                <a:gd name="T47" fmla="*/ 196 h 202"/>
                <a:gd name="T48" fmla="*/ 328 w 330"/>
                <a:gd name="T49" fmla="*/ 192 h 202"/>
                <a:gd name="T50" fmla="*/ 330 w 330"/>
                <a:gd name="T51" fmla="*/ 186 h 202"/>
                <a:gd name="T52" fmla="*/ 330 w 330"/>
                <a:gd name="T53" fmla="*/ 186 h 202"/>
                <a:gd name="T54" fmla="*/ 326 w 330"/>
                <a:gd name="T55" fmla="*/ 182 h 202"/>
                <a:gd name="T56" fmla="*/ 322 w 330"/>
                <a:gd name="T57" fmla="*/ 180 h 202"/>
                <a:gd name="T58" fmla="*/ 322 w 330"/>
                <a:gd name="T59" fmla="*/ 180 h 202"/>
                <a:gd name="T60" fmla="*/ 300 w 330"/>
                <a:gd name="T61" fmla="*/ 184 h 202"/>
                <a:gd name="T62" fmla="*/ 280 w 330"/>
                <a:gd name="T63" fmla="*/ 186 h 202"/>
                <a:gd name="T64" fmla="*/ 262 w 330"/>
                <a:gd name="T65" fmla="*/ 188 h 202"/>
                <a:gd name="T66" fmla="*/ 242 w 330"/>
                <a:gd name="T67" fmla="*/ 186 h 202"/>
                <a:gd name="T68" fmla="*/ 226 w 330"/>
                <a:gd name="T69" fmla="*/ 184 h 202"/>
                <a:gd name="T70" fmla="*/ 208 w 330"/>
                <a:gd name="T71" fmla="*/ 182 h 202"/>
                <a:gd name="T72" fmla="*/ 178 w 330"/>
                <a:gd name="T73" fmla="*/ 174 h 202"/>
                <a:gd name="T74" fmla="*/ 150 w 330"/>
                <a:gd name="T75" fmla="*/ 162 h 202"/>
                <a:gd name="T76" fmla="*/ 124 w 330"/>
                <a:gd name="T77" fmla="*/ 148 h 202"/>
                <a:gd name="T78" fmla="*/ 102 w 330"/>
                <a:gd name="T79" fmla="*/ 130 h 202"/>
                <a:gd name="T80" fmla="*/ 84 w 330"/>
                <a:gd name="T81" fmla="*/ 114 h 202"/>
                <a:gd name="T82" fmla="*/ 66 w 330"/>
                <a:gd name="T83" fmla="*/ 94 h 202"/>
                <a:gd name="T84" fmla="*/ 52 w 330"/>
                <a:gd name="T85" fmla="*/ 76 h 202"/>
                <a:gd name="T86" fmla="*/ 42 w 330"/>
                <a:gd name="T87" fmla="*/ 58 h 202"/>
                <a:gd name="T88" fmla="*/ 32 w 330"/>
                <a:gd name="T89" fmla="*/ 42 h 202"/>
                <a:gd name="T90" fmla="*/ 20 w 330"/>
                <a:gd name="T91" fmla="*/ 16 h 202"/>
                <a:gd name="T92" fmla="*/ 14 w 330"/>
                <a:gd name="T93" fmla="*/ 4 h 202"/>
                <a:gd name="T94" fmla="*/ 14 w 330"/>
                <a:gd name="T95" fmla="*/ 4 h 202"/>
                <a:gd name="T96" fmla="*/ 10 w 330"/>
                <a:gd name="T97" fmla="*/ 0 h 202"/>
                <a:gd name="T98" fmla="*/ 6 w 330"/>
                <a:gd name="T99" fmla="*/ 0 h 202"/>
                <a:gd name="T100" fmla="*/ 6 w 330"/>
                <a:gd name="T10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" h="202">
                  <a:moveTo>
                    <a:pt x="6" y="0"/>
                  </a:moveTo>
                  <a:lnTo>
                    <a:pt x="6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20"/>
                  </a:lnTo>
                  <a:lnTo>
                    <a:pt x="18" y="46"/>
                  </a:lnTo>
                  <a:lnTo>
                    <a:pt x="28" y="64"/>
                  </a:lnTo>
                  <a:lnTo>
                    <a:pt x="40" y="82"/>
                  </a:lnTo>
                  <a:lnTo>
                    <a:pt x="54" y="102"/>
                  </a:lnTo>
                  <a:lnTo>
                    <a:pt x="72" y="122"/>
                  </a:lnTo>
                  <a:lnTo>
                    <a:pt x="92" y="140"/>
                  </a:lnTo>
                  <a:lnTo>
                    <a:pt x="116" y="158"/>
                  </a:lnTo>
                  <a:lnTo>
                    <a:pt x="142" y="174"/>
                  </a:lnTo>
                  <a:lnTo>
                    <a:pt x="172" y="186"/>
                  </a:lnTo>
                  <a:lnTo>
                    <a:pt x="188" y="192"/>
                  </a:lnTo>
                  <a:lnTo>
                    <a:pt x="206" y="196"/>
                  </a:lnTo>
                  <a:lnTo>
                    <a:pt x="222" y="200"/>
                  </a:lnTo>
                  <a:lnTo>
                    <a:pt x="242" y="202"/>
                  </a:lnTo>
                  <a:lnTo>
                    <a:pt x="260" y="202"/>
                  </a:lnTo>
                  <a:lnTo>
                    <a:pt x="280" y="202"/>
                  </a:lnTo>
                  <a:lnTo>
                    <a:pt x="302" y="198"/>
                  </a:lnTo>
                  <a:lnTo>
                    <a:pt x="324" y="196"/>
                  </a:lnTo>
                  <a:lnTo>
                    <a:pt x="324" y="196"/>
                  </a:lnTo>
                  <a:lnTo>
                    <a:pt x="328" y="192"/>
                  </a:lnTo>
                  <a:lnTo>
                    <a:pt x="330" y="186"/>
                  </a:lnTo>
                  <a:lnTo>
                    <a:pt x="330" y="186"/>
                  </a:lnTo>
                  <a:lnTo>
                    <a:pt x="326" y="182"/>
                  </a:lnTo>
                  <a:lnTo>
                    <a:pt x="322" y="180"/>
                  </a:lnTo>
                  <a:lnTo>
                    <a:pt x="322" y="180"/>
                  </a:lnTo>
                  <a:lnTo>
                    <a:pt x="300" y="184"/>
                  </a:lnTo>
                  <a:lnTo>
                    <a:pt x="280" y="186"/>
                  </a:lnTo>
                  <a:lnTo>
                    <a:pt x="262" y="188"/>
                  </a:lnTo>
                  <a:lnTo>
                    <a:pt x="242" y="186"/>
                  </a:lnTo>
                  <a:lnTo>
                    <a:pt x="226" y="184"/>
                  </a:lnTo>
                  <a:lnTo>
                    <a:pt x="208" y="182"/>
                  </a:lnTo>
                  <a:lnTo>
                    <a:pt x="178" y="174"/>
                  </a:lnTo>
                  <a:lnTo>
                    <a:pt x="150" y="162"/>
                  </a:lnTo>
                  <a:lnTo>
                    <a:pt x="124" y="148"/>
                  </a:lnTo>
                  <a:lnTo>
                    <a:pt x="102" y="130"/>
                  </a:lnTo>
                  <a:lnTo>
                    <a:pt x="84" y="114"/>
                  </a:lnTo>
                  <a:lnTo>
                    <a:pt x="66" y="94"/>
                  </a:lnTo>
                  <a:lnTo>
                    <a:pt x="52" y="76"/>
                  </a:lnTo>
                  <a:lnTo>
                    <a:pt x="42" y="58"/>
                  </a:lnTo>
                  <a:lnTo>
                    <a:pt x="32" y="42"/>
                  </a:lnTo>
                  <a:lnTo>
                    <a:pt x="20" y="1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" name="Freeform 7"/>
            <p:cNvSpPr>
              <a:spLocks/>
            </p:cNvSpPr>
            <p:nvPr/>
          </p:nvSpPr>
          <p:spPr bwMode="auto">
            <a:xfrm>
              <a:off x="1347788" y="1797050"/>
              <a:ext cx="546100" cy="806450"/>
            </a:xfrm>
            <a:custGeom>
              <a:avLst/>
              <a:gdLst>
                <a:gd name="T0" fmla="*/ 314 w 344"/>
                <a:gd name="T1" fmla="*/ 8 h 508"/>
                <a:gd name="T2" fmla="*/ 4 w 344"/>
                <a:gd name="T3" fmla="*/ 484 h 508"/>
                <a:gd name="T4" fmla="*/ 4 w 344"/>
                <a:gd name="T5" fmla="*/ 484 h 508"/>
                <a:gd name="T6" fmla="*/ 0 w 344"/>
                <a:gd name="T7" fmla="*/ 490 h 508"/>
                <a:gd name="T8" fmla="*/ 0 w 344"/>
                <a:gd name="T9" fmla="*/ 496 h 508"/>
                <a:gd name="T10" fmla="*/ 4 w 344"/>
                <a:gd name="T11" fmla="*/ 502 h 508"/>
                <a:gd name="T12" fmla="*/ 8 w 344"/>
                <a:gd name="T13" fmla="*/ 506 h 508"/>
                <a:gd name="T14" fmla="*/ 8 w 344"/>
                <a:gd name="T15" fmla="*/ 506 h 508"/>
                <a:gd name="T16" fmla="*/ 14 w 344"/>
                <a:gd name="T17" fmla="*/ 508 h 508"/>
                <a:gd name="T18" fmla="*/ 20 w 344"/>
                <a:gd name="T19" fmla="*/ 508 h 508"/>
                <a:gd name="T20" fmla="*/ 26 w 344"/>
                <a:gd name="T21" fmla="*/ 506 h 508"/>
                <a:gd name="T22" fmla="*/ 32 w 344"/>
                <a:gd name="T23" fmla="*/ 502 h 508"/>
                <a:gd name="T24" fmla="*/ 342 w 344"/>
                <a:gd name="T25" fmla="*/ 26 h 508"/>
                <a:gd name="T26" fmla="*/ 342 w 344"/>
                <a:gd name="T27" fmla="*/ 26 h 508"/>
                <a:gd name="T28" fmla="*/ 344 w 344"/>
                <a:gd name="T29" fmla="*/ 20 h 508"/>
                <a:gd name="T30" fmla="*/ 344 w 344"/>
                <a:gd name="T31" fmla="*/ 12 h 508"/>
                <a:gd name="T32" fmla="*/ 342 w 344"/>
                <a:gd name="T33" fmla="*/ 6 h 508"/>
                <a:gd name="T34" fmla="*/ 336 w 344"/>
                <a:gd name="T35" fmla="*/ 2 h 508"/>
                <a:gd name="T36" fmla="*/ 336 w 344"/>
                <a:gd name="T37" fmla="*/ 2 h 508"/>
                <a:gd name="T38" fmla="*/ 330 w 344"/>
                <a:gd name="T39" fmla="*/ 0 h 508"/>
                <a:gd name="T40" fmla="*/ 324 w 344"/>
                <a:gd name="T41" fmla="*/ 0 h 508"/>
                <a:gd name="T42" fmla="*/ 318 w 344"/>
                <a:gd name="T43" fmla="*/ 2 h 508"/>
                <a:gd name="T44" fmla="*/ 314 w 344"/>
                <a:gd name="T45" fmla="*/ 8 h 508"/>
                <a:gd name="T46" fmla="*/ 314 w 344"/>
                <a:gd name="T47" fmla="*/ 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508">
                  <a:moveTo>
                    <a:pt x="314" y="8"/>
                  </a:moveTo>
                  <a:lnTo>
                    <a:pt x="4" y="484"/>
                  </a:lnTo>
                  <a:lnTo>
                    <a:pt x="4" y="484"/>
                  </a:lnTo>
                  <a:lnTo>
                    <a:pt x="0" y="490"/>
                  </a:lnTo>
                  <a:lnTo>
                    <a:pt x="0" y="496"/>
                  </a:lnTo>
                  <a:lnTo>
                    <a:pt x="4" y="502"/>
                  </a:lnTo>
                  <a:lnTo>
                    <a:pt x="8" y="506"/>
                  </a:lnTo>
                  <a:lnTo>
                    <a:pt x="8" y="506"/>
                  </a:lnTo>
                  <a:lnTo>
                    <a:pt x="14" y="508"/>
                  </a:lnTo>
                  <a:lnTo>
                    <a:pt x="20" y="508"/>
                  </a:lnTo>
                  <a:lnTo>
                    <a:pt x="26" y="506"/>
                  </a:lnTo>
                  <a:lnTo>
                    <a:pt x="32" y="502"/>
                  </a:lnTo>
                  <a:lnTo>
                    <a:pt x="342" y="26"/>
                  </a:lnTo>
                  <a:lnTo>
                    <a:pt x="342" y="26"/>
                  </a:lnTo>
                  <a:lnTo>
                    <a:pt x="344" y="20"/>
                  </a:lnTo>
                  <a:lnTo>
                    <a:pt x="344" y="12"/>
                  </a:lnTo>
                  <a:lnTo>
                    <a:pt x="342" y="6"/>
                  </a:lnTo>
                  <a:lnTo>
                    <a:pt x="336" y="2"/>
                  </a:lnTo>
                  <a:lnTo>
                    <a:pt x="336" y="2"/>
                  </a:lnTo>
                  <a:lnTo>
                    <a:pt x="330" y="0"/>
                  </a:lnTo>
                  <a:lnTo>
                    <a:pt x="324" y="0"/>
                  </a:lnTo>
                  <a:lnTo>
                    <a:pt x="318" y="2"/>
                  </a:lnTo>
                  <a:lnTo>
                    <a:pt x="314" y="8"/>
                  </a:lnTo>
                  <a:lnTo>
                    <a:pt x="31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" name="Freeform 11"/>
            <p:cNvSpPr>
              <a:spLocks/>
            </p:cNvSpPr>
            <p:nvPr/>
          </p:nvSpPr>
          <p:spPr bwMode="auto">
            <a:xfrm>
              <a:off x="1462088" y="2924175"/>
              <a:ext cx="1114425" cy="285750"/>
            </a:xfrm>
            <a:custGeom>
              <a:avLst/>
              <a:gdLst>
                <a:gd name="T0" fmla="*/ 702 w 702"/>
                <a:gd name="T1" fmla="*/ 90 h 180"/>
                <a:gd name="T2" fmla="*/ 702 w 702"/>
                <a:gd name="T3" fmla="*/ 90 h 180"/>
                <a:gd name="T4" fmla="*/ 700 w 702"/>
                <a:gd name="T5" fmla="*/ 98 h 180"/>
                <a:gd name="T6" fmla="*/ 694 w 702"/>
                <a:gd name="T7" fmla="*/ 108 h 180"/>
                <a:gd name="T8" fmla="*/ 686 w 702"/>
                <a:gd name="T9" fmla="*/ 116 h 180"/>
                <a:gd name="T10" fmla="*/ 674 w 702"/>
                <a:gd name="T11" fmla="*/ 124 h 180"/>
                <a:gd name="T12" fmla="*/ 660 w 702"/>
                <a:gd name="T13" fmla="*/ 132 h 180"/>
                <a:gd name="T14" fmla="*/ 642 w 702"/>
                <a:gd name="T15" fmla="*/ 140 h 180"/>
                <a:gd name="T16" fmla="*/ 622 w 702"/>
                <a:gd name="T17" fmla="*/ 148 h 180"/>
                <a:gd name="T18" fmla="*/ 598 w 702"/>
                <a:gd name="T19" fmla="*/ 154 h 180"/>
                <a:gd name="T20" fmla="*/ 546 w 702"/>
                <a:gd name="T21" fmla="*/ 164 h 180"/>
                <a:gd name="T22" fmla="*/ 488 w 702"/>
                <a:gd name="T23" fmla="*/ 172 h 180"/>
                <a:gd name="T24" fmla="*/ 422 w 702"/>
                <a:gd name="T25" fmla="*/ 178 h 180"/>
                <a:gd name="T26" fmla="*/ 350 w 702"/>
                <a:gd name="T27" fmla="*/ 180 h 180"/>
                <a:gd name="T28" fmla="*/ 350 w 702"/>
                <a:gd name="T29" fmla="*/ 180 h 180"/>
                <a:gd name="T30" fmla="*/ 280 w 702"/>
                <a:gd name="T31" fmla="*/ 178 h 180"/>
                <a:gd name="T32" fmla="*/ 214 w 702"/>
                <a:gd name="T33" fmla="*/ 172 h 180"/>
                <a:gd name="T34" fmla="*/ 154 w 702"/>
                <a:gd name="T35" fmla="*/ 164 h 180"/>
                <a:gd name="T36" fmla="*/ 102 w 702"/>
                <a:gd name="T37" fmla="*/ 154 h 180"/>
                <a:gd name="T38" fmla="*/ 80 w 702"/>
                <a:gd name="T39" fmla="*/ 148 h 180"/>
                <a:gd name="T40" fmla="*/ 60 w 702"/>
                <a:gd name="T41" fmla="*/ 140 h 180"/>
                <a:gd name="T42" fmla="*/ 42 w 702"/>
                <a:gd name="T43" fmla="*/ 132 h 180"/>
                <a:gd name="T44" fmla="*/ 28 w 702"/>
                <a:gd name="T45" fmla="*/ 124 h 180"/>
                <a:gd name="T46" fmla="*/ 16 w 702"/>
                <a:gd name="T47" fmla="*/ 116 h 180"/>
                <a:gd name="T48" fmla="*/ 6 w 702"/>
                <a:gd name="T49" fmla="*/ 108 h 180"/>
                <a:gd name="T50" fmla="*/ 2 w 702"/>
                <a:gd name="T51" fmla="*/ 98 h 180"/>
                <a:gd name="T52" fmla="*/ 0 w 702"/>
                <a:gd name="T53" fmla="*/ 90 h 180"/>
                <a:gd name="T54" fmla="*/ 0 w 702"/>
                <a:gd name="T55" fmla="*/ 90 h 180"/>
                <a:gd name="T56" fmla="*/ 2 w 702"/>
                <a:gd name="T57" fmla="*/ 80 h 180"/>
                <a:gd name="T58" fmla="*/ 6 w 702"/>
                <a:gd name="T59" fmla="*/ 72 h 180"/>
                <a:gd name="T60" fmla="*/ 16 w 702"/>
                <a:gd name="T61" fmla="*/ 62 h 180"/>
                <a:gd name="T62" fmla="*/ 28 w 702"/>
                <a:gd name="T63" fmla="*/ 54 h 180"/>
                <a:gd name="T64" fmla="*/ 42 w 702"/>
                <a:gd name="T65" fmla="*/ 46 h 180"/>
                <a:gd name="T66" fmla="*/ 60 w 702"/>
                <a:gd name="T67" fmla="*/ 40 h 180"/>
                <a:gd name="T68" fmla="*/ 80 w 702"/>
                <a:gd name="T69" fmla="*/ 32 h 180"/>
                <a:gd name="T70" fmla="*/ 102 w 702"/>
                <a:gd name="T71" fmla="*/ 26 h 180"/>
                <a:gd name="T72" fmla="*/ 154 w 702"/>
                <a:gd name="T73" fmla="*/ 14 h 180"/>
                <a:gd name="T74" fmla="*/ 214 w 702"/>
                <a:gd name="T75" fmla="*/ 6 h 180"/>
                <a:gd name="T76" fmla="*/ 280 w 702"/>
                <a:gd name="T77" fmla="*/ 2 h 180"/>
                <a:gd name="T78" fmla="*/ 350 w 702"/>
                <a:gd name="T79" fmla="*/ 0 h 180"/>
                <a:gd name="T80" fmla="*/ 350 w 702"/>
                <a:gd name="T81" fmla="*/ 0 h 180"/>
                <a:gd name="T82" fmla="*/ 422 w 702"/>
                <a:gd name="T83" fmla="*/ 2 h 180"/>
                <a:gd name="T84" fmla="*/ 488 w 702"/>
                <a:gd name="T85" fmla="*/ 6 h 180"/>
                <a:gd name="T86" fmla="*/ 546 w 702"/>
                <a:gd name="T87" fmla="*/ 14 h 180"/>
                <a:gd name="T88" fmla="*/ 598 w 702"/>
                <a:gd name="T89" fmla="*/ 26 h 180"/>
                <a:gd name="T90" fmla="*/ 622 w 702"/>
                <a:gd name="T91" fmla="*/ 32 h 180"/>
                <a:gd name="T92" fmla="*/ 642 w 702"/>
                <a:gd name="T93" fmla="*/ 40 h 180"/>
                <a:gd name="T94" fmla="*/ 660 w 702"/>
                <a:gd name="T95" fmla="*/ 46 h 180"/>
                <a:gd name="T96" fmla="*/ 674 w 702"/>
                <a:gd name="T97" fmla="*/ 54 h 180"/>
                <a:gd name="T98" fmla="*/ 686 w 702"/>
                <a:gd name="T99" fmla="*/ 62 h 180"/>
                <a:gd name="T100" fmla="*/ 694 w 702"/>
                <a:gd name="T101" fmla="*/ 72 h 180"/>
                <a:gd name="T102" fmla="*/ 700 w 702"/>
                <a:gd name="T103" fmla="*/ 80 h 180"/>
                <a:gd name="T104" fmla="*/ 702 w 702"/>
                <a:gd name="T105" fmla="*/ 90 h 180"/>
                <a:gd name="T106" fmla="*/ 702 w 702"/>
                <a:gd name="T107" fmla="*/ 9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2" h="180">
                  <a:moveTo>
                    <a:pt x="702" y="90"/>
                  </a:moveTo>
                  <a:lnTo>
                    <a:pt x="702" y="90"/>
                  </a:lnTo>
                  <a:lnTo>
                    <a:pt x="700" y="98"/>
                  </a:lnTo>
                  <a:lnTo>
                    <a:pt x="694" y="108"/>
                  </a:lnTo>
                  <a:lnTo>
                    <a:pt x="686" y="116"/>
                  </a:lnTo>
                  <a:lnTo>
                    <a:pt x="674" y="124"/>
                  </a:lnTo>
                  <a:lnTo>
                    <a:pt x="660" y="132"/>
                  </a:lnTo>
                  <a:lnTo>
                    <a:pt x="642" y="140"/>
                  </a:lnTo>
                  <a:lnTo>
                    <a:pt x="622" y="148"/>
                  </a:lnTo>
                  <a:lnTo>
                    <a:pt x="598" y="154"/>
                  </a:lnTo>
                  <a:lnTo>
                    <a:pt x="546" y="164"/>
                  </a:lnTo>
                  <a:lnTo>
                    <a:pt x="488" y="172"/>
                  </a:lnTo>
                  <a:lnTo>
                    <a:pt x="422" y="178"/>
                  </a:lnTo>
                  <a:lnTo>
                    <a:pt x="350" y="180"/>
                  </a:lnTo>
                  <a:lnTo>
                    <a:pt x="350" y="180"/>
                  </a:lnTo>
                  <a:lnTo>
                    <a:pt x="280" y="178"/>
                  </a:lnTo>
                  <a:lnTo>
                    <a:pt x="214" y="172"/>
                  </a:lnTo>
                  <a:lnTo>
                    <a:pt x="154" y="164"/>
                  </a:lnTo>
                  <a:lnTo>
                    <a:pt x="102" y="154"/>
                  </a:lnTo>
                  <a:lnTo>
                    <a:pt x="80" y="148"/>
                  </a:lnTo>
                  <a:lnTo>
                    <a:pt x="60" y="140"/>
                  </a:lnTo>
                  <a:lnTo>
                    <a:pt x="42" y="132"/>
                  </a:lnTo>
                  <a:lnTo>
                    <a:pt x="28" y="124"/>
                  </a:lnTo>
                  <a:lnTo>
                    <a:pt x="16" y="116"/>
                  </a:lnTo>
                  <a:lnTo>
                    <a:pt x="6" y="108"/>
                  </a:lnTo>
                  <a:lnTo>
                    <a:pt x="2" y="98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" y="80"/>
                  </a:lnTo>
                  <a:lnTo>
                    <a:pt x="6" y="72"/>
                  </a:lnTo>
                  <a:lnTo>
                    <a:pt x="16" y="62"/>
                  </a:lnTo>
                  <a:lnTo>
                    <a:pt x="28" y="54"/>
                  </a:lnTo>
                  <a:lnTo>
                    <a:pt x="42" y="46"/>
                  </a:lnTo>
                  <a:lnTo>
                    <a:pt x="60" y="40"/>
                  </a:lnTo>
                  <a:lnTo>
                    <a:pt x="80" y="32"/>
                  </a:lnTo>
                  <a:lnTo>
                    <a:pt x="102" y="26"/>
                  </a:lnTo>
                  <a:lnTo>
                    <a:pt x="154" y="14"/>
                  </a:lnTo>
                  <a:lnTo>
                    <a:pt x="214" y="6"/>
                  </a:lnTo>
                  <a:lnTo>
                    <a:pt x="280" y="2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422" y="2"/>
                  </a:lnTo>
                  <a:lnTo>
                    <a:pt x="488" y="6"/>
                  </a:lnTo>
                  <a:lnTo>
                    <a:pt x="546" y="14"/>
                  </a:lnTo>
                  <a:lnTo>
                    <a:pt x="598" y="26"/>
                  </a:lnTo>
                  <a:lnTo>
                    <a:pt x="622" y="32"/>
                  </a:lnTo>
                  <a:lnTo>
                    <a:pt x="642" y="40"/>
                  </a:lnTo>
                  <a:lnTo>
                    <a:pt x="660" y="46"/>
                  </a:lnTo>
                  <a:lnTo>
                    <a:pt x="674" y="54"/>
                  </a:lnTo>
                  <a:lnTo>
                    <a:pt x="686" y="62"/>
                  </a:lnTo>
                  <a:lnTo>
                    <a:pt x="694" y="72"/>
                  </a:lnTo>
                  <a:lnTo>
                    <a:pt x="700" y="80"/>
                  </a:lnTo>
                  <a:lnTo>
                    <a:pt x="702" y="90"/>
                  </a:lnTo>
                  <a:lnTo>
                    <a:pt x="702" y="90"/>
                  </a:lnTo>
                  <a:close/>
                </a:path>
              </a:pathLst>
            </a:custGeom>
            <a:solidFill>
              <a:srgbClr val="B7E2AB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4" name="Freeform 12"/>
            <p:cNvSpPr>
              <a:spLocks/>
            </p:cNvSpPr>
            <p:nvPr/>
          </p:nvSpPr>
          <p:spPr bwMode="auto">
            <a:xfrm>
              <a:off x="1741488" y="2774950"/>
              <a:ext cx="168275" cy="260350"/>
            </a:xfrm>
            <a:custGeom>
              <a:avLst/>
              <a:gdLst>
                <a:gd name="T0" fmla="*/ 90 w 106"/>
                <a:gd name="T1" fmla="*/ 2 h 164"/>
                <a:gd name="T2" fmla="*/ 90 w 106"/>
                <a:gd name="T3" fmla="*/ 2 h 164"/>
                <a:gd name="T4" fmla="*/ 82 w 106"/>
                <a:gd name="T5" fmla="*/ 4 h 164"/>
                <a:gd name="T6" fmla="*/ 68 w 106"/>
                <a:gd name="T7" fmla="*/ 16 h 164"/>
                <a:gd name="T8" fmla="*/ 60 w 106"/>
                <a:gd name="T9" fmla="*/ 22 h 164"/>
                <a:gd name="T10" fmla="*/ 52 w 106"/>
                <a:gd name="T11" fmla="*/ 32 h 164"/>
                <a:gd name="T12" fmla="*/ 46 w 106"/>
                <a:gd name="T13" fmla="*/ 44 h 164"/>
                <a:gd name="T14" fmla="*/ 42 w 106"/>
                <a:gd name="T15" fmla="*/ 56 h 164"/>
                <a:gd name="T16" fmla="*/ 42 w 106"/>
                <a:gd name="T17" fmla="*/ 56 h 164"/>
                <a:gd name="T18" fmla="*/ 40 w 106"/>
                <a:gd name="T19" fmla="*/ 66 h 164"/>
                <a:gd name="T20" fmla="*/ 38 w 106"/>
                <a:gd name="T21" fmla="*/ 76 h 164"/>
                <a:gd name="T22" fmla="*/ 38 w 106"/>
                <a:gd name="T23" fmla="*/ 76 h 164"/>
                <a:gd name="T24" fmla="*/ 40 w 106"/>
                <a:gd name="T25" fmla="*/ 88 h 164"/>
                <a:gd name="T26" fmla="*/ 42 w 106"/>
                <a:gd name="T27" fmla="*/ 98 h 164"/>
                <a:gd name="T28" fmla="*/ 46 w 106"/>
                <a:gd name="T29" fmla="*/ 110 h 164"/>
                <a:gd name="T30" fmla="*/ 54 w 106"/>
                <a:gd name="T31" fmla="*/ 124 h 164"/>
                <a:gd name="T32" fmla="*/ 54 w 106"/>
                <a:gd name="T33" fmla="*/ 124 h 164"/>
                <a:gd name="T34" fmla="*/ 6 w 106"/>
                <a:gd name="T35" fmla="*/ 142 h 164"/>
                <a:gd name="T36" fmla="*/ 6 w 106"/>
                <a:gd name="T37" fmla="*/ 142 h 164"/>
                <a:gd name="T38" fmla="*/ 2 w 106"/>
                <a:gd name="T39" fmla="*/ 146 h 164"/>
                <a:gd name="T40" fmla="*/ 0 w 106"/>
                <a:gd name="T41" fmla="*/ 154 h 164"/>
                <a:gd name="T42" fmla="*/ 0 w 106"/>
                <a:gd name="T43" fmla="*/ 154 h 164"/>
                <a:gd name="T44" fmla="*/ 0 w 106"/>
                <a:gd name="T45" fmla="*/ 158 h 164"/>
                <a:gd name="T46" fmla="*/ 0 w 106"/>
                <a:gd name="T47" fmla="*/ 158 h 164"/>
                <a:gd name="T48" fmla="*/ 4 w 106"/>
                <a:gd name="T49" fmla="*/ 162 h 164"/>
                <a:gd name="T50" fmla="*/ 6 w 106"/>
                <a:gd name="T51" fmla="*/ 164 h 164"/>
                <a:gd name="T52" fmla="*/ 12 w 106"/>
                <a:gd name="T53" fmla="*/ 164 h 164"/>
                <a:gd name="T54" fmla="*/ 16 w 106"/>
                <a:gd name="T55" fmla="*/ 164 h 164"/>
                <a:gd name="T56" fmla="*/ 88 w 106"/>
                <a:gd name="T57" fmla="*/ 134 h 164"/>
                <a:gd name="T58" fmla="*/ 80 w 106"/>
                <a:gd name="T59" fmla="*/ 122 h 164"/>
                <a:gd name="T60" fmla="*/ 80 w 106"/>
                <a:gd name="T61" fmla="*/ 122 h 164"/>
                <a:gd name="T62" fmla="*/ 70 w 106"/>
                <a:gd name="T63" fmla="*/ 106 h 164"/>
                <a:gd name="T64" fmla="*/ 64 w 106"/>
                <a:gd name="T65" fmla="*/ 90 h 164"/>
                <a:gd name="T66" fmla="*/ 62 w 106"/>
                <a:gd name="T67" fmla="*/ 76 h 164"/>
                <a:gd name="T68" fmla="*/ 64 w 106"/>
                <a:gd name="T69" fmla="*/ 62 h 164"/>
                <a:gd name="T70" fmla="*/ 64 w 106"/>
                <a:gd name="T71" fmla="*/ 62 h 164"/>
                <a:gd name="T72" fmla="*/ 66 w 106"/>
                <a:gd name="T73" fmla="*/ 54 h 164"/>
                <a:gd name="T74" fmla="*/ 72 w 106"/>
                <a:gd name="T75" fmla="*/ 44 h 164"/>
                <a:gd name="T76" fmla="*/ 84 w 106"/>
                <a:gd name="T77" fmla="*/ 32 h 164"/>
                <a:gd name="T78" fmla="*/ 94 w 106"/>
                <a:gd name="T79" fmla="*/ 24 h 164"/>
                <a:gd name="T80" fmla="*/ 100 w 106"/>
                <a:gd name="T81" fmla="*/ 22 h 164"/>
                <a:gd name="T82" fmla="*/ 100 w 106"/>
                <a:gd name="T83" fmla="*/ 22 h 164"/>
                <a:gd name="T84" fmla="*/ 104 w 106"/>
                <a:gd name="T85" fmla="*/ 18 h 164"/>
                <a:gd name="T86" fmla="*/ 106 w 106"/>
                <a:gd name="T87" fmla="*/ 16 h 164"/>
                <a:gd name="T88" fmla="*/ 106 w 106"/>
                <a:gd name="T89" fmla="*/ 10 h 164"/>
                <a:gd name="T90" fmla="*/ 104 w 106"/>
                <a:gd name="T91" fmla="*/ 6 h 164"/>
                <a:gd name="T92" fmla="*/ 104 w 106"/>
                <a:gd name="T93" fmla="*/ 6 h 164"/>
                <a:gd name="T94" fmla="*/ 102 w 106"/>
                <a:gd name="T95" fmla="*/ 2 h 164"/>
                <a:gd name="T96" fmla="*/ 98 w 106"/>
                <a:gd name="T97" fmla="*/ 0 h 164"/>
                <a:gd name="T98" fmla="*/ 94 w 106"/>
                <a:gd name="T99" fmla="*/ 0 h 164"/>
                <a:gd name="T100" fmla="*/ 90 w 106"/>
                <a:gd name="T101" fmla="*/ 2 h 164"/>
                <a:gd name="T102" fmla="*/ 90 w 106"/>
                <a:gd name="T103" fmla="*/ 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6" h="164">
                  <a:moveTo>
                    <a:pt x="90" y="2"/>
                  </a:moveTo>
                  <a:lnTo>
                    <a:pt x="90" y="2"/>
                  </a:lnTo>
                  <a:lnTo>
                    <a:pt x="82" y="4"/>
                  </a:lnTo>
                  <a:lnTo>
                    <a:pt x="68" y="16"/>
                  </a:lnTo>
                  <a:lnTo>
                    <a:pt x="60" y="22"/>
                  </a:lnTo>
                  <a:lnTo>
                    <a:pt x="52" y="32"/>
                  </a:lnTo>
                  <a:lnTo>
                    <a:pt x="46" y="44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0" y="66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40" y="88"/>
                  </a:lnTo>
                  <a:lnTo>
                    <a:pt x="42" y="98"/>
                  </a:lnTo>
                  <a:lnTo>
                    <a:pt x="46" y="110"/>
                  </a:lnTo>
                  <a:lnTo>
                    <a:pt x="54" y="124"/>
                  </a:lnTo>
                  <a:lnTo>
                    <a:pt x="54" y="124"/>
                  </a:lnTo>
                  <a:lnTo>
                    <a:pt x="6" y="142"/>
                  </a:lnTo>
                  <a:lnTo>
                    <a:pt x="6" y="142"/>
                  </a:lnTo>
                  <a:lnTo>
                    <a:pt x="2" y="146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4" y="162"/>
                  </a:lnTo>
                  <a:lnTo>
                    <a:pt x="6" y="164"/>
                  </a:lnTo>
                  <a:lnTo>
                    <a:pt x="12" y="164"/>
                  </a:lnTo>
                  <a:lnTo>
                    <a:pt x="16" y="164"/>
                  </a:lnTo>
                  <a:lnTo>
                    <a:pt x="88" y="134"/>
                  </a:lnTo>
                  <a:lnTo>
                    <a:pt x="80" y="122"/>
                  </a:lnTo>
                  <a:lnTo>
                    <a:pt x="80" y="122"/>
                  </a:lnTo>
                  <a:lnTo>
                    <a:pt x="70" y="106"/>
                  </a:lnTo>
                  <a:lnTo>
                    <a:pt x="64" y="90"/>
                  </a:lnTo>
                  <a:lnTo>
                    <a:pt x="62" y="76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6" y="54"/>
                  </a:lnTo>
                  <a:lnTo>
                    <a:pt x="72" y="44"/>
                  </a:lnTo>
                  <a:lnTo>
                    <a:pt x="84" y="32"/>
                  </a:lnTo>
                  <a:lnTo>
                    <a:pt x="94" y="24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4" y="18"/>
                  </a:lnTo>
                  <a:lnTo>
                    <a:pt x="106" y="16"/>
                  </a:lnTo>
                  <a:lnTo>
                    <a:pt x="106" y="10"/>
                  </a:lnTo>
                  <a:lnTo>
                    <a:pt x="104" y="6"/>
                  </a:lnTo>
                  <a:lnTo>
                    <a:pt x="104" y="6"/>
                  </a:lnTo>
                  <a:lnTo>
                    <a:pt x="102" y="2"/>
                  </a:lnTo>
                  <a:lnTo>
                    <a:pt x="98" y="0"/>
                  </a:lnTo>
                  <a:lnTo>
                    <a:pt x="94" y="0"/>
                  </a:lnTo>
                  <a:lnTo>
                    <a:pt x="90" y="2"/>
                  </a:lnTo>
                  <a:lnTo>
                    <a:pt x="9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Freeform 13"/>
            <p:cNvSpPr>
              <a:spLocks/>
            </p:cNvSpPr>
            <p:nvPr/>
          </p:nvSpPr>
          <p:spPr bwMode="auto">
            <a:xfrm>
              <a:off x="2154238" y="2797175"/>
              <a:ext cx="168275" cy="260350"/>
            </a:xfrm>
            <a:custGeom>
              <a:avLst/>
              <a:gdLst>
                <a:gd name="T0" fmla="*/ 0 w 106"/>
                <a:gd name="T1" fmla="*/ 6 h 164"/>
                <a:gd name="T2" fmla="*/ 0 w 106"/>
                <a:gd name="T3" fmla="*/ 6 h 164"/>
                <a:gd name="T4" fmla="*/ 0 w 106"/>
                <a:gd name="T5" fmla="*/ 12 h 164"/>
                <a:gd name="T6" fmla="*/ 0 w 106"/>
                <a:gd name="T7" fmla="*/ 16 h 164"/>
                <a:gd name="T8" fmla="*/ 2 w 106"/>
                <a:gd name="T9" fmla="*/ 20 h 164"/>
                <a:gd name="T10" fmla="*/ 6 w 106"/>
                <a:gd name="T11" fmla="*/ 22 h 164"/>
                <a:gd name="T12" fmla="*/ 6 w 106"/>
                <a:gd name="T13" fmla="*/ 22 h 164"/>
                <a:gd name="T14" fmla="*/ 12 w 106"/>
                <a:gd name="T15" fmla="*/ 24 h 164"/>
                <a:gd name="T16" fmla="*/ 22 w 106"/>
                <a:gd name="T17" fmla="*/ 32 h 164"/>
                <a:gd name="T18" fmla="*/ 34 w 106"/>
                <a:gd name="T19" fmla="*/ 46 h 164"/>
                <a:gd name="T20" fmla="*/ 38 w 106"/>
                <a:gd name="T21" fmla="*/ 54 h 164"/>
                <a:gd name="T22" fmla="*/ 42 w 106"/>
                <a:gd name="T23" fmla="*/ 62 h 164"/>
                <a:gd name="T24" fmla="*/ 42 w 106"/>
                <a:gd name="T25" fmla="*/ 62 h 164"/>
                <a:gd name="T26" fmla="*/ 44 w 106"/>
                <a:gd name="T27" fmla="*/ 76 h 164"/>
                <a:gd name="T28" fmla="*/ 42 w 106"/>
                <a:gd name="T29" fmla="*/ 90 h 164"/>
                <a:gd name="T30" fmla="*/ 36 w 106"/>
                <a:gd name="T31" fmla="*/ 106 h 164"/>
                <a:gd name="T32" fmla="*/ 26 w 106"/>
                <a:gd name="T33" fmla="*/ 122 h 164"/>
                <a:gd name="T34" fmla="*/ 18 w 106"/>
                <a:gd name="T35" fmla="*/ 134 h 164"/>
                <a:gd name="T36" fmla="*/ 90 w 106"/>
                <a:gd name="T37" fmla="*/ 164 h 164"/>
                <a:gd name="T38" fmla="*/ 90 w 106"/>
                <a:gd name="T39" fmla="*/ 164 h 164"/>
                <a:gd name="T40" fmla="*/ 94 w 106"/>
                <a:gd name="T41" fmla="*/ 164 h 164"/>
                <a:gd name="T42" fmla="*/ 98 w 106"/>
                <a:gd name="T43" fmla="*/ 164 h 164"/>
                <a:gd name="T44" fmla="*/ 102 w 106"/>
                <a:gd name="T45" fmla="*/ 162 h 164"/>
                <a:gd name="T46" fmla="*/ 106 w 106"/>
                <a:gd name="T47" fmla="*/ 158 h 164"/>
                <a:gd name="T48" fmla="*/ 106 w 106"/>
                <a:gd name="T49" fmla="*/ 158 h 164"/>
                <a:gd name="T50" fmla="*/ 106 w 106"/>
                <a:gd name="T51" fmla="*/ 154 h 164"/>
                <a:gd name="T52" fmla="*/ 106 w 106"/>
                <a:gd name="T53" fmla="*/ 154 h 164"/>
                <a:gd name="T54" fmla="*/ 104 w 106"/>
                <a:gd name="T55" fmla="*/ 146 h 164"/>
                <a:gd name="T56" fmla="*/ 100 w 106"/>
                <a:gd name="T57" fmla="*/ 142 h 164"/>
                <a:gd name="T58" fmla="*/ 100 w 106"/>
                <a:gd name="T59" fmla="*/ 142 h 164"/>
                <a:gd name="T60" fmla="*/ 52 w 106"/>
                <a:gd name="T61" fmla="*/ 124 h 164"/>
                <a:gd name="T62" fmla="*/ 52 w 106"/>
                <a:gd name="T63" fmla="*/ 124 h 164"/>
                <a:gd name="T64" fmla="*/ 58 w 106"/>
                <a:gd name="T65" fmla="*/ 112 h 164"/>
                <a:gd name="T66" fmla="*/ 64 w 106"/>
                <a:gd name="T67" fmla="*/ 100 h 164"/>
                <a:gd name="T68" fmla="*/ 66 w 106"/>
                <a:gd name="T69" fmla="*/ 88 h 164"/>
                <a:gd name="T70" fmla="*/ 68 w 106"/>
                <a:gd name="T71" fmla="*/ 76 h 164"/>
                <a:gd name="T72" fmla="*/ 68 w 106"/>
                <a:gd name="T73" fmla="*/ 76 h 164"/>
                <a:gd name="T74" fmla="*/ 66 w 106"/>
                <a:gd name="T75" fmla="*/ 66 h 164"/>
                <a:gd name="T76" fmla="*/ 64 w 106"/>
                <a:gd name="T77" fmla="*/ 56 h 164"/>
                <a:gd name="T78" fmla="*/ 64 w 106"/>
                <a:gd name="T79" fmla="*/ 56 h 164"/>
                <a:gd name="T80" fmla="*/ 60 w 106"/>
                <a:gd name="T81" fmla="*/ 44 h 164"/>
                <a:gd name="T82" fmla="*/ 52 w 106"/>
                <a:gd name="T83" fmla="*/ 32 h 164"/>
                <a:gd name="T84" fmla="*/ 46 w 106"/>
                <a:gd name="T85" fmla="*/ 22 h 164"/>
                <a:gd name="T86" fmla="*/ 38 w 106"/>
                <a:gd name="T87" fmla="*/ 16 h 164"/>
                <a:gd name="T88" fmla="*/ 22 w 106"/>
                <a:gd name="T89" fmla="*/ 4 h 164"/>
                <a:gd name="T90" fmla="*/ 16 w 106"/>
                <a:gd name="T91" fmla="*/ 2 h 164"/>
                <a:gd name="T92" fmla="*/ 16 w 106"/>
                <a:gd name="T93" fmla="*/ 2 h 164"/>
                <a:gd name="T94" fmla="*/ 12 w 106"/>
                <a:gd name="T95" fmla="*/ 0 h 164"/>
                <a:gd name="T96" fmla="*/ 8 w 106"/>
                <a:gd name="T97" fmla="*/ 0 h 164"/>
                <a:gd name="T98" fmla="*/ 4 w 106"/>
                <a:gd name="T99" fmla="*/ 2 h 164"/>
                <a:gd name="T100" fmla="*/ 0 w 106"/>
                <a:gd name="T101" fmla="*/ 6 h 164"/>
                <a:gd name="T102" fmla="*/ 0 w 106"/>
                <a:gd name="T103" fmla="*/ 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6" h="164">
                  <a:moveTo>
                    <a:pt x="0" y="6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2" y="24"/>
                  </a:lnTo>
                  <a:lnTo>
                    <a:pt x="22" y="32"/>
                  </a:lnTo>
                  <a:lnTo>
                    <a:pt x="34" y="46"/>
                  </a:lnTo>
                  <a:lnTo>
                    <a:pt x="38" y="54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4" y="76"/>
                  </a:lnTo>
                  <a:lnTo>
                    <a:pt x="42" y="90"/>
                  </a:lnTo>
                  <a:lnTo>
                    <a:pt x="36" y="106"/>
                  </a:lnTo>
                  <a:lnTo>
                    <a:pt x="26" y="122"/>
                  </a:lnTo>
                  <a:lnTo>
                    <a:pt x="18" y="134"/>
                  </a:lnTo>
                  <a:lnTo>
                    <a:pt x="90" y="164"/>
                  </a:lnTo>
                  <a:lnTo>
                    <a:pt x="90" y="164"/>
                  </a:lnTo>
                  <a:lnTo>
                    <a:pt x="94" y="164"/>
                  </a:lnTo>
                  <a:lnTo>
                    <a:pt x="98" y="164"/>
                  </a:lnTo>
                  <a:lnTo>
                    <a:pt x="102" y="162"/>
                  </a:lnTo>
                  <a:lnTo>
                    <a:pt x="106" y="158"/>
                  </a:lnTo>
                  <a:lnTo>
                    <a:pt x="106" y="158"/>
                  </a:lnTo>
                  <a:lnTo>
                    <a:pt x="106" y="154"/>
                  </a:lnTo>
                  <a:lnTo>
                    <a:pt x="106" y="154"/>
                  </a:lnTo>
                  <a:lnTo>
                    <a:pt x="104" y="146"/>
                  </a:lnTo>
                  <a:lnTo>
                    <a:pt x="100" y="142"/>
                  </a:lnTo>
                  <a:lnTo>
                    <a:pt x="100" y="142"/>
                  </a:lnTo>
                  <a:lnTo>
                    <a:pt x="52" y="124"/>
                  </a:lnTo>
                  <a:lnTo>
                    <a:pt x="52" y="124"/>
                  </a:lnTo>
                  <a:lnTo>
                    <a:pt x="58" y="112"/>
                  </a:lnTo>
                  <a:lnTo>
                    <a:pt x="64" y="100"/>
                  </a:lnTo>
                  <a:lnTo>
                    <a:pt x="66" y="88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6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60" y="44"/>
                  </a:lnTo>
                  <a:lnTo>
                    <a:pt x="52" y="32"/>
                  </a:lnTo>
                  <a:lnTo>
                    <a:pt x="46" y="22"/>
                  </a:lnTo>
                  <a:lnTo>
                    <a:pt x="38" y="16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14"/>
            <p:cNvSpPr>
              <a:spLocks/>
            </p:cNvSpPr>
            <p:nvPr/>
          </p:nvSpPr>
          <p:spPr bwMode="auto">
            <a:xfrm>
              <a:off x="1693863" y="2241550"/>
              <a:ext cx="606425" cy="609600"/>
            </a:xfrm>
            <a:custGeom>
              <a:avLst/>
              <a:gdLst>
                <a:gd name="T0" fmla="*/ 378 w 382"/>
                <a:gd name="T1" fmla="*/ 144 h 384"/>
                <a:gd name="T2" fmla="*/ 382 w 382"/>
                <a:gd name="T3" fmla="*/ 182 h 384"/>
                <a:gd name="T4" fmla="*/ 380 w 382"/>
                <a:gd name="T5" fmla="*/ 220 h 384"/>
                <a:gd name="T6" fmla="*/ 372 w 382"/>
                <a:gd name="T7" fmla="*/ 256 h 384"/>
                <a:gd name="T8" fmla="*/ 356 w 382"/>
                <a:gd name="T9" fmla="*/ 290 h 384"/>
                <a:gd name="T10" fmla="*/ 334 w 382"/>
                <a:gd name="T11" fmla="*/ 320 h 384"/>
                <a:gd name="T12" fmla="*/ 308 w 382"/>
                <a:gd name="T13" fmla="*/ 344 h 384"/>
                <a:gd name="T14" fmla="*/ 276 w 382"/>
                <a:gd name="T15" fmla="*/ 364 h 384"/>
                <a:gd name="T16" fmla="*/ 240 w 382"/>
                <a:gd name="T17" fmla="*/ 378 h 384"/>
                <a:gd name="T18" fmla="*/ 220 w 382"/>
                <a:gd name="T19" fmla="*/ 382 h 384"/>
                <a:gd name="T20" fmla="*/ 182 w 382"/>
                <a:gd name="T21" fmla="*/ 384 h 384"/>
                <a:gd name="T22" fmla="*/ 144 w 382"/>
                <a:gd name="T23" fmla="*/ 378 h 384"/>
                <a:gd name="T24" fmla="*/ 110 w 382"/>
                <a:gd name="T25" fmla="*/ 366 h 384"/>
                <a:gd name="T26" fmla="*/ 78 w 382"/>
                <a:gd name="T27" fmla="*/ 346 h 384"/>
                <a:gd name="T28" fmla="*/ 52 w 382"/>
                <a:gd name="T29" fmla="*/ 322 h 384"/>
                <a:gd name="T30" fmla="*/ 28 w 382"/>
                <a:gd name="T31" fmla="*/ 292 h 384"/>
                <a:gd name="T32" fmla="*/ 12 w 382"/>
                <a:gd name="T33" fmla="*/ 258 h 384"/>
                <a:gd name="T34" fmla="*/ 6 w 382"/>
                <a:gd name="T35" fmla="*/ 240 h 384"/>
                <a:gd name="T36" fmla="*/ 0 w 382"/>
                <a:gd name="T37" fmla="*/ 200 h 384"/>
                <a:gd name="T38" fmla="*/ 2 w 382"/>
                <a:gd name="T39" fmla="*/ 164 h 384"/>
                <a:gd name="T40" fmla="*/ 12 w 382"/>
                <a:gd name="T41" fmla="*/ 128 h 384"/>
                <a:gd name="T42" fmla="*/ 28 w 382"/>
                <a:gd name="T43" fmla="*/ 94 h 384"/>
                <a:gd name="T44" fmla="*/ 48 w 382"/>
                <a:gd name="T45" fmla="*/ 64 h 384"/>
                <a:gd name="T46" fmla="*/ 76 w 382"/>
                <a:gd name="T47" fmla="*/ 40 h 384"/>
                <a:gd name="T48" fmla="*/ 108 w 382"/>
                <a:gd name="T49" fmla="*/ 20 h 384"/>
                <a:gd name="T50" fmla="*/ 144 w 382"/>
                <a:gd name="T51" fmla="*/ 6 h 384"/>
                <a:gd name="T52" fmla="*/ 164 w 382"/>
                <a:gd name="T53" fmla="*/ 2 h 384"/>
                <a:gd name="T54" fmla="*/ 202 w 382"/>
                <a:gd name="T55" fmla="*/ 0 h 384"/>
                <a:gd name="T56" fmla="*/ 238 w 382"/>
                <a:gd name="T57" fmla="*/ 6 h 384"/>
                <a:gd name="T58" fmla="*/ 274 w 382"/>
                <a:gd name="T59" fmla="*/ 18 h 384"/>
                <a:gd name="T60" fmla="*/ 304 w 382"/>
                <a:gd name="T61" fmla="*/ 38 h 384"/>
                <a:gd name="T62" fmla="*/ 332 w 382"/>
                <a:gd name="T63" fmla="*/ 62 h 384"/>
                <a:gd name="T64" fmla="*/ 354 w 382"/>
                <a:gd name="T65" fmla="*/ 92 h 384"/>
                <a:gd name="T66" fmla="*/ 372 w 382"/>
                <a:gd name="T67" fmla="*/ 126 h 384"/>
                <a:gd name="T68" fmla="*/ 378 w 382"/>
                <a:gd name="T69" fmla="*/ 14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2" h="384">
                  <a:moveTo>
                    <a:pt x="378" y="144"/>
                  </a:moveTo>
                  <a:lnTo>
                    <a:pt x="378" y="144"/>
                  </a:lnTo>
                  <a:lnTo>
                    <a:pt x="380" y="164"/>
                  </a:lnTo>
                  <a:lnTo>
                    <a:pt x="382" y="182"/>
                  </a:lnTo>
                  <a:lnTo>
                    <a:pt x="382" y="202"/>
                  </a:lnTo>
                  <a:lnTo>
                    <a:pt x="380" y="220"/>
                  </a:lnTo>
                  <a:lnTo>
                    <a:pt x="378" y="238"/>
                  </a:lnTo>
                  <a:lnTo>
                    <a:pt x="372" y="256"/>
                  </a:lnTo>
                  <a:lnTo>
                    <a:pt x="364" y="274"/>
                  </a:lnTo>
                  <a:lnTo>
                    <a:pt x="356" y="290"/>
                  </a:lnTo>
                  <a:lnTo>
                    <a:pt x="346" y="304"/>
                  </a:lnTo>
                  <a:lnTo>
                    <a:pt x="334" y="320"/>
                  </a:lnTo>
                  <a:lnTo>
                    <a:pt x="322" y="332"/>
                  </a:lnTo>
                  <a:lnTo>
                    <a:pt x="308" y="344"/>
                  </a:lnTo>
                  <a:lnTo>
                    <a:pt x="292" y="354"/>
                  </a:lnTo>
                  <a:lnTo>
                    <a:pt x="276" y="364"/>
                  </a:lnTo>
                  <a:lnTo>
                    <a:pt x="258" y="372"/>
                  </a:lnTo>
                  <a:lnTo>
                    <a:pt x="240" y="378"/>
                  </a:lnTo>
                  <a:lnTo>
                    <a:pt x="240" y="378"/>
                  </a:lnTo>
                  <a:lnTo>
                    <a:pt x="220" y="382"/>
                  </a:lnTo>
                  <a:lnTo>
                    <a:pt x="200" y="384"/>
                  </a:lnTo>
                  <a:lnTo>
                    <a:pt x="182" y="384"/>
                  </a:lnTo>
                  <a:lnTo>
                    <a:pt x="164" y="382"/>
                  </a:lnTo>
                  <a:lnTo>
                    <a:pt x="144" y="378"/>
                  </a:lnTo>
                  <a:lnTo>
                    <a:pt x="128" y="372"/>
                  </a:lnTo>
                  <a:lnTo>
                    <a:pt x="110" y="366"/>
                  </a:lnTo>
                  <a:lnTo>
                    <a:pt x="94" y="356"/>
                  </a:lnTo>
                  <a:lnTo>
                    <a:pt x="78" y="346"/>
                  </a:lnTo>
                  <a:lnTo>
                    <a:pt x="64" y="334"/>
                  </a:lnTo>
                  <a:lnTo>
                    <a:pt x="52" y="322"/>
                  </a:lnTo>
                  <a:lnTo>
                    <a:pt x="40" y="308"/>
                  </a:lnTo>
                  <a:lnTo>
                    <a:pt x="28" y="292"/>
                  </a:lnTo>
                  <a:lnTo>
                    <a:pt x="20" y="276"/>
                  </a:lnTo>
                  <a:lnTo>
                    <a:pt x="12" y="258"/>
                  </a:lnTo>
                  <a:lnTo>
                    <a:pt x="6" y="240"/>
                  </a:lnTo>
                  <a:lnTo>
                    <a:pt x="6" y="240"/>
                  </a:lnTo>
                  <a:lnTo>
                    <a:pt x="2" y="220"/>
                  </a:lnTo>
                  <a:lnTo>
                    <a:pt x="0" y="200"/>
                  </a:lnTo>
                  <a:lnTo>
                    <a:pt x="0" y="182"/>
                  </a:lnTo>
                  <a:lnTo>
                    <a:pt x="2" y="164"/>
                  </a:lnTo>
                  <a:lnTo>
                    <a:pt x="6" y="146"/>
                  </a:lnTo>
                  <a:lnTo>
                    <a:pt x="12" y="128"/>
                  </a:lnTo>
                  <a:lnTo>
                    <a:pt x="18" y="110"/>
                  </a:lnTo>
                  <a:lnTo>
                    <a:pt x="28" y="94"/>
                  </a:lnTo>
                  <a:lnTo>
                    <a:pt x="38" y="78"/>
                  </a:lnTo>
                  <a:lnTo>
                    <a:pt x="48" y="64"/>
                  </a:lnTo>
                  <a:lnTo>
                    <a:pt x="62" y="52"/>
                  </a:lnTo>
                  <a:lnTo>
                    <a:pt x="76" y="40"/>
                  </a:lnTo>
                  <a:lnTo>
                    <a:pt x="92" y="28"/>
                  </a:lnTo>
                  <a:lnTo>
                    <a:pt x="108" y="20"/>
                  </a:lnTo>
                  <a:lnTo>
                    <a:pt x="126" y="12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64" y="2"/>
                  </a:lnTo>
                  <a:lnTo>
                    <a:pt x="182" y="0"/>
                  </a:lnTo>
                  <a:lnTo>
                    <a:pt x="202" y="0"/>
                  </a:lnTo>
                  <a:lnTo>
                    <a:pt x="220" y="2"/>
                  </a:lnTo>
                  <a:lnTo>
                    <a:pt x="238" y="6"/>
                  </a:lnTo>
                  <a:lnTo>
                    <a:pt x="256" y="12"/>
                  </a:lnTo>
                  <a:lnTo>
                    <a:pt x="274" y="18"/>
                  </a:lnTo>
                  <a:lnTo>
                    <a:pt x="290" y="28"/>
                  </a:lnTo>
                  <a:lnTo>
                    <a:pt x="304" y="38"/>
                  </a:lnTo>
                  <a:lnTo>
                    <a:pt x="318" y="48"/>
                  </a:lnTo>
                  <a:lnTo>
                    <a:pt x="332" y="62"/>
                  </a:lnTo>
                  <a:lnTo>
                    <a:pt x="344" y="76"/>
                  </a:lnTo>
                  <a:lnTo>
                    <a:pt x="354" y="92"/>
                  </a:lnTo>
                  <a:lnTo>
                    <a:pt x="364" y="108"/>
                  </a:lnTo>
                  <a:lnTo>
                    <a:pt x="372" y="126"/>
                  </a:lnTo>
                  <a:lnTo>
                    <a:pt x="378" y="144"/>
                  </a:lnTo>
                  <a:lnTo>
                    <a:pt x="378" y="144"/>
                  </a:lnTo>
                  <a:close/>
                </a:path>
              </a:pathLst>
            </a:custGeom>
            <a:solidFill>
              <a:srgbClr val="F1F50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15"/>
            <p:cNvSpPr>
              <a:spLocks/>
            </p:cNvSpPr>
            <p:nvPr/>
          </p:nvSpPr>
          <p:spPr bwMode="auto">
            <a:xfrm>
              <a:off x="1693863" y="2241550"/>
              <a:ext cx="606425" cy="609600"/>
            </a:xfrm>
            <a:custGeom>
              <a:avLst/>
              <a:gdLst>
                <a:gd name="T0" fmla="*/ 378 w 382"/>
                <a:gd name="T1" fmla="*/ 144 h 384"/>
                <a:gd name="T2" fmla="*/ 382 w 382"/>
                <a:gd name="T3" fmla="*/ 182 h 384"/>
                <a:gd name="T4" fmla="*/ 380 w 382"/>
                <a:gd name="T5" fmla="*/ 220 h 384"/>
                <a:gd name="T6" fmla="*/ 372 w 382"/>
                <a:gd name="T7" fmla="*/ 256 h 384"/>
                <a:gd name="T8" fmla="*/ 356 w 382"/>
                <a:gd name="T9" fmla="*/ 290 h 384"/>
                <a:gd name="T10" fmla="*/ 334 w 382"/>
                <a:gd name="T11" fmla="*/ 320 h 384"/>
                <a:gd name="T12" fmla="*/ 308 w 382"/>
                <a:gd name="T13" fmla="*/ 344 h 384"/>
                <a:gd name="T14" fmla="*/ 276 w 382"/>
                <a:gd name="T15" fmla="*/ 364 h 384"/>
                <a:gd name="T16" fmla="*/ 240 w 382"/>
                <a:gd name="T17" fmla="*/ 378 h 384"/>
                <a:gd name="T18" fmla="*/ 220 w 382"/>
                <a:gd name="T19" fmla="*/ 382 h 384"/>
                <a:gd name="T20" fmla="*/ 182 w 382"/>
                <a:gd name="T21" fmla="*/ 384 h 384"/>
                <a:gd name="T22" fmla="*/ 144 w 382"/>
                <a:gd name="T23" fmla="*/ 378 h 384"/>
                <a:gd name="T24" fmla="*/ 110 w 382"/>
                <a:gd name="T25" fmla="*/ 366 h 384"/>
                <a:gd name="T26" fmla="*/ 78 w 382"/>
                <a:gd name="T27" fmla="*/ 346 h 384"/>
                <a:gd name="T28" fmla="*/ 52 w 382"/>
                <a:gd name="T29" fmla="*/ 322 h 384"/>
                <a:gd name="T30" fmla="*/ 28 w 382"/>
                <a:gd name="T31" fmla="*/ 292 h 384"/>
                <a:gd name="T32" fmla="*/ 12 w 382"/>
                <a:gd name="T33" fmla="*/ 258 h 384"/>
                <a:gd name="T34" fmla="*/ 6 w 382"/>
                <a:gd name="T35" fmla="*/ 240 h 384"/>
                <a:gd name="T36" fmla="*/ 0 w 382"/>
                <a:gd name="T37" fmla="*/ 200 h 384"/>
                <a:gd name="T38" fmla="*/ 2 w 382"/>
                <a:gd name="T39" fmla="*/ 164 h 384"/>
                <a:gd name="T40" fmla="*/ 12 w 382"/>
                <a:gd name="T41" fmla="*/ 128 h 384"/>
                <a:gd name="T42" fmla="*/ 28 w 382"/>
                <a:gd name="T43" fmla="*/ 94 h 384"/>
                <a:gd name="T44" fmla="*/ 48 w 382"/>
                <a:gd name="T45" fmla="*/ 64 h 384"/>
                <a:gd name="T46" fmla="*/ 76 w 382"/>
                <a:gd name="T47" fmla="*/ 40 h 384"/>
                <a:gd name="T48" fmla="*/ 108 w 382"/>
                <a:gd name="T49" fmla="*/ 20 h 384"/>
                <a:gd name="T50" fmla="*/ 144 w 382"/>
                <a:gd name="T51" fmla="*/ 6 h 384"/>
                <a:gd name="T52" fmla="*/ 164 w 382"/>
                <a:gd name="T53" fmla="*/ 2 h 384"/>
                <a:gd name="T54" fmla="*/ 202 w 382"/>
                <a:gd name="T55" fmla="*/ 0 h 384"/>
                <a:gd name="T56" fmla="*/ 238 w 382"/>
                <a:gd name="T57" fmla="*/ 6 h 384"/>
                <a:gd name="T58" fmla="*/ 274 w 382"/>
                <a:gd name="T59" fmla="*/ 18 h 384"/>
                <a:gd name="T60" fmla="*/ 304 w 382"/>
                <a:gd name="T61" fmla="*/ 38 h 384"/>
                <a:gd name="T62" fmla="*/ 332 w 382"/>
                <a:gd name="T63" fmla="*/ 62 h 384"/>
                <a:gd name="T64" fmla="*/ 354 w 382"/>
                <a:gd name="T65" fmla="*/ 92 h 384"/>
                <a:gd name="T66" fmla="*/ 372 w 382"/>
                <a:gd name="T67" fmla="*/ 126 h 384"/>
                <a:gd name="T68" fmla="*/ 378 w 382"/>
                <a:gd name="T69" fmla="*/ 14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2" h="384">
                  <a:moveTo>
                    <a:pt x="378" y="144"/>
                  </a:moveTo>
                  <a:lnTo>
                    <a:pt x="378" y="144"/>
                  </a:lnTo>
                  <a:lnTo>
                    <a:pt x="380" y="164"/>
                  </a:lnTo>
                  <a:lnTo>
                    <a:pt x="382" y="182"/>
                  </a:lnTo>
                  <a:lnTo>
                    <a:pt x="382" y="202"/>
                  </a:lnTo>
                  <a:lnTo>
                    <a:pt x="380" y="220"/>
                  </a:lnTo>
                  <a:lnTo>
                    <a:pt x="378" y="238"/>
                  </a:lnTo>
                  <a:lnTo>
                    <a:pt x="372" y="256"/>
                  </a:lnTo>
                  <a:lnTo>
                    <a:pt x="364" y="274"/>
                  </a:lnTo>
                  <a:lnTo>
                    <a:pt x="356" y="290"/>
                  </a:lnTo>
                  <a:lnTo>
                    <a:pt x="346" y="304"/>
                  </a:lnTo>
                  <a:lnTo>
                    <a:pt x="334" y="320"/>
                  </a:lnTo>
                  <a:lnTo>
                    <a:pt x="322" y="332"/>
                  </a:lnTo>
                  <a:lnTo>
                    <a:pt x="308" y="344"/>
                  </a:lnTo>
                  <a:lnTo>
                    <a:pt x="292" y="354"/>
                  </a:lnTo>
                  <a:lnTo>
                    <a:pt x="276" y="364"/>
                  </a:lnTo>
                  <a:lnTo>
                    <a:pt x="258" y="372"/>
                  </a:lnTo>
                  <a:lnTo>
                    <a:pt x="240" y="378"/>
                  </a:lnTo>
                  <a:lnTo>
                    <a:pt x="240" y="378"/>
                  </a:lnTo>
                  <a:lnTo>
                    <a:pt x="220" y="382"/>
                  </a:lnTo>
                  <a:lnTo>
                    <a:pt x="200" y="384"/>
                  </a:lnTo>
                  <a:lnTo>
                    <a:pt x="182" y="384"/>
                  </a:lnTo>
                  <a:lnTo>
                    <a:pt x="164" y="382"/>
                  </a:lnTo>
                  <a:lnTo>
                    <a:pt x="144" y="378"/>
                  </a:lnTo>
                  <a:lnTo>
                    <a:pt x="128" y="372"/>
                  </a:lnTo>
                  <a:lnTo>
                    <a:pt x="110" y="366"/>
                  </a:lnTo>
                  <a:lnTo>
                    <a:pt x="94" y="356"/>
                  </a:lnTo>
                  <a:lnTo>
                    <a:pt x="78" y="346"/>
                  </a:lnTo>
                  <a:lnTo>
                    <a:pt x="64" y="334"/>
                  </a:lnTo>
                  <a:lnTo>
                    <a:pt x="52" y="322"/>
                  </a:lnTo>
                  <a:lnTo>
                    <a:pt x="40" y="308"/>
                  </a:lnTo>
                  <a:lnTo>
                    <a:pt x="28" y="292"/>
                  </a:lnTo>
                  <a:lnTo>
                    <a:pt x="20" y="276"/>
                  </a:lnTo>
                  <a:lnTo>
                    <a:pt x="12" y="258"/>
                  </a:lnTo>
                  <a:lnTo>
                    <a:pt x="6" y="240"/>
                  </a:lnTo>
                  <a:lnTo>
                    <a:pt x="6" y="240"/>
                  </a:lnTo>
                  <a:lnTo>
                    <a:pt x="2" y="220"/>
                  </a:lnTo>
                  <a:lnTo>
                    <a:pt x="0" y="200"/>
                  </a:lnTo>
                  <a:lnTo>
                    <a:pt x="0" y="182"/>
                  </a:lnTo>
                  <a:lnTo>
                    <a:pt x="2" y="164"/>
                  </a:lnTo>
                  <a:lnTo>
                    <a:pt x="6" y="146"/>
                  </a:lnTo>
                  <a:lnTo>
                    <a:pt x="12" y="128"/>
                  </a:lnTo>
                  <a:lnTo>
                    <a:pt x="18" y="110"/>
                  </a:lnTo>
                  <a:lnTo>
                    <a:pt x="28" y="94"/>
                  </a:lnTo>
                  <a:lnTo>
                    <a:pt x="38" y="78"/>
                  </a:lnTo>
                  <a:lnTo>
                    <a:pt x="48" y="64"/>
                  </a:lnTo>
                  <a:lnTo>
                    <a:pt x="62" y="52"/>
                  </a:lnTo>
                  <a:lnTo>
                    <a:pt x="76" y="40"/>
                  </a:lnTo>
                  <a:lnTo>
                    <a:pt x="92" y="28"/>
                  </a:lnTo>
                  <a:lnTo>
                    <a:pt x="108" y="20"/>
                  </a:lnTo>
                  <a:lnTo>
                    <a:pt x="126" y="12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64" y="2"/>
                  </a:lnTo>
                  <a:lnTo>
                    <a:pt x="182" y="0"/>
                  </a:lnTo>
                  <a:lnTo>
                    <a:pt x="202" y="0"/>
                  </a:lnTo>
                  <a:lnTo>
                    <a:pt x="220" y="2"/>
                  </a:lnTo>
                  <a:lnTo>
                    <a:pt x="238" y="6"/>
                  </a:lnTo>
                  <a:lnTo>
                    <a:pt x="256" y="12"/>
                  </a:lnTo>
                  <a:lnTo>
                    <a:pt x="274" y="18"/>
                  </a:lnTo>
                  <a:lnTo>
                    <a:pt x="290" y="28"/>
                  </a:lnTo>
                  <a:lnTo>
                    <a:pt x="304" y="38"/>
                  </a:lnTo>
                  <a:lnTo>
                    <a:pt x="318" y="48"/>
                  </a:lnTo>
                  <a:lnTo>
                    <a:pt x="332" y="62"/>
                  </a:lnTo>
                  <a:lnTo>
                    <a:pt x="344" y="76"/>
                  </a:lnTo>
                  <a:lnTo>
                    <a:pt x="354" y="92"/>
                  </a:lnTo>
                  <a:lnTo>
                    <a:pt x="364" y="108"/>
                  </a:lnTo>
                  <a:lnTo>
                    <a:pt x="372" y="126"/>
                  </a:lnTo>
                  <a:lnTo>
                    <a:pt x="378" y="144"/>
                  </a:lnTo>
                  <a:lnTo>
                    <a:pt x="378" y="144"/>
                  </a:lnTo>
                  <a:close/>
                </a:path>
              </a:pathLst>
            </a:custGeom>
            <a:solidFill>
              <a:srgbClr val="FFFB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16"/>
            <p:cNvSpPr>
              <a:spLocks/>
            </p:cNvSpPr>
            <p:nvPr/>
          </p:nvSpPr>
          <p:spPr bwMode="auto">
            <a:xfrm>
              <a:off x="1754188" y="2355850"/>
              <a:ext cx="295275" cy="295275"/>
            </a:xfrm>
            <a:custGeom>
              <a:avLst/>
              <a:gdLst>
                <a:gd name="T0" fmla="*/ 184 w 186"/>
                <a:gd name="T1" fmla="*/ 70 h 186"/>
                <a:gd name="T2" fmla="*/ 184 w 186"/>
                <a:gd name="T3" fmla="*/ 70 h 186"/>
                <a:gd name="T4" fmla="*/ 186 w 186"/>
                <a:gd name="T5" fmla="*/ 88 h 186"/>
                <a:gd name="T6" fmla="*/ 186 w 186"/>
                <a:gd name="T7" fmla="*/ 108 h 186"/>
                <a:gd name="T8" fmla="*/ 180 w 186"/>
                <a:gd name="T9" fmla="*/ 124 h 186"/>
                <a:gd name="T10" fmla="*/ 172 w 186"/>
                <a:gd name="T11" fmla="*/ 140 h 186"/>
                <a:gd name="T12" fmla="*/ 162 w 186"/>
                <a:gd name="T13" fmla="*/ 156 h 186"/>
                <a:gd name="T14" fmla="*/ 150 w 186"/>
                <a:gd name="T15" fmla="*/ 168 h 186"/>
                <a:gd name="T16" fmla="*/ 134 w 186"/>
                <a:gd name="T17" fmla="*/ 178 h 186"/>
                <a:gd name="T18" fmla="*/ 116 w 186"/>
                <a:gd name="T19" fmla="*/ 184 h 186"/>
                <a:gd name="T20" fmla="*/ 116 w 186"/>
                <a:gd name="T21" fmla="*/ 184 h 186"/>
                <a:gd name="T22" fmla="*/ 98 w 186"/>
                <a:gd name="T23" fmla="*/ 186 h 186"/>
                <a:gd name="T24" fmla="*/ 78 w 186"/>
                <a:gd name="T25" fmla="*/ 186 h 186"/>
                <a:gd name="T26" fmla="*/ 62 w 186"/>
                <a:gd name="T27" fmla="*/ 182 h 186"/>
                <a:gd name="T28" fmla="*/ 46 w 186"/>
                <a:gd name="T29" fmla="*/ 174 h 186"/>
                <a:gd name="T30" fmla="*/ 30 w 186"/>
                <a:gd name="T31" fmla="*/ 162 h 186"/>
                <a:gd name="T32" fmla="*/ 18 w 186"/>
                <a:gd name="T33" fmla="*/ 150 h 186"/>
                <a:gd name="T34" fmla="*/ 8 w 186"/>
                <a:gd name="T35" fmla="*/ 134 h 186"/>
                <a:gd name="T36" fmla="*/ 2 w 186"/>
                <a:gd name="T37" fmla="*/ 116 h 186"/>
                <a:gd name="T38" fmla="*/ 2 w 186"/>
                <a:gd name="T39" fmla="*/ 116 h 186"/>
                <a:gd name="T40" fmla="*/ 0 w 186"/>
                <a:gd name="T41" fmla="*/ 98 h 186"/>
                <a:gd name="T42" fmla="*/ 0 w 186"/>
                <a:gd name="T43" fmla="*/ 80 h 186"/>
                <a:gd name="T44" fmla="*/ 6 w 186"/>
                <a:gd name="T45" fmla="*/ 62 h 186"/>
                <a:gd name="T46" fmla="*/ 12 w 186"/>
                <a:gd name="T47" fmla="*/ 46 h 186"/>
                <a:gd name="T48" fmla="*/ 24 w 186"/>
                <a:gd name="T49" fmla="*/ 32 h 186"/>
                <a:gd name="T50" fmla="*/ 36 w 186"/>
                <a:gd name="T51" fmla="*/ 20 h 186"/>
                <a:gd name="T52" fmla="*/ 52 w 186"/>
                <a:gd name="T53" fmla="*/ 10 h 186"/>
                <a:gd name="T54" fmla="*/ 70 w 186"/>
                <a:gd name="T55" fmla="*/ 2 h 186"/>
                <a:gd name="T56" fmla="*/ 70 w 186"/>
                <a:gd name="T57" fmla="*/ 2 h 186"/>
                <a:gd name="T58" fmla="*/ 88 w 186"/>
                <a:gd name="T59" fmla="*/ 0 h 186"/>
                <a:gd name="T60" fmla="*/ 106 w 186"/>
                <a:gd name="T61" fmla="*/ 2 h 186"/>
                <a:gd name="T62" fmla="*/ 124 w 186"/>
                <a:gd name="T63" fmla="*/ 6 h 186"/>
                <a:gd name="T64" fmla="*/ 140 w 186"/>
                <a:gd name="T65" fmla="*/ 14 h 186"/>
                <a:gd name="T66" fmla="*/ 154 w 186"/>
                <a:gd name="T67" fmla="*/ 24 h 186"/>
                <a:gd name="T68" fmla="*/ 168 w 186"/>
                <a:gd name="T69" fmla="*/ 36 h 186"/>
                <a:gd name="T70" fmla="*/ 176 w 186"/>
                <a:gd name="T71" fmla="*/ 52 h 186"/>
                <a:gd name="T72" fmla="*/ 184 w 186"/>
                <a:gd name="T73" fmla="*/ 70 h 186"/>
                <a:gd name="T74" fmla="*/ 184 w 186"/>
                <a:gd name="T75" fmla="*/ 7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6" h="186">
                  <a:moveTo>
                    <a:pt x="184" y="70"/>
                  </a:moveTo>
                  <a:lnTo>
                    <a:pt x="184" y="70"/>
                  </a:lnTo>
                  <a:lnTo>
                    <a:pt x="186" y="88"/>
                  </a:lnTo>
                  <a:lnTo>
                    <a:pt x="186" y="108"/>
                  </a:lnTo>
                  <a:lnTo>
                    <a:pt x="180" y="124"/>
                  </a:lnTo>
                  <a:lnTo>
                    <a:pt x="172" y="140"/>
                  </a:lnTo>
                  <a:lnTo>
                    <a:pt x="162" y="156"/>
                  </a:lnTo>
                  <a:lnTo>
                    <a:pt x="150" y="168"/>
                  </a:lnTo>
                  <a:lnTo>
                    <a:pt x="134" y="178"/>
                  </a:lnTo>
                  <a:lnTo>
                    <a:pt x="116" y="184"/>
                  </a:lnTo>
                  <a:lnTo>
                    <a:pt x="116" y="184"/>
                  </a:lnTo>
                  <a:lnTo>
                    <a:pt x="98" y="186"/>
                  </a:lnTo>
                  <a:lnTo>
                    <a:pt x="78" y="186"/>
                  </a:lnTo>
                  <a:lnTo>
                    <a:pt x="62" y="182"/>
                  </a:lnTo>
                  <a:lnTo>
                    <a:pt x="46" y="174"/>
                  </a:lnTo>
                  <a:lnTo>
                    <a:pt x="30" y="162"/>
                  </a:lnTo>
                  <a:lnTo>
                    <a:pt x="18" y="150"/>
                  </a:lnTo>
                  <a:lnTo>
                    <a:pt x="8" y="134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0" y="98"/>
                  </a:lnTo>
                  <a:lnTo>
                    <a:pt x="0" y="80"/>
                  </a:lnTo>
                  <a:lnTo>
                    <a:pt x="6" y="62"/>
                  </a:lnTo>
                  <a:lnTo>
                    <a:pt x="12" y="46"/>
                  </a:lnTo>
                  <a:lnTo>
                    <a:pt x="24" y="32"/>
                  </a:lnTo>
                  <a:lnTo>
                    <a:pt x="36" y="20"/>
                  </a:lnTo>
                  <a:lnTo>
                    <a:pt x="52" y="1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88" y="0"/>
                  </a:lnTo>
                  <a:lnTo>
                    <a:pt x="106" y="2"/>
                  </a:lnTo>
                  <a:lnTo>
                    <a:pt x="124" y="6"/>
                  </a:lnTo>
                  <a:lnTo>
                    <a:pt x="140" y="14"/>
                  </a:lnTo>
                  <a:lnTo>
                    <a:pt x="154" y="24"/>
                  </a:lnTo>
                  <a:lnTo>
                    <a:pt x="168" y="36"/>
                  </a:lnTo>
                  <a:lnTo>
                    <a:pt x="176" y="52"/>
                  </a:lnTo>
                  <a:lnTo>
                    <a:pt x="184" y="70"/>
                  </a:lnTo>
                  <a:lnTo>
                    <a:pt x="184" y="70"/>
                  </a:lnTo>
                  <a:close/>
                </a:path>
              </a:pathLst>
            </a:custGeom>
            <a:solidFill>
              <a:srgbClr val="FFFB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17"/>
            <p:cNvSpPr>
              <a:spLocks/>
            </p:cNvSpPr>
            <p:nvPr/>
          </p:nvSpPr>
          <p:spPr bwMode="auto">
            <a:xfrm>
              <a:off x="1757363" y="2359025"/>
              <a:ext cx="285750" cy="285750"/>
            </a:xfrm>
            <a:custGeom>
              <a:avLst/>
              <a:gdLst>
                <a:gd name="T0" fmla="*/ 68 w 180"/>
                <a:gd name="T1" fmla="*/ 4 h 180"/>
                <a:gd name="T2" fmla="*/ 68 w 180"/>
                <a:gd name="T3" fmla="*/ 4 h 180"/>
                <a:gd name="T4" fmla="*/ 86 w 180"/>
                <a:gd name="T5" fmla="*/ 0 h 180"/>
                <a:gd name="T6" fmla="*/ 104 w 180"/>
                <a:gd name="T7" fmla="*/ 2 h 180"/>
                <a:gd name="T8" fmla="*/ 120 w 180"/>
                <a:gd name="T9" fmla="*/ 6 h 180"/>
                <a:gd name="T10" fmla="*/ 136 w 180"/>
                <a:gd name="T11" fmla="*/ 14 h 180"/>
                <a:gd name="T12" fmla="*/ 150 w 180"/>
                <a:gd name="T13" fmla="*/ 24 h 180"/>
                <a:gd name="T14" fmla="*/ 162 w 180"/>
                <a:gd name="T15" fmla="*/ 36 h 180"/>
                <a:gd name="T16" fmla="*/ 172 w 180"/>
                <a:gd name="T17" fmla="*/ 52 h 180"/>
                <a:gd name="T18" fmla="*/ 178 w 180"/>
                <a:gd name="T19" fmla="*/ 68 h 180"/>
                <a:gd name="T20" fmla="*/ 178 w 180"/>
                <a:gd name="T21" fmla="*/ 68 h 180"/>
                <a:gd name="T22" fmla="*/ 180 w 180"/>
                <a:gd name="T23" fmla="*/ 86 h 180"/>
                <a:gd name="T24" fmla="*/ 180 w 180"/>
                <a:gd name="T25" fmla="*/ 104 h 180"/>
                <a:gd name="T26" fmla="*/ 174 w 180"/>
                <a:gd name="T27" fmla="*/ 120 h 180"/>
                <a:gd name="T28" fmla="*/ 168 w 180"/>
                <a:gd name="T29" fmla="*/ 136 h 180"/>
                <a:gd name="T30" fmla="*/ 158 w 180"/>
                <a:gd name="T31" fmla="*/ 150 h 180"/>
                <a:gd name="T32" fmla="*/ 144 w 180"/>
                <a:gd name="T33" fmla="*/ 162 h 180"/>
                <a:gd name="T34" fmla="*/ 130 w 180"/>
                <a:gd name="T35" fmla="*/ 172 h 180"/>
                <a:gd name="T36" fmla="*/ 112 w 180"/>
                <a:gd name="T37" fmla="*/ 178 h 180"/>
                <a:gd name="T38" fmla="*/ 112 w 180"/>
                <a:gd name="T39" fmla="*/ 178 h 180"/>
                <a:gd name="T40" fmla="*/ 94 w 180"/>
                <a:gd name="T41" fmla="*/ 180 h 180"/>
                <a:gd name="T42" fmla="*/ 76 w 180"/>
                <a:gd name="T43" fmla="*/ 180 h 180"/>
                <a:gd name="T44" fmla="*/ 60 w 180"/>
                <a:gd name="T45" fmla="*/ 176 h 180"/>
                <a:gd name="T46" fmla="*/ 44 w 180"/>
                <a:gd name="T47" fmla="*/ 168 h 180"/>
                <a:gd name="T48" fmla="*/ 30 w 180"/>
                <a:gd name="T49" fmla="*/ 158 h 180"/>
                <a:gd name="T50" fmla="*/ 18 w 180"/>
                <a:gd name="T51" fmla="*/ 146 h 180"/>
                <a:gd name="T52" fmla="*/ 10 w 180"/>
                <a:gd name="T53" fmla="*/ 130 h 180"/>
                <a:gd name="T54" fmla="*/ 4 w 180"/>
                <a:gd name="T55" fmla="*/ 112 h 180"/>
                <a:gd name="T56" fmla="*/ 4 w 180"/>
                <a:gd name="T57" fmla="*/ 112 h 180"/>
                <a:gd name="T58" fmla="*/ 0 w 180"/>
                <a:gd name="T59" fmla="*/ 94 h 180"/>
                <a:gd name="T60" fmla="*/ 2 w 180"/>
                <a:gd name="T61" fmla="*/ 78 h 180"/>
                <a:gd name="T62" fmla="*/ 6 w 180"/>
                <a:gd name="T63" fmla="*/ 60 h 180"/>
                <a:gd name="T64" fmla="*/ 12 w 180"/>
                <a:gd name="T65" fmla="*/ 44 h 180"/>
                <a:gd name="T66" fmla="*/ 24 w 180"/>
                <a:gd name="T67" fmla="*/ 30 h 180"/>
                <a:gd name="T68" fmla="*/ 36 w 180"/>
                <a:gd name="T69" fmla="*/ 20 h 180"/>
                <a:gd name="T70" fmla="*/ 50 w 180"/>
                <a:gd name="T71" fmla="*/ 10 h 180"/>
                <a:gd name="T72" fmla="*/ 68 w 180"/>
                <a:gd name="T73" fmla="*/ 4 h 180"/>
                <a:gd name="T74" fmla="*/ 68 w 180"/>
                <a:gd name="T75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0" h="180">
                  <a:moveTo>
                    <a:pt x="68" y="4"/>
                  </a:moveTo>
                  <a:lnTo>
                    <a:pt x="68" y="4"/>
                  </a:lnTo>
                  <a:lnTo>
                    <a:pt x="86" y="0"/>
                  </a:lnTo>
                  <a:lnTo>
                    <a:pt x="104" y="2"/>
                  </a:lnTo>
                  <a:lnTo>
                    <a:pt x="120" y="6"/>
                  </a:lnTo>
                  <a:lnTo>
                    <a:pt x="136" y="14"/>
                  </a:lnTo>
                  <a:lnTo>
                    <a:pt x="150" y="24"/>
                  </a:lnTo>
                  <a:lnTo>
                    <a:pt x="162" y="36"/>
                  </a:lnTo>
                  <a:lnTo>
                    <a:pt x="172" y="52"/>
                  </a:lnTo>
                  <a:lnTo>
                    <a:pt x="178" y="68"/>
                  </a:lnTo>
                  <a:lnTo>
                    <a:pt x="178" y="68"/>
                  </a:lnTo>
                  <a:lnTo>
                    <a:pt x="180" y="86"/>
                  </a:lnTo>
                  <a:lnTo>
                    <a:pt x="180" y="104"/>
                  </a:lnTo>
                  <a:lnTo>
                    <a:pt x="174" y="120"/>
                  </a:lnTo>
                  <a:lnTo>
                    <a:pt x="168" y="136"/>
                  </a:lnTo>
                  <a:lnTo>
                    <a:pt x="158" y="150"/>
                  </a:lnTo>
                  <a:lnTo>
                    <a:pt x="144" y="162"/>
                  </a:lnTo>
                  <a:lnTo>
                    <a:pt x="130" y="172"/>
                  </a:lnTo>
                  <a:lnTo>
                    <a:pt x="112" y="178"/>
                  </a:lnTo>
                  <a:lnTo>
                    <a:pt x="112" y="178"/>
                  </a:lnTo>
                  <a:lnTo>
                    <a:pt x="94" y="180"/>
                  </a:lnTo>
                  <a:lnTo>
                    <a:pt x="76" y="180"/>
                  </a:lnTo>
                  <a:lnTo>
                    <a:pt x="60" y="176"/>
                  </a:lnTo>
                  <a:lnTo>
                    <a:pt x="44" y="168"/>
                  </a:lnTo>
                  <a:lnTo>
                    <a:pt x="30" y="158"/>
                  </a:lnTo>
                  <a:lnTo>
                    <a:pt x="18" y="146"/>
                  </a:lnTo>
                  <a:lnTo>
                    <a:pt x="10" y="130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0" y="94"/>
                  </a:lnTo>
                  <a:lnTo>
                    <a:pt x="2" y="78"/>
                  </a:lnTo>
                  <a:lnTo>
                    <a:pt x="6" y="60"/>
                  </a:lnTo>
                  <a:lnTo>
                    <a:pt x="12" y="44"/>
                  </a:lnTo>
                  <a:lnTo>
                    <a:pt x="24" y="30"/>
                  </a:lnTo>
                  <a:lnTo>
                    <a:pt x="36" y="20"/>
                  </a:lnTo>
                  <a:lnTo>
                    <a:pt x="50" y="10"/>
                  </a:lnTo>
                  <a:lnTo>
                    <a:pt x="68" y="4"/>
                  </a:lnTo>
                  <a:lnTo>
                    <a:pt x="68" y="4"/>
                  </a:lnTo>
                  <a:close/>
                </a:path>
              </a:pathLst>
            </a:custGeom>
            <a:solidFill>
              <a:srgbClr val="FFF40A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18"/>
            <p:cNvSpPr>
              <a:spLocks/>
            </p:cNvSpPr>
            <p:nvPr/>
          </p:nvSpPr>
          <p:spPr bwMode="auto">
            <a:xfrm>
              <a:off x="1763713" y="2365375"/>
              <a:ext cx="273050" cy="273050"/>
            </a:xfrm>
            <a:custGeom>
              <a:avLst/>
              <a:gdLst>
                <a:gd name="T0" fmla="*/ 64 w 172"/>
                <a:gd name="T1" fmla="*/ 2 h 172"/>
                <a:gd name="T2" fmla="*/ 64 w 172"/>
                <a:gd name="T3" fmla="*/ 2 h 172"/>
                <a:gd name="T4" fmla="*/ 82 w 172"/>
                <a:gd name="T5" fmla="*/ 0 h 172"/>
                <a:gd name="T6" fmla="*/ 98 w 172"/>
                <a:gd name="T7" fmla="*/ 0 h 172"/>
                <a:gd name="T8" fmla="*/ 114 w 172"/>
                <a:gd name="T9" fmla="*/ 4 h 172"/>
                <a:gd name="T10" fmla="*/ 130 w 172"/>
                <a:gd name="T11" fmla="*/ 12 h 172"/>
                <a:gd name="T12" fmla="*/ 144 w 172"/>
                <a:gd name="T13" fmla="*/ 22 h 172"/>
                <a:gd name="T14" fmla="*/ 154 w 172"/>
                <a:gd name="T15" fmla="*/ 34 h 172"/>
                <a:gd name="T16" fmla="*/ 164 w 172"/>
                <a:gd name="T17" fmla="*/ 48 h 172"/>
                <a:gd name="T18" fmla="*/ 170 w 172"/>
                <a:gd name="T19" fmla="*/ 64 h 172"/>
                <a:gd name="T20" fmla="*/ 170 w 172"/>
                <a:gd name="T21" fmla="*/ 64 h 172"/>
                <a:gd name="T22" fmla="*/ 172 w 172"/>
                <a:gd name="T23" fmla="*/ 82 h 172"/>
                <a:gd name="T24" fmla="*/ 172 w 172"/>
                <a:gd name="T25" fmla="*/ 98 h 172"/>
                <a:gd name="T26" fmla="*/ 168 w 172"/>
                <a:gd name="T27" fmla="*/ 116 h 172"/>
                <a:gd name="T28" fmla="*/ 160 w 172"/>
                <a:gd name="T29" fmla="*/ 130 h 172"/>
                <a:gd name="T30" fmla="*/ 150 w 172"/>
                <a:gd name="T31" fmla="*/ 144 h 172"/>
                <a:gd name="T32" fmla="*/ 138 w 172"/>
                <a:gd name="T33" fmla="*/ 154 h 172"/>
                <a:gd name="T34" fmla="*/ 124 w 172"/>
                <a:gd name="T35" fmla="*/ 164 h 172"/>
                <a:gd name="T36" fmla="*/ 108 w 172"/>
                <a:gd name="T37" fmla="*/ 170 h 172"/>
                <a:gd name="T38" fmla="*/ 108 w 172"/>
                <a:gd name="T39" fmla="*/ 170 h 172"/>
                <a:gd name="T40" fmla="*/ 90 w 172"/>
                <a:gd name="T41" fmla="*/ 172 h 172"/>
                <a:gd name="T42" fmla="*/ 72 w 172"/>
                <a:gd name="T43" fmla="*/ 172 h 172"/>
                <a:gd name="T44" fmla="*/ 56 w 172"/>
                <a:gd name="T45" fmla="*/ 168 h 172"/>
                <a:gd name="T46" fmla="*/ 42 w 172"/>
                <a:gd name="T47" fmla="*/ 160 h 172"/>
                <a:gd name="T48" fmla="*/ 28 w 172"/>
                <a:gd name="T49" fmla="*/ 150 h 172"/>
                <a:gd name="T50" fmla="*/ 16 w 172"/>
                <a:gd name="T51" fmla="*/ 138 h 172"/>
                <a:gd name="T52" fmla="*/ 8 w 172"/>
                <a:gd name="T53" fmla="*/ 124 h 172"/>
                <a:gd name="T54" fmla="*/ 2 w 172"/>
                <a:gd name="T55" fmla="*/ 108 h 172"/>
                <a:gd name="T56" fmla="*/ 2 w 172"/>
                <a:gd name="T57" fmla="*/ 108 h 172"/>
                <a:gd name="T58" fmla="*/ 0 w 172"/>
                <a:gd name="T59" fmla="*/ 90 h 172"/>
                <a:gd name="T60" fmla="*/ 0 w 172"/>
                <a:gd name="T61" fmla="*/ 74 h 172"/>
                <a:gd name="T62" fmla="*/ 4 w 172"/>
                <a:gd name="T63" fmla="*/ 56 h 172"/>
                <a:gd name="T64" fmla="*/ 12 w 172"/>
                <a:gd name="T65" fmla="*/ 42 h 172"/>
                <a:gd name="T66" fmla="*/ 22 w 172"/>
                <a:gd name="T67" fmla="*/ 28 h 172"/>
                <a:gd name="T68" fmla="*/ 34 w 172"/>
                <a:gd name="T69" fmla="*/ 18 h 172"/>
                <a:gd name="T70" fmla="*/ 48 w 172"/>
                <a:gd name="T71" fmla="*/ 8 h 172"/>
                <a:gd name="T72" fmla="*/ 64 w 172"/>
                <a:gd name="T73" fmla="*/ 2 h 172"/>
                <a:gd name="T74" fmla="*/ 64 w 172"/>
                <a:gd name="T75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2" h="172">
                  <a:moveTo>
                    <a:pt x="64" y="2"/>
                  </a:moveTo>
                  <a:lnTo>
                    <a:pt x="64" y="2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4" y="4"/>
                  </a:lnTo>
                  <a:lnTo>
                    <a:pt x="130" y="12"/>
                  </a:lnTo>
                  <a:lnTo>
                    <a:pt x="144" y="22"/>
                  </a:lnTo>
                  <a:lnTo>
                    <a:pt x="154" y="34"/>
                  </a:lnTo>
                  <a:lnTo>
                    <a:pt x="164" y="48"/>
                  </a:lnTo>
                  <a:lnTo>
                    <a:pt x="170" y="64"/>
                  </a:lnTo>
                  <a:lnTo>
                    <a:pt x="170" y="64"/>
                  </a:lnTo>
                  <a:lnTo>
                    <a:pt x="172" y="82"/>
                  </a:lnTo>
                  <a:lnTo>
                    <a:pt x="172" y="98"/>
                  </a:lnTo>
                  <a:lnTo>
                    <a:pt x="168" y="116"/>
                  </a:lnTo>
                  <a:lnTo>
                    <a:pt x="160" y="130"/>
                  </a:lnTo>
                  <a:lnTo>
                    <a:pt x="150" y="144"/>
                  </a:lnTo>
                  <a:lnTo>
                    <a:pt x="138" y="154"/>
                  </a:lnTo>
                  <a:lnTo>
                    <a:pt x="124" y="164"/>
                  </a:lnTo>
                  <a:lnTo>
                    <a:pt x="108" y="170"/>
                  </a:lnTo>
                  <a:lnTo>
                    <a:pt x="108" y="170"/>
                  </a:lnTo>
                  <a:lnTo>
                    <a:pt x="90" y="172"/>
                  </a:lnTo>
                  <a:lnTo>
                    <a:pt x="72" y="172"/>
                  </a:lnTo>
                  <a:lnTo>
                    <a:pt x="56" y="168"/>
                  </a:lnTo>
                  <a:lnTo>
                    <a:pt x="42" y="160"/>
                  </a:lnTo>
                  <a:lnTo>
                    <a:pt x="28" y="150"/>
                  </a:lnTo>
                  <a:lnTo>
                    <a:pt x="16" y="138"/>
                  </a:lnTo>
                  <a:lnTo>
                    <a:pt x="8" y="124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0" y="90"/>
                  </a:lnTo>
                  <a:lnTo>
                    <a:pt x="0" y="74"/>
                  </a:lnTo>
                  <a:lnTo>
                    <a:pt x="4" y="56"/>
                  </a:lnTo>
                  <a:lnTo>
                    <a:pt x="12" y="42"/>
                  </a:lnTo>
                  <a:lnTo>
                    <a:pt x="22" y="28"/>
                  </a:lnTo>
                  <a:lnTo>
                    <a:pt x="34" y="18"/>
                  </a:lnTo>
                  <a:lnTo>
                    <a:pt x="48" y="8"/>
                  </a:lnTo>
                  <a:lnTo>
                    <a:pt x="64" y="2"/>
                  </a:lnTo>
                  <a:lnTo>
                    <a:pt x="64" y="2"/>
                  </a:lnTo>
                  <a:close/>
                </a:path>
              </a:pathLst>
            </a:custGeom>
            <a:solidFill>
              <a:srgbClr val="FFED0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19"/>
            <p:cNvSpPr>
              <a:spLocks/>
            </p:cNvSpPr>
            <p:nvPr/>
          </p:nvSpPr>
          <p:spPr bwMode="auto">
            <a:xfrm>
              <a:off x="1766888" y="2368550"/>
              <a:ext cx="263525" cy="263525"/>
            </a:xfrm>
            <a:custGeom>
              <a:avLst/>
              <a:gdLst>
                <a:gd name="T0" fmla="*/ 62 w 166"/>
                <a:gd name="T1" fmla="*/ 2 h 166"/>
                <a:gd name="T2" fmla="*/ 62 w 166"/>
                <a:gd name="T3" fmla="*/ 2 h 166"/>
                <a:gd name="T4" fmla="*/ 80 w 166"/>
                <a:gd name="T5" fmla="*/ 0 h 166"/>
                <a:gd name="T6" fmla="*/ 96 w 166"/>
                <a:gd name="T7" fmla="*/ 2 h 166"/>
                <a:gd name="T8" fmla="*/ 112 w 166"/>
                <a:gd name="T9" fmla="*/ 6 h 166"/>
                <a:gd name="T10" fmla="*/ 126 w 166"/>
                <a:gd name="T11" fmla="*/ 12 h 166"/>
                <a:gd name="T12" fmla="*/ 138 w 166"/>
                <a:gd name="T13" fmla="*/ 22 h 166"/>
                <a:gd name="T14" fmla="*/ 150 w 166"/>
                <a:gd name="T15" fmla="*/ 34 h 166"/>
                <a:gd name="T16" fmla="*/ 158 w 166"/>
                <a:gd name="T17" fmla="*/ 48 h 166"/>
                <a:gd name="T18" fmla="*/ 164 w 166"/>
                <a:gd name="T19" fmla="*/ 62 h 166"/>
                <a:gd name="T20" fmla="*/ 164 w 166"/>
                <a:gd name="T21" fmla="*/ 62 h 166"/>
                <a:gd name="T22" fmla="*/ 166 w 166"/>
                <a:gd name="T23" fmla="*/ 80 h 166"/>
                <a:gd name="T24" fmla="*/ 166 w 166"/>
                <a:gd name="T25" fmla="*/ 96 h 166"/>
                <a:gd name="T26" fmla="*/ 162 w 166"/>
                <a:gd name="T27" fmla="*/ 112 h 166"/>
                <a:gd name="T28" fmla="*/ 154 w 166"/>
                <a:gd name="T29" fmla="*/ 126 h 166"/>
                <a:gd name="T30" fmla="*/ 146 w 166"/>
                <a:gd name="T31" fmla="*/ 138 h 166"/>
                <a:gd name="T32" fmla="*/ 134 w 166"/>
                <a:gd name="T33" fmla="*/ 150 h 166"/>
                <a:gd name="T34" fmla="*/ 120 w 166"/>
                <a:gd name="T35" fmla="*/ 158 h 166"/>
                <a:gd name="T36" fmla="*/ 104 w 166"/>
                <a:gd name="T37" fmla="*/ 164 h 166"/>
                <a:gd name="T38" fmla="*/ 104 w 166"/>
                <a:gd name="T39" fmla="*/ 164 h 166"/>
                <a:gd name="T40" fmla="*/ 86 w 166"/>
                <a:gd name="T41" fmla="*/ 166 h 166"/>
                <a:gd name="T42" fmla="*/ 70 w 166"/>
                <a:gd name="T43" fmla="*/ 166 h 166"/>
                <a:gd name="T44" fmla="*/ 56 w 166"/>
                <a:gd name="T45" fmla="*/ 162 h 166"/>
                <a:gd name="T46" fmla="*/ 40 w 166"/>
                <a:gd name="T47" fmla="*/ 154 h 166"/>
                <a:gd name="T48" fmla="*/ 28 w 166"/>
                <a:gd name="T49" fmla="*/ 146 h 166"/>
                <a:gd name="T50" fmla="*/ 16 w 166"/>
                <a:gd name="T51" fmla="*/ 134 h 166"/>
                <a:gd name="T52" fmla="*/ 8 w 166"/>
                <a:gd name="T53" fmla="*/ 120 h 166"/>
                <a:gd name="T54" fmla="*/ 2 w 166"/>
                <a:gd name="T55" fmla="*/ 104 h 166"/>
                <a:gd name="T56" fmla="*/ 2 w 166"/>
                <a:gd name="T57" fmla="*/ 104 h 166"/>
                <a:gd name="T58" fmla="*/ 0 w 166"/>
                <a:gd name="T59" fmla="*/ 88 h 166"/>
                <a:gd name="T60" fmla="*/ 0 w 166"/>
                <a:gd name="T61" fmla="*/ 72 h 166"/>
                <a:gd name="T62" fmla="*/ 4 w 166"/>
                <a:gd name="T63" fmla="*/ 56 h 166"/>
                <a:gd name="T64" fmla="*/ 12 w 166"/>
                <a:gd name="T65" fmla="*/ 42 h 166"/>
                <a:gd name="T66" fmla="*/ 20 w 166"/>
                <a:gd name="T67" fmla="*/ 28 h 166"/>
                <a:gd name="T68" fmla="*/ 32 w 166"/>
                <a:gd name="T69" fmla="*/ 18 h 166"/>
                <a:gd name="T70" fmla="*/ 46 w 166"/>
                <a:gd name="T71" fmla="*/ 8 h 166"/>
                <a:gd name="T72" fmla="*/ 62 w 166"/>
                <a:gd name="T73" fmla="*/ 2 h 166"/>
                <a:gd name="T74" fmla="*/ 62 w 166"/>
                <a:gd name="T75" fmla="*/ 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166">
                  <a:moveTo>
                    <a:pt x="62" y="2"/>
                  </a:moveTo>
                  <a:lnTo>
                    <a:pt x="62" y="2"/>
                  </a:lnTo>
                  <a:lnTo>
                    <a:pt x="80" y="0"/>
                  </a:lnTo>
                  <a:lnTo>
                    <a:pt x="96" y="2"/>
                  </a:lnTo>
                  <a:lnTo>
                    <a:pt x="112" y="6"/>
                  </a:lnTo>
                  <a:lnTo>
                    <a:pt x="126" y="12"/>
                  </a:lnTo>
                  <a:lnTo>
                    <a:pt x="138" y="22"/>
                  </a:lnTo>
                  <a:lnTo>
                    <a:pt x="150" y="34"/>
                  </a:lnTo>
                  <a:lnTo>
                    <a:pt x="158" y="48"/>
                  </a:lnTo>
                  <a:lnTo>
                    <a:pt x="164" y="62"/>
                  </a:lnTo>
                  <a:lnTo>
                    <a:pt x="164" y="62"/>
                  </a:lnTo>
                  <a:lnTo>
                    <a:pt x="166" y="80"/>
                  </a:lnTo>
                  <a:lnTo>
                    <a:pt x="166" y="96"/>
                  </a:lnTo>
                  <a:lnTo>
                    <a:pt x="162" y="112"/>
                  </a:lnTo>
                  <a:lnTo>
                    <a:pt x="154" y="126"/>
                  </a:lnTo>
                  <a:lnTo>
                    <a:pt x="146" y="138"/>
                  </a:lnTo>
                  <a:lnTo>
                    <a:pt x="134" y="150"/>
                  </a:lnTo>
                  <a:lnTo>
                    <a:pt x="120" y="158"/>
                  </a:lnTo>
                  <a:lnTo>
                    <a:pt x="104" y="164"/>
                  </a:lnTo>
                  <a:lnTo>
                    <a:pt x="104" y="164"/>
                  </a:lnTo>
                  <a:lnTo>
                    <a:pt x="86" y="166"/>
                  </a:lnTo>
                  <a:lnTo>
                    <a:pt x="70" y="166"/>
                  </a:lnTo>
                  <a:lnTo>
                    <a:pt x="56" y="162"/>
                  </a:lnTo>
                  <a:lnTo>
                    <a:pt x="40" y="154"/>
                  </a:lnTo>
                  <a:lnTo>
                    <a:pt x="28" y="146"/>
                  </a:lnTo>
                  <a:lnTo>
                    <a:pt x="16" y="134"/>
                  </a:lnTo>
                  <a:lnTo>
                    <a:pt x="8" y="120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4" y="56"/>
                  </a:lnTo>
                  <a:lnTo>
                    <a:pt x="12" y="42"/>
                  </a:lnTo>
                  <a:lnTo>
                    <a:pt x="20" y="28"/>
                  </a:lnTo>
                  <a:lnTo>
                    <a:pt x="32" y="18"/>
                  </a:lnTo>
                  <a:lnTo>
                    <a:pt x="46" y="8"/>
                  </a:lnTo>
                  <a:lnTo>
                    <a:pt x="62" y="2"/>
                  </a:lnTo>
                  <a:lnTo>
                    <a:pt x="62" y="2"/>
                  </a:lnTo>
                  <a:close/>
                </a:path>
              </a:pathLst>
            </a:custGeom>
            <a:solidFill>
              <a:srgbClr val="FFE613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Freeform 20"/>
            <p:cNvSpPr>
              <a:spLocks/>
            </p:cNvSpPr>
            <p:nvPr/>
          </p:nvSpPr>
          <p:spPr bwMode="auto">
            <a:xfrm>
              <a:off x="1770063" y="2374900"/>
              <a:ext cx="254000" cy="250825"/>
            </a:xfrm>
            <a:custGeom>
              <a:avLst/>
              <a:gdLst>
                <a:gd name="T0" fmla="*/ 60 w 160"/>
                <a:gd name="T1" fmla="*/ 2 h 158"/>
                <a:gd name="T2" fmla="*/ 60 w 160"/>
                <a:gd name="T3" fmla="*/ 2 h 158"/>
                <a:gd name="T4" fmla="*/ 76 w 160"/>
                <a:gd name="T5" fmla="*/ 0 h 158"/>
                <a:gd name="T6" fmla="*/ 92 w 160"/>
                <a:gd name="T7" fmla="*/ 0 h 158"/>
                <a:gd name="T8" fmla="*/ 108 w 160"/>
                <a:gd name="T9" fmla="*/ 4 h 158"/>
                <a:gd name="T10" fmla="*/ 122 w 160"/>
                <a:gd name="T11" fmla="*/ 10 h 158"/>
                <a:gd name="T12" fmla="*/ 134 w 160"/>
                <a:gd name="T13" fmla="*/ 20 h 158"/>
                <a:gd name="T14" fmla="*/ 144 w 160"/>
                <a:gd name="T15" fmla="*/ 30 h 158"/>
                <a:gd name="T16" fmla="*/ 152 w 160"/>
                <a:gd name="T17" fmla="*/ 44 h 158"/>
                <a:gd name="T18" fmla="*/ 158 w 160"/>
                <a:gd name="T19" fmla="*/ 60 h 158"/>
                <a:gd name="T20" fmla="*/ 158 w 160"/>
                <a:gd name="T21" fmla="*/ 60 h 158"/>
                <a:gd name="T22" fmla="*/ 160 w 160"/>
                <a:gd name="T23" fmla="*/ 76 h 158"/>
                <a:gd name="T24" fmla="*/ 160 w 160"/>
                <a:gd name="T25" fmla="*/ 90 h 158"/>
                <a:gd name="T26" fmla="*/ 156 w 160"/>
                <a:gd name="T27" fmla="*/ 106 h 158"/>
                <a:gd name="T28" fmla="*/ 150 w 160"/>
                <a:gd name="T29" fmla="*/ 120 h 158"/>
                <a:gd name="T30" fmla="*/ 140 w 160"/>
                <a:gd name="T31" fmla="*/ 132 h 158"/>
                <a:gd name="T32" fmla="*/ 128 w 160"/>
                <a:gd name="T33" fmla="*/ 142 h 158"/>
                <a:gd name="T34" fmla="*/ 116 w 160"/>
                <a:gd name="T35" fmla="*/ 150 h 158"/>
                <a:gd name="T36" fmla="*/ 100 w 160"/>
                <a:gd name="T37" fmla="*/ 156 h 158"/>
                <a:gd name="T38" fmla="*/ 100 w 160"/>
                <a:gd name="T39" fmla="*/ 156 h 158"/>
                <a:gd name="T40" fmla="*/ 84 w 160"/>
                <a:gd name="T41" fmla="*/ 158 h 158"/>
                <a:gd name="T42" fmla="*/ 68 w 160"/>
                <a:gd name="T43" fmla="*/ 158 h 158"/>
                <a:gd name="T44" fmla="*/ 54 w 160"/>
                <a:gd name="T45" fmla="*/ 154 h 158"/>
                <a:gd name="T46" fmla="*/ 40 w 160"/>
                <a:gd name="T47" fmla="*/ 148 h 158"/>
                <a:gd name="T48" fmla="*/ 28 w 160"/>
                <a:gd name="T49" fmla="*/ 138 h 158"/>
                <a:gd name="T50" fmla="*/ 16 w 160"/>
                <a:gd name="T51" fmla="*/ 128 h 158"/>
                <a:gd name="T52" fmla="*/ 8 w 160"/>
                <a:gd name="T53" fmla="*/ 114 h 158"/>
                <a:gd name="T54" fmla="*/ 4 w 160"/>
                <a:gd name="T55" fmla="*/ 98 h 158"/>
                <a:gd name="T56" fmla="*/ 4 w 160"/>
                <a:gd name="T57" fmla="*/ 98 h 158"/>
                <a:gd name="T58" fmla="*/ 0 w 160"/>
                <a:gd name="T59" fmla="*/ 82 h 158"/>
                <a:gd name="T60" fmla="*/ 2 w 160"/>
                <a:gd name="T61" fmla="*/ 66 h 158"/>
                <a:gd name="T62" fmla="*/ 6 w 160"/>
                <a:gd name="T63" fmla="*/ 52 h 158"/>
                <a:gd name="T64" fmla="*/ 12 w 160"/>
                <a:gd name="T65" fmla="*/ 38 h 158"/>
                <a:gd name="T66" fmla="*/ 20 w 160"/>
                <a:gd name="T67" fmla="*/ 26 h 158"/>
                <a:gd name="T68" fmla="*/ 32 w 160"/>
                <a:gd name="T69" fmla="*/ 16 h 158"/>
                <a:gd name="T70" fmla="*/ 46 w 160"/>
                <a:gd name="T71" fmla="*/ 8 h 158"/>
                <a:gd name="T72" fmla="*/ 60 w 160"/>
                <a:gd name="T73" fmla="*/ 2 h 158"/>
                <a:gd name="T74" fmla="*/ 60 w 160"/>
                <a:gd name="T75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0" h="158">
                  <a:moveTo>
                    <a:pt x="60" y="2"/>
                  </a:moveTo>
                  <a:lnTo>
                    <a:pt x="60" y="2"/>
                  </a:lnTo>
                  <a:lnTo>
                    <a:pt x="76" y="0"/>
                  </a:lnTo>
                  <a:lnTo>
                    <a:pt x="92" y="0"/>
                  </a:lnTo>
                  <a:lnTo>
                    <a:pt x="108" y="4"/>
                  </a:lnTo>
                  <a:lnTo>
                    <a:pt x="122" y="10"/>
                  </a:lnTo>
                  <a:lnTo>
                    <a:pt x="134" y="20"/>
                  </a:lnTo>
                  <a:lnTo>
                    <a:pt x="144" y="30"/>
                  </a:lnTo>
                  <a:lnTo>
                    <a:pt x="152" y="44"/>
                  </a:lnTo>
                  <a:lnTo>
                    <a:pt x="158" y="60"/>
                  </a:lnTo>
                  <a:lnTo>
                    <a:pt x="158" y="60"/>
                  </a:lnTo>
                  <a:lnTo>
                    <a:pt x="160" y="76"/>
                  </a:lnTo>
                  <a:lnTo>
                    <a:pt x="160" y="90"/>
                  </a:lnTo>
                  <a:lnTo>
                    <a:pt x="156" y="106"/>
                  </a:lnTo>
                  <a:lnTo>
                    <a:pt x="150" y="120"/>
                  </a:lnTo>
                  <a:lnTo>
                    <a:pt x="140" y="132"/>
                  </a:lnTo>
                  <a:lnTo>
                    <a:pt x="128" y="142"/>
                  </a:lnTo>
                  <a:lnTo>
                    <a:pt x="116" y="150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84" y="158"/>
                  </a:lnTo>
                  <a:lnTo>
                    <a:pt x="68" y="158"/>
                  </a:lnTo>
                  <a:lnTo>
                    <a:pt x="54" y="154"/>
                  </a:lnTo>
                  <a:lnTo>
                    <a:pt x="40" y="148"/>
                  </a:lnTo>
                  <a:lnTo>
                    <a:pt x="28" y="138"/>
                  </a:lnTo>
                  <a:lnTo>
                    <a:pt x="16" y="128"/>
                  </a:lnTo>
                  <a:lnTo>
                    <a:pt x="8" y="114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0" y="82"/>
                  </a:lnTo>
                  <a:lnTo>
                    <a:pt x="2" y="66"/>
                  </a:lnTo>
                  <a:lnTo>
                    <a:pt x="6" y="52"/>
                  </a:lnTo>
                  <a:lnTo>
                    <a:pt x="12" y="38"/>
                  </a:lnTo>
                  <a:lnTo>
                    <a:pt x="20" y="26"/>
                  </a:lnTo>
                  <a:lnTo>
                    <a:pt x="32" y="16"/>
                  </a:lnTo>
                  <a:lnTo>
                    <a:pt x="46" y="8"/>
                  </a:lnTo>
                  <a:lnTo>
                    <a:pt x="60" y="2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FDE15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Freeform 21"/>
            <p:cNvSpPr>
              <a:spLocks/>
            </p:cNvSpPr>
            <p:nvPr/>
          </p:nvSpPr>
          <p:spPr bwMode="auto">
            <a:xfrm>
              <a:off x="1776413" y="2378075"/>
              <a:ext cx="241300" cy="241300"/>
            </a:xfrm>
            <a:custGeom>
              <a:avLst/>
              <a:gdLst>
                <a:gd name="T0" fmla="*/ 56 w 152"/>
                <a:gd name="T1" fmla="*/ 2 h 152"/>
                <a:gd name="T2" fmla="*/ 56 w 152"/>
                <a:gd name="T3" fmla="*/ 2 h 152"/>
                <a:gd name="T4" fmla="*/ 72 w 152"/>
                <a:gd name="T5" fmla="*/ 0 h 152"/>
                <a:gd name="T6" fmla="*/ 88 w 152"/>
                <a:gd name="T7" fmla="*/ 0 h 152"/>
                <a:gd name="T8" fmla="*/ 102 w 152"/>
                <a:gd name="T9" fmla="*/ 4 h 152"/>
                <a:gd name="T10" fmla="*/ 114 w 152"/>
                <a:gd name="T11" fmla="*/ 10 h 152"/>
                <a:gd name="T12" fmla="*/ 126 w 152"/>
                <a:gd name="T13" fmla="*/ 20 h 152"/>
                <a:gd name="T14" fmla="*/ 136 w 152"/>
                <a:gd name="T15" fmla="*/ 30 h 152"/>
                <a:gd name="T16" fmla="*/ 144 w 152"/>
                <a:gd name="T17" fmla="*/ 42 h 152"/>
                <a:gd name="T18" fmla="*/ 150 w 152"/>
                <a:gd name="T19" fmla="*/ 58 h 152"/>
                <a:gd name="T20" fmla="*/ 150 w 152"/>
                <a:gd name="T21" fmla="*/ 58 h 152"/>
                <a:gd name="T22" fmla="*/ 152 w 152"/>
                <a:gd name="T23" fmla="*/ 72 h 152"/>
                <a:gd name="T24" fmla="*/ 152 w 152"/>
                <a:gd name="T25" fmla="*/ 88 h 152"/>
                <a:gd name="T26" fmla="*/ 148 w 152"/>
                <a:gd name="T27" fmla="*/ 102 h 152"/>
                <a:gd name="T28" fmla="*/ 142 w 152"/>
                <a:gd name="T29" fmla="*/ 116 h 152"/>
                <a:gd name="T30" fmla="*/ 132 w 152"/>
                <a:gd name="T31" fmla="*/ 128 h 152"/>
                <a:gd name="T32" fmla="*/ 122 w 152"/>
                <a:gd name="T33" fmla="*/ 138 h 152"/>
                <a:gd name="T34" fmla="*/ 110 w 152"/>
                <a:gd name="T35" fmla="*/ 144 h 152"/>
                <a:gd name="T36" fmla="*/ 94 w 152"/>
                <a:gd name="T37" fmla="*/ 150 h 152"/>
                <a:gd name="T38" fmla="*/ 94 w 152"/>
                <a:gd name="T39" fmla="*/ 150 h 152"/>
                <a:gd name="T40" fmla="*/ 80 w 152"/>
                <a:gd name="T41" fmla="*/ 152 h 152"/>
                <a:gd name="T42" fmla="*/ 64 w 152"/>
                <a:gd name="T43" fmla="*/ 152 h 152"/>
                <a:gd name="T44" fmla="*/ 50 w 152"/>
                <a:gd name="T45" fmla="*/ 148 h 152"/>
                <a:gd name="T46" fmla="*/ 36 w 152"/>
                <a:gd name="T47" fmla="*/ 142 h 152"/>
                <a:gd name="T48" fmla="*/ 26 w 152"/>
                <a:gd name="T49" fmla="*/ 134 h 152"/>
                <a:gd name="T50" fmla="*/ 16 w 152"/>
                <a:gd name="T51" fmla="*/ 122 h 152"/>
                <a:gd name="T52" fmla="*/ 8 w 152"/>
                <a:gd name="T53" fmla="*/ 110 h 152"/>
                <a:gd name="T54" fmla="*/ 2 w 152"/>
                <a:gd name="T55" fmla="*/ 96 h 152"/>
                <a:gd name="T56" fmla="*/ 2 w 152"/>
                <a:gd name="T57" fmla="*/ 96 h 152"/>
                <a:gd name="T58" fmla="*/ 0 w 152"/>
                <a:gd name="T59" fmla="*/ 80 h 152"/>
                <a:gd name="T60" fmla="*/ 0 w 152"/>
                <a:gd name="T61" fmla="*/ 64 h 152"/>
                <a:gd name="T62" fmla="*/ 4 w 152"/>
                <a:gd name="T63" fmla="*/ 50 h 152"/>
                <a:gd name="T64" fmla="*/ 10 w 152"/>
                <a:gd name="T65" fmla="*/ 38 h 152"/>
                <a:gd name="T66" fmla="*/ 18 w 152"/>
                <a:gd name="T67" fmla="*/ 26 h 152"/>
                <a:gd name="T68" fmla="*/ 30 w 152"/>
                <a:gd name="T69" fmla="*/ 16 h 152"/>
                <a:gd name="T70" fmla="*/ 42 w 152"/>
                <a:gd name="T71" fmla="*/ 8 h 152"/>
                <a:gd name="T72" fmla="*/ 56 w 152"/>
                <a:gd name="T73" fmla="*/ 2 h 152"/>
                <a:gd name="T74" fmla="*/ 56 w 152"/>
                <a:gd name="T75" fmla="*/ 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52">
                  <a:moveTo>
                    <a:pt x="56" y="2"/>
                  </a:moveTo>
                  <a:lnTo>
                    <a:pt x="56" y="2"/>
                  </a:lnTo>
                  <a:lnTo>
                    <a:pt x="72" y="0"/>
                  </a:lnTo>
                  <a:lnTo>
                    <a:pt x="88" y="0"/>
                  </a:lnTo>
                  <a:lnTo>
                    <a:pt x="102" y="4"/>
                  </a:lnTo>
                  <a:lnTo>
                    <a:pt x="114" y="10"/>
                  </a:lnTo>
                  <a:lnTo>
                    <a:pt x="126" y="20"/>
                  </a:lnTo>
                  <a:lnTo>
                    <a:pt x="136" y="30"/>
                  </a:lnTo>
                  <a:lnTo>
                    <a:pt x="144" y="42"/>
                  </a:lnTo>
                  <a:lnTo>
                    <a:pt x="150" y="58"/>
                  </a:lnTo>
                  <a:lnTo>
                    <a:pt x="150" y="58"/>
                  </a:lnTo>
                  <a:lnTo>
                    <a:pt x="152" y="72"/>
                  </a:lnTo>
                  <a:lnTo>
                    <a:pt x="152" y="88"/>
                  </a:lnTo>
                  <a:lnTo>
                    <a:pt x="148" y="102"/>
                  </a:lnTo>
                  <a:lnTo>
                    <a:pt x="142" y="116"/>
                  </a:lnTo>
                  <a:lnTo>
                    <a:pt x="132" y="128"/>
                  </a:lnTo>
                  <a:lnTo>
                    <a:pt x="122" y="138"/>
                  </a:lnTo>
                  <a:lnTo>
                    <a:pt x="110" y="144"/>
                  </a:lnTo>
                  <a:lnTo>
                    <a:pt x="94" y="150"/>
                  </a:lnTo>
                  <a:lnTo>
                    <a:pt x="94" y="150"/>
                  </a:lnTo>
                  <a:lnTo>
                    <a:pt x="80" y="152"/>
                  </a:lnTo>
                  <a:lnTo>
                    <a:pt x="64" y="152"/>
                  </a:lnTo>
                  <a:lnTo>
                    <a:pt x="50" y="148"/>
                  </a:lnTo>
                  <a:lnTo>
                    <a:pt x="36" y="142"/>
                  </a:lnTo>
                  <a:lnTo>
                    <a:pt x="26" y="134"/>
                  </a:lnTo>
                  <a:lnTo>
                    <a:pt x="16" y="122"/>
                  </a:lnTo>
                  <a:lnTo>
                    <a:pt x="8" y="110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4" y="50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30" y="16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56" y="2"/>
                  </a:lnTo>
                  <a:close/>
                </a:path>
              </a:pathLst>
            </a:custGeom>
            <a:solidFill>
              <a:srgbClr val="FFD718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" name="Freeform 22"/>
            <p:cNvSpPr>
              <a:spLocks/>
            </p:cNvSpPr>
            <p:nvPr/>
          </p:nvSpPr>
          <p:spPr bwMode="auto">
            <a:xfrm>
              <a:off x="1779588" y="2381250"/>
              <a:ext cx="231775" cy="231775"/>
            </a:xfrm>
            <a:custGeom>
              <a:avLst/>
              <a:gdLst>
                <a:gd name="T0" fmla="*/ 56 w 146"/>
                <a:gd name="T1" fmla="*/ 2 h 146"/>
                <a:gd name="T2" fmla="*/ 56 w 146"/>
                <a:gd name="T3" fmla="*/ 2 h 146"/>
                <a:gd name="T4" fmla="*/ 70 w 146"/>
                <a:gd name="T5" fmla="*/ 0 h 146"/>
                <a:gd name="T6" fmla="*/ 84 w 146"/>
                <a:gd name="T7" fmla="*/ 2 h 146"/>
                <a:gd name="T8" fmla="*/ 98 w 146"/>
                <a:gd name="T9" fmla="*/ 4 h 146"/>
                <a:gd name="T10" fmla="*/ 110 w 146"/>
                <a:gd name="T11" fmla="*/ 10 h 146"/>
                <a:gd name="T12" fmla="*/ 122 w 146"/>
                <a:gd name="T13" fmla="*/ 18 h 146"/>
                <a:gd name="T14" fmla="*/ 132 w 146"/>
                <a:gd name="T15" fmla="*/ 30 h 146"/>
                <a:gd name="T16" fmla="*/ 140 w 146"/>
                <a:gd name="T17" fmla="*/ 42 h 146"/>
                <a:gd name="T18" fmla="*/ 144 w 146"/>
                <a:gd name="T19" fmla="*/ 56 h 146"/>
                <a:gd name="T20" fmla="*/ 144 w 146"/>
                <a:gd name="T21" fmla="*/ 56 h 146"/>
                <a:gd name="T22" fmla="*/ 146 w 146"/>
                <a:gd name="T23" fmla="*/ 70 h 146"/>
                <a:gd name="T24" fmla="*/ 146 w 146"/>
                <a:gd name="T25" fmla="*/ 84 h 146"/>
                <a:gd name="T26" fmla="*/ 142 w 146"/>
                <a:gd name="T27" fmla="*/ 98 h 146"/>
                <a:gd name="T28" fmla="*/ 136 w 146"/>
                <a:gd name="T29" fmla="*/ 110 h 146"/>
                <a:gd name="T30" fmla="*/ 128 w 146"/>
                <a:gd name="T31" fmla="*/ 122 h 146"/>
                <a:gd name="T32" fmla="*/ 118 w 146"/>
                <a:gd name="T33" fmla="*/ 132 h 146"/>
                <a:gd name="T34" fmla="*/ 106 w 146"/>
                <a:gd name="T35" fmla="*/ 140 h 146"/>
                <a:gd name="T36" fmla="*/ 92 w 146"/>
                <a:gd name="T37" fmla="*/ 144 h 146"/>
                <a:gd name="T38" fmla="*/ 92 w 146"/>
                <a:gd name="T39" fmla="*/ 144 h 146"/>
                <a:gd name="T40" fmla="*/ 76 w 146"/>
                <a:gd name="T41" fmla="*/ 146 h 146"/>
                <a:gd name="T42" fmla="*/ 62 w 146"/>
                <a:gd name="T43" fmla="*/ 146 h 146"/>
                <a:gd name="T44" fmla="*/ 48 w 146"/>
                <a:gd name="T45" fmla="*/ 142 h 146"/>
                <a:gd name="T46" fmla="*/ 36 w 146"/>
                <a:gd name="T47" fmla="*/ 136 h 146"/>
                <a:gd name="T48" fmla="*/ 24 w 146"/>
                <a:gd name="T49" fmla="*/ 128 h 146"/>
                <a:gd name="T50" fmla="*/ 16 w 146"/>
                <a:gd name="T51" fmla="*/ 118 h 146"/>
                <a:gd name="T52" fmla="*/ 8 w 146"/>
                <a:gd name="T53" fmla="*/ 106 h 146"/>
                <a:gd name="T54" fmla="*/ 2 w 146"/>
                <a:gd name="T55" fmla="*/ 92 h 146"/>
                <a:gd name="T56" fmla="*/ 2 w 146"/>
                <a:gd name="T57" fmla="*/ 92 h 146"/>
                <a:gd name="T58" fmla="*/ 0 w 146"/>
                <a:gd name="T59" fmla="*/ 78 h 146"/>
                <a:gd name="T60" fmla="*/ 2 w 146"/>
                <a:gd name="T61" fmla="*/ 62 h 146"/>
                <a:gd name="T62" fmla="*/ 4 w 146"/>
                <a:gd name="T63" fmla="*/ 48 h 146"/>
                <a:gd name="T64" fmla="*/ 10 w 146"/>
                <a:gd name="T65" fmla="*/ 36 h 146"/>
                <a:gd name="T66" fmla="*/ 18 w 146"/>
                <a:gd name="T67" fmla="*/ 24 h 146"/>
                <a:gd name="T68" fmla="*/ 30 w 146"/>
                <a:gd name="T69" fmla="*/ 16 h 146"/>
                <a:gd name="T70" fmla="*/ 42 w 146"/>
                <a:gd name="T71" fmla="*/ 8 h 146"/>
                <a:gd name="T72" fmla="*/ 56 w 146"/>
                <a:gd name="T73" fmla="*/ 2 h 146"/>
                <a:gd name="T74" fmla="*/ 56 w 146"/>
                <a:gd name="T75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6" h="146">
                  <a:moveTo>
                    <a:pt x="56" y="2"/>
                  </a:moveTo>
                  <a:lnTo>
                    <a:pt x="56" y="2"/>
                  </a:lnTo>
                  <a:lnTo>
                    <a:pt x="70" y="0"/>
                  </a:lnTo>
                  <a:lnTo>
                    <a:pt x="84" y="2"/>
                  </a:lnTo>
                  <a:lnTo>
                    <a:pt x="98" y="4"/>
                  </a:lnTo>
                  <a:lnTo>
                    <a:pt x="110" y="10"/>
                  </a:lnTo>
                  <a:lnTo>
                    <a:pt x="122" y="18"/>
                  </a:lnTo>
                  <a:lnTo>
                    <a:pt x="132" y="30"/>
                  </a:lnTo>
                  <a:lnTo>
                    <a:pt x="140" y="42"/>
                  </a:lnTo>
                  <a:lnTo>
                    <a:pt x="144" y="56"/>
                  </a:lnTo>
                  <a:lnTo>
                    <a:pt x="144" y="56"/>
                  </a:lnTo>
                  <a:lnTo>
                    <a:pt x="146" y="70"/>
                  </a:lnTo>
                  <a:lnTo>
                    <a:pt x="146" y="84"/>
                  </a:lnTo>
                  <a:lnTo>
                    <a:pt x="142" y="98"/>
                  </a:lnTo>
                  <a:lnTo>
                    <a:pt x="136" y="110"/>
                  </a:lnTo>
                  <a:lnTo>
                    <a:pt x="128" y="122"/>
                  </a:lnTo>
                  <a:lnTo>
                    <a:pt x="118" y="132"/>
                  </a:lnTo>
                  <a:lnTo>
                    <a:pt x="106" y="140"/>
                  </a:lnTo>
                  <a:lnTo>
                    <a:pt x="92" y="144"/>
                  </a:lnTo>
                  <a:lnTo>
                    <a:pt x="92" y="144"/>
                  </a:lnTo>
                  <a:lnTo>
                    <a:pt x="76" y="146"/>
                  </a:lnTo>
                  <a:lnTo>
                    <a:pt x="62" y="146"/>
                  </a:lnTo>
                  <a:lnTo>
                    <a:pt x="48" y="142"/>
                  </a:lnTo>
                  <a:lnTo>
                    <a:pt x="36" y="136"/>
                  </a:lnTo>
                  <a:lnTo>
                    <a:pt x="24" y="128"/>
                  </a:lnTo>
                  <a:lnTo>
                    <a:pt x="16" y="118"/>
                  </a:lnTo>
                  <a:lnTo>
                    <a:pt x="8" y="106"/>
                  </a:lnTo>
                  <a:lnTo>
                    <a:pt x="2" y="92"/>
                  </a:lnTo>
                  <a:lnTo>
                    <a:pt x="2" y="92"/>
                  </a:lnTo>
                  <a:lnTo>
                    <a:pt x="0" y="78"/>
                  </a:lnTo>
                  <a:lnTo>
                    <a:pt x="2" y="62"/>
                  </a:lnTo>
                  <a:lnTo>
                    <a:pt x="4" y="48"/>
                  </a:lnTo>
                  <a:lnTo>
                    <a:pt x="10" y="36"/>
                  </a:lnTo>
                  <a:lnTo>
                    <a:pt x="18" y="24"/>
                  </a:lnTo>
                  <a:lnTo>
                    <a:pt x="30" y="16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56" y="2"/>
                  </a:lnTo>
                  <a:close/>
                </a:path>
              </a:pathLst>
            </a:custGeom>
            <a:solidFill>
              <a:srgbClr val="FFD01D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5" name="Freeform 23"/>
            <p:cNvSpPr>
              <a:spLocks/>
            </p:cNvSpPr>
            <p:nvPr/>
          </p:nvSpPr>
          <p:spPr bwMode="auto">
            <a:xfrm>
              <a:off x="1785938" y="2387600"/>
              <a:ext cx="219075" cy="219075"/>
            </a:xfrm>
            <a:custGeom>
              <a:avLst/>
              <a:gdLst>
                <a:gd name="T0" fmla="*/ 52 w 138"/>
                <a:gd name="T1" fmla="*/ 2 h 138"/>
                <a:gd name="T2" fmla="*/ 52 w 138"/>
                <a:gd name="T3" fmla="*/ 2 h 138"/>
                <a:gd name="T4" fmla="*/ 66 w 138"/>
                <a:gd name="T5" fmla="*/ 0 h 138"/>
                <a:gd name="T6" fmla="*/ 80 w 138"/>
                <a:gd name="T7" fmla="*/ 0 h 138"/>
                <a:gd name="T8" fmla="*/ 92 w 138"/>
                <a:gd name="T9" fmla="*/ 4 h 138"/>
                <a:gd name="T10" fmla="*/ 104 w 138"/>
                <a:gd name="T11" fmla="*/ 8 h 138"/>
                <a:gd name="T12" fmla="*/ 116 w 138"/>
                <a:gd name="T13" fmla="*/ 16 h 138"/>
                <a:gd name="T14" fmla="*/ 124 w 138"/>
                <a:gd name="T15" fmla="*/ 26 h 138"/>
                <a:gd name="T16" fmla="*/ 132 w 138"/>
                <a:gd name="T17" fmla="*/ 38 h 138"/>
                <a:gd name="T18" fmla="*/ 136 w 138"/>
                <a:gd name="T19" fmla="*/ 52 h 138"/>
                <a:gd name="T20" fmla="*/ 136 w 138"/>
                <a:gd name="T21" fmla="*/ 52 h 138"/>
                <a:gd name="T22" fmla="*/ 138 w 138"/>
                <a:gd name="T23" fmla="*/ 66 h 138"/>
                <a:gd name="T24" fmla="*/ 138 w 138"/>
                <a:gd name="T25" fmla="*/ 80 h 138"/>
                <a:gd name="T26" fmla="*/ 134 w 138"/>
                <a:gd name="T27" fmla="*/ 92 h 138"/>
                <a:gd name="T28" fmla="*/ 128 w 138"/>
                <a:gd name="T29" fmla="*/ 104 h 138"/>
                <a:gd name="T30" fmla="*/ 120 w 138"/>
                <a:gd name="T31" fmla="*/ 116 h 138"/>
                <a:gd name="T32" fmla="*/ 110 w 138"/>
                <a:gd name="T33" fmla="*/ 124 h 138"/>
                <a:gd name="T34" fmla="*/ 100 w 138"/>
                <a:gd name="T35" fmla="*/ 132 h 138"/>
                <a:gd name="T36" fmla="*/ 86 w 138"/>
                <a:gd name="T37" fmla="*/ 136 h 138"/>
                <a:gd name="T38" fmla="*/ 86 w 138"/>
                <a:gd name="T39" fmla="*/ 136 h 138"/>
                <a:gd name="T40" fmla="*/ 72 w 138"/>
                <a:gd name="T41" fmla="*/ 138 h 138"/>
                <a:gd name="T42" fmla="*/ 58 w 138"/>
                <a:gd name="T43" fmla="*/ 138 h 138"/>
                <a:gd name="T44" fmla="*/ 46 w 138"/>
                <a:gd name="T45" fmla="*/ 134 h 138"/>
                <a:gd name="T46" fmla="*/ 34 w 138"/>
                <a:gd name="T47" fmla="*/ 128 h 138"/>
                <a:gd name="T48" fmla="*/ 22 w 138"/>
                <a:gd name="T49" fmla="*/ 122 h 138"/>
                <a:gd name="T50" fmla="*/ 14 w 138"/>
                <a:gd name="T51" fmla="*/ 112 h 138"/>
                <a:gd name="T52" fmla="*/ 6 w 138"/>
                <a:gd name="T53" fmla="*/ 100 h 138"/>
                <a:gd name="T54" fmla="*/ 2 w 138"/>
                <a:gd name="T55" fmla="*/ 86 h 138"/>
                <a:gd name="T56" fmla="*/ 2 w 138"/>
                <a:gd name="T57" fmla="*/ 86 h 138"/>
                <a:gd name="T58" fmla="*/ 0 w 138"/>
                <a:gd name="T59" fmla="*/ 72 h 138"/>
                <a:gd name="T60" fmla="*/ 0 w 138"/>
                <a:gd name="T61" fmla="*/ 58 h 138"/>
                <a:gd name="T62" fmla="*/ 4 w 138"/>
                <a:gd name="T63" fmla="*/ 46 h 138"/>
                <a:gd name="T64" fmla="*/ 8 w 138"/>
                <a:gd name="T65" fmla="*/ 34 h 138"/>
                <a:gd name="T66" fmla="*/ 16 w 138"/>
                <a:gd name="T67" fmla="*/ 22 h 138"/>
                <a:gd name="T68" fmla="*/ 26 w 138"/>
                <a:gd name="T69" fmla="*/ 14 h 138"/>
                <a:gd name="T70" fmla="*/ 38 w 138"/>
                <a:gd name="T71" fmla="*/ 6 h 138"/>
                <a:gd name="T72" fmla="*/ 52 w 138"/>
                <a:gd name="T73" fmla="*/ 2 h 138"/>
                <a:gd name="T74" fmla="*/ 52 w 138"/>
                <a:gd name="T75" fmla="*/ 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8" h="138">
                  <a:moveTo>
                    <a:pt x="52" y="2"/>
                  </a:moveTo>
                  <a:lnTo>
                    <a:pt x="52" y="2"/>
                  </a:lnTo>
                  <a:lnTo>
                    <a:pt x="66" y="0"/>
                  </a:lnTo>
                  <a:lnTo>
                    <a:pt x="80" y="0"/>
                  </a:lnTo>
                  <a:lnTo>
                    <a:pt x="92" y="4"/>
                  </a:lnTo>
                  <a:lnTo>
                    <a:pt x="104" y="8"/>
                  </a:lnTo>
                  <a:lnTo>
                    <a:pt x="116" y="16"/>
                  </a:lnTo>
                  <a:lnTo>
                    <a:pt x="124" y="26"/>
                  </a:lnTo>
                  <a:lnTo>
                    <a:pt x="132" y="38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38" y="66"/>
                  </a:lnTo>
                  <a:lnTo>
                    <a:pt x="138" y="80"/>
                  </a:lnTo>
                  <a:lnTo>
                    <a:pt x="134" y="92"/>
                  </a:lnTo>
                  <a:lnTo>
                    <a:pt x="128" y="104"/>
                  </a:lnTo>
                  <a:lnTo>
                    <a:pt x="120" y="116"/>
                  </a:lnTo>
                  <a:lnTo>
                    <a:pt x="110" y="124"/>
                  </a:lnTo>
                  <a:lnTo>
                    <a:pt x="100" y="132"/>
                  </a:lnTo>
                  <a:lnTo>
                    <a:pt x="86" y="136"/>
                  </a:lnTo>
                  <a:lnTo>
                    <a:pt x="86" y="136"/>
                  </a:lnTo>
                  <a:lnTo>
                    <a:pt x="72" y="138"/>
                  </a:lnTo>
                  <a:lnTo>
                    <a:pt x="58" y="138"/>
                  </a:lnTo>
                  <a:lnTo>
                    <a:pt x="46" y="134"/>
                  </a:lnTo>
                  <a:lnTo>
                    <a:pt x="34" y="128"/>
                  </a:lnTo>
                  <a:lnTo>
                    <a:pt x="22" y="122"/>
                  </a:lnTo>
                  <a:lnTo>
                    <a:pt x="14" y="112"/>
                  </a:lnTo>
                  <a:lnTo>
                    <a:pt x="6" y="100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0" y="72"/>
                  </a:lnTo>
                  <a:lnTo>
                    <a:pt x="0" y="58"/>
                  </a:lnTo>
                  <a:lnTo>
                    <a:pt x="4" y="46"/>
                  </a:lnTo>
                  <a:lnTo>
                    <a:pt x="8" y="34"/>
                  </a:lnTo>
                  <a:lnTo>
                    <a:pt x="16" y="22"/>
                  </a:lnTo>
                  <a:lnTo>
                    <a:pt x="26" y="14"/>
                  </a:lnTo>
                  <a:lnTo>
                    <a:pt x="38" y="6"/>
                  </a:lnTo>
                  <a:lnTo>
                    <a:pt x="52" y="2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FFC921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6" name="Freeform 24"/>
            <p:cNvSpPr>
              <a:spLocks/>
            </p:cNvSpPr>
            <p:nvPr/>
          </p:nvSpPr>
          <p:spPr bwMode="auto">
            <a:xfrm>
              <a:off x="1789113" y="2390775"/>
              <a:ext cx="209550" cy="209550"/>
            </a:xfrm>
            <a:custGeom>
              <a:avLst/>
              <a:gdLst>
                <a:gd name="T0" fmla="*/ 50 w 132"/>
                <a:gd name="T1" fmla="*/ 2 h 132"/>
                <a:gd name="T2" fmla="*/ 50 w 132"/>
                <a:gd name="T3" fmla="*/ 2 h 132"/>
                <a:gd name="T4" fmla="*/ 62 w 132"/>
                <a:gd name="T5" fmla="*/ 0 h 132"/>
                <a:gd name="T6" fmla="*/ 76 w 132"/>
                <a:gd name="T7" fmla="*/ 0 h 132"/>
                <a:gd name="T8" fmla="*/ 88 w 132"/>
                <a:gd name="T9" fmla="*/ 4 h 132"/>
                <a:gd name="T10" fmla="*/ 100 w 132"/>
                <a:gd name="T11" fmla="*/ 10 h 132"/>
                <a:gd name="T12" fmla="*/ 110 w 132"/>
                <a:gd name="T13" fmla="*/ 16 h 132"/>
                <a:gd name="T14" fmla="*/ 118 w 132"/>
                <a:gd name="T15" fmla="*/ 26 h 132"/>
                <a:gd name="T16" fmla="*/ 126 w 132"/>
                <a:gd name="T17" fmla="*/ 38 h 132"/>
                <a:gd name="T18" fmla="*/ 130 w 132"/>
                <a:gd name="T19" fmla="*/ 50 h 132"/>
                <a:gd name="T20" fmla="*/ 130 w 132"/>
                <a:gd name="T21" fmla="*/ 50 h 132"/>
                <a:gd name="T22" fmla="*/ 132 w 132"/>
                <a:gd name="T23" fmla="*/ 64 h 132"/>
                <a:gd name="T24" fmla="*/ 132 w 132"/>
                <a:gd name="T25" fmla="*/ 76 h 132"/>
                <a:gd name="T26" fmla="*/ 128 w 132"/>
                <a:gd name="T27" fmla="*/ 88 h 132"/>
                <a:gd name="T28" fmla="*/ 124 w 132"/>
                <a:gd name="T29" fmla="*/ 100 h 132"/>
                <a:gd name="T30" fmla="*/ 116 w 132"/>
                <a:gd name="T31" fmla="*/ 110 h 132"/>
                <a:gd name="T32" fmla="*/ 106 w 132"/>
                <a:gd name="T33" fmla="*/ 120 h 132"/>
                <a:gd name="T34" fmla="*/ 96 w 132"/>
                <a:gd name="T35" fmla="*/ 126 h 132"/>
                <a:gd name="T36" fmla="*/ 82 w 132"/>
                <a:gd name="T37" fmla="*/ 130 h 132"/>
                <a:gd name="T38" fmla="*/ 82 w 132"/>
                <a:gd name="T39" fmla="*/ 130 h 132"/>
                <a:gd name="T40" fmla="*/ 70 w 132"/>
                <a:gd name="T41" fmla="*/ 132 h 132"/>
                <a:gd name="T42" fmla="*/ 56 w 132"/>
                <a:gd name="T43" fmla="*/ 132 h 132"/>
                <a:gd name="T44" fmla="*/ 44 w 132"/>
                <a:gd name="T45" fmla="*/ 128 h 132"/>
                <a:gd name="T46" fmla="*/ 32 w 132"/>
                <a:gd name="T47" fmla="*/ 124 h 132"/>
                <a:gd name="T48" fmla="*/ 22 w 132"/>
                <a:gd name="T49" fmla="*/ 116 h 132"/>
                <a:gd name="T50" fmla="*/ 14 w 132"/>
                <a:gd name="T51" fmla="*/ 106 h 132"/>
                <a:gd name="T52" fmla="*/ 6 w 132"/>
                <a:gd name="T53" fmla="*/ 96 h 132"/>
                <a:gd name="T54" fmla="*/ 2 w 132"/>
                <a:gd name="T55" fmla="*/ 82 h 132"/>
                <a:gd name="T56" fmla="*/ 2 w 132"/>
                <a:gd name="T57" fmla="*/ 82 h 132"/>
                <a:gd name="T58" fmla="*/ 0 w 132"/>
                <a:gd name="T59" fmla="*/ 70 h 132"/>
                <a:gd name="T60" fmla="*/ 0 w 132"/>
                <a:gd name="T61" fmla="*/ 56 h 132"/>
                <a:gd name="T62" fmla="*/ 4 w 132"/>
                <a:gd name="T63" fmla="*/ 44 h 132"/>
                <a:gd name="T64" fmla="*/ 10 w 132"/>
                <a:gd name="T65" fmla="*/ 32 h 132"/>
                <a:gd name="T66" fmla="*/ 16 w 132"/>
                <a:gd name="T67" fmla="*/ 22 h 132"/>
                <a:gd name="T68" fmla="*/ 26 w 132"/>
                <a:gd name="T69" fmla="*/ 14 h 132"/>
                <a:gd name="T70" fmla="*/ 38 w 132"/>
                <a:gd name="T71" fmla="*/ 6 h 132"/>
                <a:gd name="T72" fmla="*/ 50 w 132"/>
                <a:gd name="T73" fmla="*/ 2 h 132"/>
                <a:gd name="T74" fmla="*/ 50 w 132"/>
                <a:gd name="T75" fmla="*/ 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32">
                  <a:moveTo>
                    <a:pt x="50" y="2"/>
                  </a:moveTo>
                  <a:lnTo>
                    <a:pt x="50" y="2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10" y="16"/>
                  </a:lnTo>
                  <a:lnTo>
                    <a:pt x="118" y="26"/>
                  </a:lnTo>
                  <a:lnTo>
                    <a:pt x="126" y="38"/>
                  </a:lnTo>
                  <a:lnTo>
                    <a:pt x="130" y="50"/>
                  </a:lnTo>
                  <a:lnTo>
                    <a:pt x="130" y="50"/>
                  </a:lnTo>
                  <a:lnTo>
                    <a:pt x="132" y="64"/>
                  </a:lnTo>
                  <a:lnTo>
                    <a:pt x="132" y="76"/>
                  </a:lnTo>
                  <a:lnTo>
                    <a:pt x="128" y="88"/>
                  </a:lnTo>
                  <a:lnTo>
                    <a:pt x="124" y="100"/>
                  </a:lnTo>
                  <a:lnTo>
                    <a:pt x="116" y="110"/>
                  </a:lnTo>
                  <a:lnTo>
                    <a:pt x="106" y="120"/>
                  </a:lnTo>
                  <a:lnTo>
                    <a:pt x="96" y="126"/>
                  </a:lnTo>
                  <a:lnTo>
                    <a:pt x="82" y="130"/>
                  </a:lnTo>
                  <a:lnTo>
                    <a:pt x="82" y="130"/>
                  </a:lnTo>
                  <a:lnTo>
                    <a:pt x="70" y="132"/>
                  </a:lnTo>
                  <a:lnTo>
                    <a:pt x="56" y="132"/>
                  </a:lnTo>
                  <a:lnTo>
                    <a:pt x="44" y="128"/>
                  </a:lnTo>
                  <a:lnTo>
                    <a:pt x="32" y="124"/>
                  </a:lnTo>
                  <a:lnTo>
                    <a:pt x="22" y="116"/>
                  </a:lnTo>
                  <a:lnTo>
                    <a:pt x="14" y="106"/>
                  </a:lnTo>
                  <a:lnTo>
                    <a:pt x="6" y="96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4" y="44"/>
                  </a:lnTo>
                  <a:lnTo>
                    <a:pt x="10" y="32"/>
                  </a:lnTo>
                  <a:lnTo>
                    <a:pt x="16" y="22"/>
                  </a:lnTo>
                  <a:lnTo>
                    <a:pt x="26" y="14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50" y="2"/>
                  </a:lnTo>
                  <a:close/>
                </a:path>
              </a:pathLst>
            </a:custGeom>
            <a:solidFill>
              <a:srgbClr val="FFC226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7" name="Freeform 25"/>
            <p:cNvSpPr>
              <a:spLocks/>
            </p:cNvSpPr>
            <p:nvPr/>
          </p:nvSpPr>
          <p:spPr bwMode="auto">
            <a:xfrm>
              <a:off x="1792288" y="2393950"/>
              <a:ext cx="200025" cy="200025"/>
            </a:xfrm>
            <a:custGeom>
              <a:avLst/>
              <a:gdLst>
                <a:gd name="T0" fmla="*/ 48 w 126"/>
                <a:gd name="T1" fmla="*/ 2 h 126"/>
                <a:gd name="T2" fmla="*/ 48 w 126"/>
                <a:gd name="T3" fmla="*/ 2 h 126"/>
                <a:gd name="T4" fmla="*/ 60 w 126"/>
                <a:gd name="T5" fmla="*/ 0 h 126"/>
                <a:gd name="T6" fmla="*/ 72 w 126"/>
                <a:gd name="T7" fmla="*/ 2 h 126"/>
                <a:gd name="T8" fmla="*/ 84 w 126"/>
                <a:gd name="T9" fmla="*/ 4 h 126"/>
                <a:gd name="T10" fmla="*/ 96 w 126"/>
                <a:gd name="T11" fmla="*/ 10 h 126"/>
                <a:gd name="T12" fmla="*/ 106 w 126"/>
                <a:gd name="T13" fmla="*/ 16 h 126"/>
                <a:gd name="T14" fmla="*/ 114 w 126"/>
                <a:gd name="T15" fmla="*/ 26 h 126"/>
                <a:gd name="T16" fmla="*/ 120 w 126"/>
                <a:gd name="T17" fmla="*/ 36 h 126"/>
                <a:gd name="T18" fmla="*/ 124 w 126"/>
                <a:gd name="T19" fmla="*/ 48 h 126"/>
                <a:gd name="T20" fmla="*/ 124 w 126"/>
                <a:gd name="T21" fmla="*/ 48 h 126"/>
                <a:gd name="T22" fmla="*/ 126 w 126"/>
                <a:gd name="T23" fmla="*/ 60 h 126"/>
                <a:gd name="T24" fmla="*/ 126 w 126"/>
                <a:gd name="T25" fmla="*/ 74 h 126"/>
                <a:gd name="T26" fmla="*/ 122 w 126"/>
                <a:gd name="T27" fmla="*/ 84 h 126"/>
                <a:gd name="T28" fmla="*/ 118 w 126"/>
                <a:gd name="T29" fmla="*/ 96 h 126"/>
                <a:gd name="T30" fmla="*/ 110 w 126"/>
                <a:gd name="T31" fmla="*/ 106 h 126"/>
                <a:gd name="T32" fmla="*/ 102 w 126"/>
                <a:gd name="T33" fmla="*/ 114 h 126"/>
                <a:gd name="T34" fmla="*/ 92 w 126"/>
                <a:gd name="T35" fmla="*/ 120 h 126"/>
                <a:gd name="T36" fmla="*/ 80 w 126"/>
                <a:gd name="T37" fmla="*/ 124 h 126"/>
                <a:gd name="T38" fmla="*/ 80 w 126"/>
                <a:gd name="T39" fmla="*/ 124 h 126"/>
                <a:gd name="T40" fmla="*/ 66 w 126"/>
                <a:gd name="T41" fmla="*/ 126 h 126"/>
                <a:gd name="T42" fmla="*/ 54 w 126"/>
                <a:gd name="T43" fmla="*/ 126 h 126"/>
                <a:gd name="T44" fmla="*/ 42 w 126"/>
                <a:gd name="T45" fmla="*/ 124 h 126"/>
                <a:gd name="T46" fmla="*/ 32 w 126"/>
                <a:gd name="T47" fmla="*/ 118 h 126"/>
                <a:gd name="T48" fmla="*/ 22 w 126"/>
                <a:gd name="T49" fmla="*/ 110 h 126"/>
                <a:gd name="T50" fmla="*/ 14 w 126"/>
                <a:gd name="T51" fmla="*/ 102 h 126"/>
                <a:gd name="T52" fmla="*/ 6 w 126"/>
                <a:gd name="T53" fmla="*/ 92 h 126"/>
                <a:gd name="T54" fmla="*/ 2 w 126"/>
                <a:gd name="T55" fmla="*/ 80 h 126"/>
                <a:gd name="T56" fmla="*/ 2 w 126"/>
                <a:gd name="T57" fmla="*/ 80 h 126"/>
                <a:gd name="T58" fmla="*/ 0 w 126"/>
                <a:gd name="T59" fmla="*/ 66 h 126"/>
                <a:gd name="T60" fmla="*/ 2 w 126"/>
                <a:gd name="T61" fmla="*/ 54 h 126"/>
                <a:gd name="T62" fmla="*/ 4 w 126"/>
                <a:gd name="T63" fmla="*/ 42 h 126"/>
                <a:gd name="T64" fmla="*/ 10 w 126"/>
                <a:gd name="T65" fmla="*/ 32 h 126"/>
                <a:gd name="T66" fmla="*/ 16 w 126"/>
                <a:gd name="T67" fmla="*/ 22 h 126"/>
                <a:gd name="T68" fmla="*/ 26 w 126"/>
                <a:gd name="T69" fmla="*/ 14 h 126"/>
                <a:gd name="T70" fmla="*/ 36 w 126"/>
                <a:gd name="T71" fmla="*/ 8 h 126"/>
                <a:gd name="T72" fmla="*/ 48 w 126"/>
                <a:gd name="T73" fmla="*/ 2 h 126"/>
                <a:gd name="T74" fmla="*/ 48 w 126"/>
                <a:gd name="T75" fmla="*/ 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26">
                  <a:moveTo>
                    <a:pt x="48" y="2"/>
                  </a:moveTo>
                  <a:lnTo>
                    <a:pt x="48" y="2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84" y="4"/>
                  </a:lnTo>
                  <a:lnTo>
                    <a:pt x="96" y="10"/>
                  </a:lnTo>
                  <a:lnTo>
                    <a:pt x="106" y="16"/>
                  </a:lnTo>
                  <a:lnTo>
                    <a:pt x="114" y="26"/>
                  </a:lnTo>
                  <a:lnTo>
                    <a:pt x="120" y="36"/>
                  </a:lnTo>
                  <a:lnTo>
                    <a:pt x="124" y="48"/>
                  </a:lnTo>
                  <a:lnTo>
                    <a:pt x="124" y="48"/>
                  </a:lnTo>
                  <a:lnTo>
                    <a:pt x="126" y="60"/>
                  </a:lnTo>
                  <a:lnTo>
                    <a:pt x="126" y="74"/>
                  </a:lnTo>
                  <a:lnTo>
                    <a:pt x="122" y="84"/>
                  </a:lnTo>
                  <a:lnTo>
                    <a:pt x="118" y="96"/>
                  </a:lnTo>
                  <a:lnTo>
                    <a:pt x="110" y="106"/>
                  </a:lnTo>
                  <a:lnTo>
                    <a:pt x="102" y="114"/>
                  </a:lnTo>
                  <a:lnTo>
                    <a:pt x="92" y="120"/>
                  </a:lnTo>
                  <a:lnTo>
                    <a:pt x="80" y="124"/>
                  </a:lnTo>
                  <a:lnTo>
                    <a:pt x="80" y="124"/>
                  </a:lnTo>
                  <a:lnTo>
                    <a:pt x="66" y="126"/>
                  </a:lnTo>
                  <a:lnTo>
                    <a:pt x="54" y="126"/>
                  </a:lnTo>
                  <a:lnTo>
                    <a:pt x="42" y="124"/>
                  </a:lnTo>
                  <a:lnTo>
                    <a:pt x="32" y="118"/>
                  </a:lnTo>
                  <a:lnTo>
                    <a:pt x="22" y="110"/>
                  </a:lnTo>
                  <a:lnTo>
                    <a:pt x="14" y="102"/>
                  </a:lnTo>
                  <a:lnTo>
                    <a:pt x="6" y="92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0" y="66"/>
                  </a:lnTo>
                  <a:lnTo>
                    <a:pt x="2" y="54"/>
                  </a:lnTo>
                  <a:lnTo>
                    <a:pt x="4" y="42"/>
                  </a:lnTo>
                  <a:lnTo>
                    <a:pt x="10" y="32"/>
                  </a:lnTo>
                  <a:lnTo>
                    <a:pt x="16" y="22"/>
                  </a:lnTo>
                  <a:lnTo>
                    <a:pt x="26" y="14"/>
                  </a:lnTo>
                  <a:lnTo>
                    <a:pt x="36" y="8"/>
                  </a:lnTo>
                  <a:lnTo>
                    <a:pt x="48" y="2"/>
                  </a:lnTo>
                  <a:lnTo>
                    <a:pt x="48" y="2"/>
                  </a:lnTo>
                  <a:close/>
                </a:path>
              </a:pathLst>
            </a:custGeom>
            <a:solidFill>
              <a:srgbClr val="FEBB29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8" name="Freeform 26"/>
            <p:cNvSpPr>
              <a:spLocks/>
            </p:cNvSpPr>
            <p:nvPr/>
          </p:nvSpPr>
          <p:spPr bwMode="auto">
            <a:xfrm>
              <a:off x="1798638" y="2400300"/>
              <a:ext cx="187325" cy="187325"/>
            </a:xfrm>
            <a:custGeom>
              <a:avLst/>
              <a:gdLst>
                <a:gd name="T0" fmla="*/ 44 w 118"/>
                <a:gd name="T1" fmla="*/ 2 h 118"/>
                <a:gd name="T2" fmla="*/ 44 w 118"/>
                <a:gd name="T3" fmla="*/ 2 h 118"/>
                <a:gd name="T4" fmla="*/ 56 w 118"/>
                <a:gd name="T5" fmla="*/ 0 h 118"/>
                <a:gd name="T6" fmla="*/ 68 w 118"/>
                <a:gd name="T7" fmla="*/ 0 h 118"/>
                <a:gd name="T8" fmla="*/ 80 w 118"/>
                <a:gd name="T9" fmla="*/ 2 h 118"/>
                <a:gd name="T10" fmla="*/ 90 w 118"/>
                <a:gd name="T11" fmla="*/ 8 h 118"/>
                <a:gd name="T12" fmla="*/ 98 w 118"/>
                <a:gd name="T13" fmla="*/ 14 h 118"/>
                <a:gd name="T14" fmla="*/ 106 w 118"/>
                <a:gd name="T15" fmla="*/ 22 h 118"/>
                <a:gd name="T16" fmla="*/ 112 w 118"/>
                <a:gd name="T17" fmla="*/ 32 h 118"/>
                <a:gd name="T18" fmla="*/ 116 w 118"/>
                <a:gd name="T19" fmla="*/ 44 h 118"/>
                <a:gd name="T20" fmla="*/ 116 w 118"/>
                <a:gd name="T21" fmla="*/ 44 h 118"/>
                <a:gd name="T22" fmla="*/ 118 w 118"/>
                <a:gd name="T23" fmla="*/ 56 h 118"/>
                <a:gd name="T24" fmla="*/ 118 w 118"/>
                <a:gd name="T25" fmla="*/ 68 h 118"/>
                <a:gd name="T26" fmla="*/ 116 w 118"/>
                <a:gd name="T27" fmla="*/ 80 h 118"/>
                <a:gd name="T28" fmla="*/ 110 w 118"/>
                <a:gd name="T29" fmla="*/ 90 h 118"/>
                <a:gd name="T30" fmla="*/ 104 w 118"/>
                <a:gd name="T31" fmla="*/ 98 h 118"/>
                <a:gd name="T32" fmla="*/ 96 w 118"/>
                <a:gd name="T33" fmla="*/ 106 h 118"/>
                <a:gd name="T34" fmla="*/ 86 w 118"/>
                <a:gd name="T35" fmla="*/ 112 h 118"/>
                <a:gd name="T36" fmla="*/ 74 w 118"/>
                <a:gd name="T37" fmla="*/ 116 h 118"/>
                <a:gd name="T38" fmla="*/ 74 w 118"/>
                <a:gd name="T39" fmla="*/ 116 h 118"/>
                <a:gd name="T40" fmla="*/ 62 w 118"/>
                <a:gd name="T41" fmla="*/ 118 h 118"/>
                <a:gd name="T42" fmla="*/ 50 w 118"/>
                <a:gd name="T43" fmla="*/ 118 h 118"/>
                <a:gd name="T44" fmla="*/ 38 w 118"/>
                <a:gd name="T45" fmla="*/ 116 h 118"/>
                <a:gd name="T46" fmla="*/ 28 w 118"/>
                <a:gd name="T47" fmla="*/ 110 h 118"/>
                <a:gd name="T48" fmla="*/ 20 w 118"/>
                <a:gd name="T49" fmla="*/ 104 h 118"/>
                <a:gd name="T50" fmla="*/ 12 w 118"/>
                <a:gd name="T51" fmla="*/ 96 h 118"/>
                <a:gd name="T52" fmla="*/ 6 w 118"/>
                <a:gd name="T53" fmla="*/ 86 h 118"/>
                <a:gd name="T54" fmla="*/ 2 w 118"/>
                <a:gd name="T55" fmla="*/ 74 h 118"/>
                <a:gd name="T56" fmla="*/ 2 w 118"/>
                <a:gd name="T57" fmla="*/ 74 h 118"/>
                <a:gd name="T58" fmla="*/ 0 w 118"/>
                <a:gd name="T59" fmla="*/ 62 h 118"/>
                <a:gd name="T60" fmla="*/ 0 w 118"/>
                <a:gd name="T61" fmla="*/ 50 h 118"/>
                <a:gd name="T62" fmla="*/ 2 w 118"/>
                <a:gd name="T63" fmla="*/ 40 h 118"/>
                <a:gd name="T64" fmla="*/ 8 w 118"/>
                <a:gd name="T65" fmla="*/ 28 h 118"/>
                <a:gd name="T66" fmla="*/ 14 w 118"/>
                <a:gd name="T67" fmla="*/ 20 h 118"/>
                <a:gd name="T68" fmla="*/ 22 w 118"/>
                <a:gd name="T69" fmla="*/ 12 h 118"/>
                <a:gd name="T70" fmla="*/ 32 w 118"/>
                <a:gd name="T71" fmla="*/ 6 h 118"/>
                <a:gd name="T72" fmla="*/ 44 w 118"/>
                <a:gd name="T73" fmla="*/ 2 h 118"/>
                <a:gd name="T74" fmla="*/ 44 w 118"/>
                <a:gd name="T75" fmla="*/ 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8" h="118">
                  <a:moveTo>
                    <a:pt x="44" y="2"/>
                  </a:moveTo>
                  <a:lnTo>
                    <a:pt x="44" y="2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80" y="2"/>
                  </a:lnTo>
                  <a:lnTo>
                    <a:pt x="90" y="8"/>
                  </a:lnTo>
                  <a:lnTo>
                    <a:pt x="98" y="14"/>
                  </a:lnTo>
                  <a:lnTo>
                    <a:pt x="106" y="22"/>
                  </a:lnTo>
                  <a:lnTo>
                    <a:pt x="112" y="32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18" y="56"/>
                  </a:lnTo>
                  <a:lnTo>
                    <a:pt x="118" y="68"/>
                  </a:lnTo>
                  <a:lnTo>
                    <a:pt x="116" y="80"/>
                  </a:lnTo>
                  <a:lnTo>
                    <a:pt x="110" y="90"/>
                  </a:lnTo>
                  <a:lnTo>
                    <a:pt x="104" y="98"/>
                  </a:lnTo>
                  <a:lnTo>
                    <a:pt x="96" y="106"/>
                  </a:lnTo>
                  <a:lnTo>
                    <a:pt x="86" y="112"/>
                  </a:lnTo>
                  <a:lnTo>
                    <a:pt x="74" y="116"/>
                  </a:lnTo>
                  <a:lnTo>
                    <a:pt x="74" y="116"/>
                  </a:lnTo>
                  <a:lnTo>
                    <a:pt x="62" y="118"/>
                  </a:lnTo>
                  <a:lnTo>
                    <a:pt x="50" y="118"/>
                  </a:lnTo>
                  <a:lnTo>
                    <a:pt x="38" y="116"/>
                  </a:lnTo>
                  <a:lnTo>
                    <a:pt x="28" y="110"/>
                  </a:lnTo>
                  <a:lnTo>
                    <a:pt x="20" y="104"/>
                  </a:lnTo>
                  <a:lnTo>
                    <a:pt x="12" y="96"/>
                  </a:lnTo>
                  <a:lnTo>
                    <a:pt x="6" y="86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2" y="40"/>
                  </a:lnTo>
                  <a:lnTo>
                    <a:pt x="8" y="28"/>
                  </a:lnTo>
                  <a:lnTo>
                    <a:pt x="14" y="20"/>
                  </a:lnTo>
                  <a:lnTo>
                    <a:pt x="22" y="12"/>
                  </a:lnTo>
                  <a:lnTo>
                    <a:pt x="32" y="6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FEB42C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2" name="Freeform 30"/>
            <p:cNvSpPr>
              <a:spLocks noEditPoints="1"/>
            </p:cNvSpPr>
            <p:nvPr/>
          </p:nvSpPr>
          <p:spPr bwMode="auto">
            <a:xfrm>
              <a:off x="1677988" y="2225675"/>
              <a:ext cx="641350" cy="641350"/>
            </a:xfrm>
            <a:custGeom>
              <a:avLst/>
              <a:gdLst>
                <a:gd name="T0" fmla="*/ 132 w 404"/>
                <a:gd name="T1" fmla="*/ 12 h 404"/>
                <a:gd name="T2" fmla="*/ 80 w 404"/>
                <a:gd name="T3" fmla="*/ 40 h 404"/>
                <a:gd name="T4" fmla="*/ 38 w 404"/>
                <a:gd name="T5" fmla="*/ 82 h 404"/>
                <a:gd name="T6" fmla="*/ 10 w 404"/>
                <a:gd name="T7" fmla="*/ 134 h 404"/>
                <a:gd name="T8" fmla="*/ 0 w 404"/>
                <a:gd name="T9" fmla="*/ 192 h 404"/>
                <a:gd name="T10" fmla="*/ 6 w 404"/>
                <a:gd name="T11" fmla="*/ 252 h 404"/>
                <a:gd name="T12" fmla="*/ 20 w 404"/>
                <a:gd name="T13" fmla="*/ 290 h 404"/>
                <a:gd name="T14" fmla="*/ 52 w 404"/>
                <a:gd name="T15" fmla="*/ 340 h 404"/>
                <a:gd name="T16" fmla="*/ 98 w 404"/>
                <a:gd name="T17" fmla="*/ 376 h 404"/>
                <a:gd name="T18" fmla="*/ 152 w 404"/>
                <a:gd name="T19" fmla="*/ 398 h 404"/>
                <a:gd name="T20" fmla="*/ 212 w 404"/>
                <a:gd name="T21" fmla="*/ 404 h 404"/>
                <a:gd name="T22" fmla="*/ 252 w 404"/>
                <a:gd name="T23" fmla="*/ 398 h 404"/>
                <a:gd name="T24" fmla="*/ 306 w 404"/>
                <a:gd name="T25" fmla="*/ 376 h 404"/>
                <a:gd name="T26" fmla="*/ 352 w 404"/>
                <a:gd name="T27" fmla="*/ 338 h 404"/>
                <a:gd name="T28" fmla="*/ 376 w 404"/>
                <a:gd name="T29" fmla="*/ 306 h 404"/>
                <a:gd name="T30" fmla="*/ 398 w 404"/>
                <a:gd name="T31" fmla="*/ 250 h 404"/>
                <a:gd name="T32" fmla="*/ 404 w 404"/>
                <a:gd name="T33" fmla="*/ 192 h 404"/>
                <a:gd name="T34" fmla="*/ 398 w 404"/>
                <a:gd name="T35" fmla="*/ 152 h 404"/>
                <a:gd name="T36" fmla="*/ 384 w 404"/>
                <a:gd name="T37" fmla="*/ 114 h 404"/>
                <a:gd name="T38" fmla="*/ 352 w 404"/>
                <a:gd name="T39" fmla="*/ 66 h 404"/>
                <a:gd name="T40" fmla="*/ 306 w 404"/>
                <a:gd name="T41" fmla="*/ 28 h 404"/>
                <a:gd name="T42" fmla="*/ 268 w 404"/>
                <a:gd name="T43" fmla="*/ 10 h 404"/>
                <a:gd name="T44" fmla="*/ 210 w 404"/>
                <a:gd name="T45" fmla="*/ 0 h 404"/>
                <a:gd name="T46" fmla="*/ 152 w 404"/>
                <a:gd name="T47" fmla="*/ 6 h 404"/>
                <a:gd name="T48" fmla="*/ 28 w 404"/>
                <a:gd name="T49" fmla="*/ 246 h 404"/>
                <a:gd name="T50" fmla="*/ 22 w 404"/>
                <a:gd name="T51" fmla="*/ 192 h 404"/>
                <a:gd name="T52" fmla="*/ 32 w 404"/>
                <a:gd name="T53" fmla="*/ 142 h 404"/>
                <a:gd name="T54" fmla="*/ 56 w 404"/>
                <a:gd name="T55" fmla="*/ 96 h 404"/>
                <a:gd name="T56" fmla="*/ 92 w 404"/>
                <a:gd name="T57" fmla="*/ 58 h 404"/>
                <a:gd name="T58" fmla="*/ 140 w 404"/>
                <a:gd name="T59" fmla="*/ 34 h 404"/>
                <a:gd name="T60" fmla="*/ 174 w 404"/>
                <a:gd name="T61" fmla="*/ 24 h 404"/>
                <a:gd name="T62" fmla="*/ 228 w 404"/>
                <a:gd name="T63" fmla="*/ 24 h 404"/>
                <a:gd name="T64" fmla="*/ 278 w 404"/>
                <a:gd name="T65" fmla="*/ 38 h 404"/>
                <a:gd name="T66" fmla="*/ 308 w 404"/>
                <a:gd name="T67" fmla="*/ 56 h 404"/>
                <a:gd name="T68" fmla="*/ 346 w 404"/>
                <a:gd name="T69" fmla="*/ 94 h 404"/>
                <a:gd name="T70" fmla="*/ 370 w 404"/>
                <a:gd name="T71" fmla="*/ 140 h 404"/>
                <a:gd name="T72" fmla="*/ 376 w 404"/>
                <a:gd name="T73" fmla="*/ 158 h 404"/>
                <a:gd name="T74" fmla="*/ 382 w 404"/>
                <a:gd name="T75" fmla="*/ 210 h 404"/>
                <a:gd name="T76" fmla="*/ 372 w 404"/>
                <a:gd name="T77" fmla="*/ 262 h 404"/>
                <a:gd name="T78" fmla="*/ 356 w 404"/>
                <a:gd name="T79" fmla="*/ 294 h 404"/>
                <a:gd name="T80" fmla="*/ 324 w 404"/>
                <a:gd name="T81" fmla="*/ 334 h 404"/>
                <a:gd name="T82" fmla="*/ 280 w 404"/>
                <a:gd name="T83" fmla="*/ 364 h 404"/>
                <a:gd name="T84" fmla="*/ 246 w 404"/>
                <a:gd name="T85" fmla="*/ 376 h 404"/>
                <a:gd name="T86" fmla="*/ 192 w 404"/>
                <a:gd name="T87" fmla="*/ 382 h 404"/>
                <a:gd name="T88" fmla="*/ 142 w 404"/>
                <a:gd name="T89" fmla="*/ 372 h 404"/>
                <a:gd name="T90" fmla="*/ 96 w 404"/>
                <a:gd name="T91" fmla="*/ 348 h 404"/>
                <a:gd name="T92" fmla="*/ 58 w 404"/>
                <a:gd name="T93" fmla="*/ 310 h 404"/>
                <a:gd name="T94" fmla="*/ 32 w 404"/>
                <a:gd name="T95" fmla="*/ 26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4" h="404">
                  <a:moveTo>
                    <a:pt x="152" y="6"/>
                  </a:moveTo>
                  <a:lnTo>
                    <a:pt x="152" y="6"/>
                  </a:lnTo>
                  <a:lnTo>
                    <a:pt x="132" y="12"/>
                  </a:lnTo>
                  <a:lnTo>
                    <a:pt x="112" y="20"/>
                  </a:lnTo>
                  <a:lnTo>
                    <a:pt x="96" y="30"/>
                  </a:lnTo>
                  <a:lnTo>
                    <a:pt x="80" y="40"/>
                  </a:lnTo>
                  <a:lnTo>
                    <a:pt x="64" y="54"/>
                  </a:lnTo>
                  <a:lnTo>
                    <a:pt x="50" y="68"/>
                  </a:lnTo>
                  <a:lnTo>
                    <a:pt x="38" y="82"/>
                  </a:lnTo>
                  <a:lnTo>
                    <a:pt x="28" y="98"/>
                  </a:lnTo>
                  <a:lnTo>
                    <a:pt x="18" y="116"/>
                  </a:lnTo>
                  <a:lnTo>
                    <a:pt x="10" y="134"/>
                  </a:lnTo>
                  <a:lnTo>
                    <a:pt x="6" y="152"/>
                  </a:lnTo>
                  <a:lnTo>
                    <a:pt x="2" y="172"/>
                  </a:lnTo>
                  <a:lnTo>
                    <a:pt x="0" y="192"/>
                  </a:lnTo>
                  <a:lnTo>
                    <a:pt x="0" y="212"/>
                  </a:lnTo>
                  <a:lnTo>
                    <a:pt x="2" y="232"/>
                  </a:lnTo>
                  <a:lnTo>
                    <a:pt x="6" y="252"/>
                  </a:lnTo>
                  <a:lnTo>
                    <a:pt x="6" y="252"/>
                  </a:lnTo>
                  <a:lnTo>
                    <a:pt x="12" y="272"/>
                  </a:lnTo>
                  <a:lnTo>
                    <a:pt x="20" y="290"/>
                  </a:lnTo>
                  <a:lnTo>
                    <a:pt x="28" y="308"/>
                  </a:lnTo>
                  <a:lnTo>
                    <a:pt x="40" y="324"/>
                  </a:lnTo>
                  <a:lnTo>
                    <a:pt x="52" y="340"/>
                  </a:lnTo>
                  <a:lnTo>
                    <a:pt x="66" y="354"/>
                  </a:lnTo>
                  <a:lnTo>
                    <a:pt x="82" y="366"/>
                  </a:lnTo>
                  <a:lnTo>
                    <a:pt x="98" y="376"/>
                  </a:lnTo>
                  <a:lnTo>
                    <a:pt x="116" y="386"/>
                  </a:lnTo>
                  <a:lnTo>
                    <a:pt x="134" y="392"/>
                  </a:lnTo>
                  <a:lnTo>
                    <a:pt x="152" y="398"/>
                  </a:lnTo>
                  <a:lnTo>
                    <a:pt x="172" y="402"/>
                  </a:lnTo>
                  <a:lnTo>
                    <a:pt x="192" y="404"/>
                  </a:lnTo>
                  <a:lnTo>
                    <a:pt x="212" y="404"/>
                  </a:lnTo>
                  <a:lnTo>
                    <a:pt x="232" y="402"/>
                  </a:lnTo>
                  <a:lnTo>
                    <a:pt x="252" y="398"/>
                  </a:lnTo>
                  <a:lnTo>
                    <a:pt x="252" y="398"/>
                  </a:lnTo>
                  <a:lnTo>
                    <a:pt x="272" y="392"/>
                  </a:lnTo>
                  <a:lnTo>
                    <a:pt x="290" y="384"/>
                  </a:lnTo>
                  <a:lnTo>
                    <a:pt x="306" y="376"/>
                  </a:lnTo>
                  <a:lnTo>
                    <a:pt x="324" y="364"/>
                  </a:lnTo>
                  <a:lnTo>
                    <a:pt x="338" y="352"/>
                  </a:lnTo>
                  <a:lnTo>
                    <a:pt x="352" y="338"/>
                  </a:lnTo>
                  <a:lnTo>
                    <a:pt x="364" y="322"/>
                  </a:lnTo>
                  <a:lnTo>
                    <a:pt x="376" y="306"/>
                  </a:lnTo>
                  <a:lnTo>
                    <a:pt x="376" y="306"/>
                  </a:lnTo>
                  <a:lnTo>
                    <a:pt x="386" y="288"/>
                  </a:lnTo>
                  <a:lnTo>
                    <a:pt x="394" y="270"/>
                  </a:lnTo>
                  <a:lnTo>
                    <a:pt x="398" y="250"/>
                  </a:lnTo>
                  <a:lnTo>
                    <a:pt x="402" y="230"/>
                  </a:lnTo>
                  <a:lnTo>
                    <a:pt x="404" y="212"/>
                  </a:lnTo>
                  <a:lnTo>
                    <a:pt x="404" y="192"/>
                  </a:lnTo>
                  <a:lnTo>
                    <a:pt x="402" y="172"/>
                  </a:lnTo>
                  <a:lnTo>
                    <a:pt x="398" y="152"/>
                  </a:lnTo>
                  <a:lnTo>
                    <a:pt x="398" y="152"/>
                  </a:lnTo>
                  <a:lnTo>
                    <a:pt x="398" y="152"/>
                  </a:lnTo>
                  <a:lnTo>
                    <a:pt x="392" y="132"/>
                  </a:lnTo>
                  <a:lnTo>
                    <a:pt x="384" y="114"/>
                  </a:lnTo>
                  <a:lnTo>
                    <a:pt x="376" y="96"/>
                  </a:lnTo>
                  <a:lnTo>
                    <a:pt x="364" y="80"/>
                  </a:lnTo>
                  <a:lnTo>
                    <a:pt x="352" y="66"/>
                  </a:lnTo>
                  <a:lnTo>
                    <a:pt x="338" y="52"/>
                  </a:lnTo>
                  <a:lnTo>
                    <a:pt x="322" y="38"/>
                  </a:lnTo>
                  <a:lnTo>
                    <a:pt x="306" y="28"/>
                  </a:lnTo>
                  <a:lnTo>
                    <a:pt x="306" y="28"/>
                  </a:lnTo>
                  <a:lnTo>
                    <a:pt x="288" y="18"/>
                  </a:lnTo>
                  <a:lnTo>
                    <a:pt x="268" y="10"/>
                  </a:lnTo>
                  <a:lnTo>
                    <a:pt x="250" y="4"/>
                  </a:lnTo>
                  <a:lnTo>
                    <a:pt x="230" y="2"/>
                  </a:lnTo>
                  <a:lnTo>
                    <a:pt x="210" y="0"/>
                  </a:lnTo>
                  <a:lnTo>
                    <a:pt x="192" y="0"/>
                  </a:lnTo>
                  <a:lnTo>
                    <a:pt x="172" y="2"/>
                  </a:lnTo>
                  <a:lnTo>
                    <a:pt x="152" y="6"/>
                  </a:lnTo>
                  <a:lnTo>
                    <a:pt x="152" y="6"/>
                  </a:lnTo>
                  <a:close/>
                  <a:moveTo>
                    <a:pt x="28" y="246"/>
                  </a:moveTo>
                  <a:lnTo>
                    <a:pt x="28" y="246"/>
                  </a:lnTo>
                  <a:lnTo>
                    <a:pt x="24" y="228"/>
                  </a:lnTo>
                  <a:lnTo>
                    <a:pt x="22" y="210"/>
                  </a:lnTo>
                  <a:lnTo>
                    <a:pt x="22" y="192"/>
                  </a:lnTo>
                  <a:lnTo>
                    <a:pt x="24" y="176"/>
                  </a:lnTo>
                  <a:lnTo>
                    <a:pt x="28" y="158"/>
                  </a:lnTo>
                  <a:lnTo>
                    <a:pt x="32" y="142"/>
                  </a:lnTo>
                  <a:lnTo>
                    <a:pt x="38" y="126"/>
                  </a:lnTo>
                  <a:lnTo>
                    <a:pt x="46" y="110"/>
                  </a:lnTo>
                  <a:lnTo>
                    <a:pt x="56" y="96"/>
                  </a:lnTo>
                  <a:lnTo>
                    <a:pt x="68" y="82"/>
                  </a:lnTo>
                  <a:lnTo>
                    <a:pt x="80" y="70"/>
                  </a:lnTo>
                  <a:lnTo>
                    <a:pt x="92" y="58"/>
                  </a:lnTo>
                  <a:lnTo>
                    <a:pt x="108" y="48"/>
                  </a:lnTo>
                  <a:lnTo>
                    <a:pt x="122" y="40"/>
                  </a:lnTo>
                  <a:lnTo>
                    <a:pt x="140" y="34"/>
                  </a:lnTo>
                  <a:lnTo>
                    <a:pt x="158" y="28"/>
                  </a:lnTo>
                  <a:lnTo>
                    <a:pt x="158" y="28"/>
                  </a:lnTo>
                  <a:lnTo>
                    <a:pt x="174" y="24"/>
                  </a:lnTo>
                  <a:lnTo>
                    <a:pt x="192" y="22"/>
                  </a:lnTo>
                  <a:lnTo>
                    <a:pt x="210" y="22"/>
                  </a:lnTo>
                  <a:lnTo>
                    <a:pt x="228" y="24"/>
                  </a:lnTo>
                  <a:lnTo>
                    <a:pt x="244" y="28"/>
                  </a:lnTo>
                  <a:lnTo>
                    <a:pt x="262" y="32"/>
                  </a:lnTo>
                  <a:lnTo>
                    <a:pt x="278" y="38"/>
                  </a:lnTo>
                  <a:lnTo>
                    <a:pt x="294" y="48"/>
                  </a:lnTo>
                  <a:lnTo>
                    <a:pt x="294" y="48"/>
                  </a:lnTo>
                  <a:lnTo>
                    <a:pt x="308" y="56"/>
                  </a:lnTo>
                  <a:lnTo>
                    <a:pt x="322" y="68"/>
                  </a:lnTo>
                  <a:lnTo>
                    <a:pt x="334" y="80"/>
                  </a:lnTo>
                  <a:lnTo>
                    <a:pt x="346" y="94"/>
                  </a:lnTo>
                  <a:lnTo>
                    <a:pt x="356" y="108"/>
                  </a:lnTo>
                  <a:lnTo>
                    <a:pt x="364" y="124"/>
                  </a:lnTo>
                  <a:lnTo>
                    <a:pt x="370" y="140"/>
                  </a:lnTo>
                  <a:lnTo>
                    <a:pt x="376" y="158"/>
                  </a:lnTo>
                  <a:lnTo>
                    <a:pt x="376" y="158"/>
                  </a:lnTo>
                  <a:lnTo>
                    <a:pt x="376" y="158"/>
                  </a:lnTo>
                  <a:lnTo>
                    <a:pt x="380" y="174"/>
                  </a:lnTo>
                  <a:lnTo>
                    <a:pt x="382" y="192"/>
                  </a:lnTo>
                  <a:lnTo>
                    <a:pt x="382" y="210"/>
                  </a:lnTo>
                  <a:lnTo>
                    <a:pt x="380" y="228"/>
                  </a:lnTo>
                  <a:lnTo>
                    <a:pt x="376" y="244"/>
                  </a:lnTo>
                  <a:lnTo>
                    <a:pt x="372" y="262"/>
                  </a:lnTo>
                  <a:lnTo>
                    <a:pt x="364" y="278"/>
                  </a:lnTo>
                  <a:lnTo>
                    <a:pt x="356" y="294"/>
                  </a:lnTo>
                  <a:lnTo>
                    <a:pt x="356" y="294"/>
                  </a:lnTo>
                  <a:lnTo>
                    <a:pt x="346" y="308"/>
                  </a:lnTo>
                  <a:lnTo>
                    <a:pt x="336" y="322"/>
                  </a:lnTo>
                  <a:lnTo>
                    <a:pt x="324" y="334"/>
                  </a:lnTo>
                  <a:lnTo>
                    <a:pt x="310" y="346"/>
                  </a:lnTo>
                  <a:lnTo>
                    <a:pt x="296" y="356"/>
                  </a:lnTo>
                  <a:lnTo>
                    <a:pt x="280" y="364"/>
                  </a:lnTo>
                  <a:lnTo>
                    <a:pt x="264" y="370"/>
                  </a:lnTo>
                  <a:lnTo>
                    <a:pt x="246" y="376"/>
                  </a:lnTo>
                  <a:lnTo>
                    <a:pt x="246" y="376"/>
                  </a:lnTo>
                  <a:lnTo>
                    <a:pt x="228" y="380"/>
                  </a:lnTo>
                  <a:lnTo>
                    <a:pt x="210" y="382"/>
                  </a:lnTo>
                  <a:lnTo>
                    <a:pt x="192" y="382"/>
                  </a:lnTo>
                  <a:lnTo>
                    <a:pt x="174" y="380"/>
                  </a:lnTo>
                  <a:lnTo>
                    <a:pt x="158" y="376"/>
                  </a:lnTo>
                  <a:lnTo>
                    <a:pt x="142" y="372"/>
                  </a:lnTo>
                  <a:lnTo>
                    <a:pt x="126" y="364"/>
                  </a:lnTo>
                  <a:lnTo>
                    <a:pt x="110" y="356"/>
                  </a:lnTo>
                  <a:lnTo>
                    <a:pt x="96" y="348"/>
                  </a:lnTo>
                  <a:lnTo>
                    <a:pt x="82" y="336"/>
                  </a:lnTo>
                  <a:lnTo>
                    <a:pt x="70" y="324"/>
                  </a:lnTo>
                  <a:lnTo>
                    <a:pt x="58" y="310"/>
                  </a:lnTo>
                  <a:lnTo>
                    <a:pt x="48" y="296"/>
                  </a:lnTo>
                  <a:lnTo>
                    <a:pt x="40" y="280"/>
                  </a:lnTo>
                  <a:lnTo>
                    <a:pt x="32" y="264"/>
                  </a:lnTo>
                  <a:lnTo>
                    <a:pt x="28" y="246"/>
                  </a:lnTo>
                  <a:lnTo>
                    <a:pt x="28" y="2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3" name="Freeform 31"/>
            <p:cNvSpPr>
              <a:spLocks/>
            </p:cNvSpPr>
            <p:nvPr/>
          </p:nvSpPr>
          <p:spPr bwMode="auto">
            <a:xfrm>
              <a:off x="1785938" y="2463800"/>
              <a:ext cx="57150" cy="73025"/>
            </a:xfrm>
            <a:custGeom>
              <a:avLst/>
              <a:gdLst>
                <a:gd name="T0" fmla="*/ 36 w 36"/>
                <a:gd name="T1" fmla="*/ 18 h 46"/>
                <a:gd name="T2" fmla="*/ 36 w 36"/>
                <a:gd name="T3" fmla="*/ 18 h 46"/>
                <a:gd name="T4" fmla="*/ 36 w 36"/>
                <a:gd name="T5" fmla="*/ 28 h 46"/>
                <a:gd name="T6" fmla="*/ 34 w 36"/>
                <a:gd name="T7" fmla="*/ 36 h 46"/>
                <a:gd name="T8" fmla="*/ 30 w 36"/>
                <a:gd name="T9" fmla="*/ 42 h 46"/>
                <a:gd name="T10" fmla="*/ 24 w 36"/>
                <a:gd name="T11" fmla="*/ 46 h 46"/>
                <a:gd name="T12" fmla="*/ 24 w 36"/>
                <a:gd name="T13" fmla="*/ 46 h 46"/>
                <a:gd name="T14" fmla="*/ 18 w 36"/>
                <a:gd name="T15" fmla="*/ 46 h 46"/>
                <a:gd name="T16" fmla="*/ 10 w 36"/>
                <a:gd name="T17" fmla="*/ 42 h 46"/>
                <a:gd name="T18" fmla="*/ 4 w 36"/>
                <a:gd name="T19" fmla="*/ 36 h 46"/>
                <a:gd name="T20" fmla="*/ 2 w 36"/>
                <a:gd name="T21" fmla="*/ 28 h 46"/>
                <a:gd name="T22" fmla="*/ 2 w 36"/>
                <a:gd name="T23" fmla="*/ 28 h 46"/>
                <a:gd name="T24" fmla="*/ 0 w 36"/>
                <a:gd name="T25" fmla="*/ 18 h 46"/>
                <a:gd name="T26" fmla="*/ 2 w 36"/>
                <a:gd name="T27" fmla="*/ 10 h 46"/>
                <a:gd name="T28" fmla="*/ 6 w 36"/>
                <a:gd name="T29" fmla="*/ 2 h 46"/>
                <a:gd name="T30" fmla="*/ 12 w 36"/>
                <a:gd name="T31" fmla="*/ 0 h 46"/>
                <a:gd name="T32" fmla="*/ 12 w 36"/>
                <a:gd name="T33" fmla="*/ 0 h 46"/>
                <a:gd name="T34" fmla="*/ 20 w 36"/>
                <a:gd name="T35" fmla="*/ 0 h 46"/>
                <a:gd name="T36" fmla="*/ 26 w 36"/>
                <a:gd name="T37" fmla="*/ 4 h 46"/>
                <a:gd name="T38" fmla="*/ 32 w 36"/>
                <a:gd name="T39" fmla="*/ 10 h 46"/>
                <a:gd name="T40" fmla="*/ 36 w 36"/>
                <a:gd name="T41" fmla="*/ 18 h 46"/>
                <a:gd name="T42" fmla="*/ 36 w 36"/>
                <a:gd name="T43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46">
                  <a:moveTo>
                    <a:pt x="36" y="18"/>
                  </a:moveTo>
                  <a:lnTo>
                    <a:pt x="36" y="18"/>
                  </a:lnTo>
                  <a:lnTo>
                    <a:pt x="36" y="28"/>
                  </a:lnTo>
                  <a:lnTo>
                    <a:pt x="34" y="36"/>
                  </a:lnTo>
                  <a:lnTo>
                    <a:pt x="30" y="42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18" y="46"/>
                  </a:lnTo>
                  <a:lnTo>
                    <a:pt x="10" y="42"/>
                  </a:lnTo>
                  <a:lnTo>
                    <a:pt x="4" y="36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6" y="4"/>
                  </a:lnTo>
                  <a:lnTo>
                    <a:pt x="32" y="10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4" name="Freeform 32"/>
            <p:cNvSpPr>
              <a:spLocks/>
            </p:cNvSpPr>
            <p:nvPr/>
          </p:nvSpPr>
          <p:spPr bwMode="auto">
            <a:xfrm>
              <a:off x="1919288" y="2441575"/>
              <a:ext cx="57150" cy="73025"/>
            </a:xfrm>
            <a:custGeom>
              <a:avLst/>
              <a:gdLst>
                <a:gd name="T0" fmla="*/ 36 w 36"/>
                <a:gd name="T1" fmla="*/ 18 h 46"/>
                <a:gd name="T2" fmla="*/ 36 w 36"/>
                <a:gd name="T3" fmla="*/ 18 h 46"/>
                <a:gd name="T4" fmla="*/ 36 w 36"/>
                <a:gd name="T5" fmla="*/ 28 h 46"/>
                <a:gd name="T6" fmla="*/ 34 w 36"/>
                <a:gd name="T7" fmla="*/ 36 h 46"/>
                <a:gd name="T8" fmla="*/ 30 w 36"/>
                <a:gd name="T9" fmla="*/ 42 h 46"/>
                <a:gd name="T10" fmla="*/ 24 w 36"/>
                <a:gd name="T11" fmla="*/ 46 h 46"/>
                <a:gd name="T12" fmla="*/ 24 w 36"/>
                <a:gd name="T13" fmla="*/ 46 h 46"/>
                <a:gd name="T14" fmla="*/ 18 w 36"/>
                <a:gd name="T15" fmla="*/ 46 h 46"/>
                <a:gd name="T16" fmla="*/ 10 w 36"/>
                <a:gd name="T17" fmla="*/ 42 h 46"/>
                <a:gd name="T18" fmla="*/ 4 w 36"/>
                <a:gd name="T19" fmla="*/ 36 h 46"/>
                <a:gd name="T20" fmla="*/ 2 w 36"/>
                <a:gd name="T21" fmla="*/ 26 h 46"/>
                <a:gd name="T22" fmla="*/ 2 w 36"/>
                <a:gd name="T23" fmla="*/ 26 h 46"/>
                <a:gd name="T24" fmla="*/ 0 w 36"/>
                <a:gd name="T25" fmla="*/ 18 h 46"/>
                <a:gd name="T26" fmla="*/ 2 w 36"/>
                <a:gd name="T27" fmla="*/ 10 h 46"/>
                <a:gd name="T28" fmla="*/ 6 w 36"/>
                <a:gd name="T29" fmla="*/ 2 h 46"/>
                <a:gd name="T30" fmla="*/ 12 w 36"/>
                <a:gd name="T31" fmla="*/ 0 h 46"/>
                <a:gd name="T32" fmla="*/ 12 w 36"/>
                <a:gd name="T33" fmla="*/ 0 h 46"/>
                <a:gd name="T34" fmla="*/ 20 w 36"/>
                <a:gd name="T35" fmla="*/ 0 h 46"/>
                <a:gd name="T36" fmla="*/ 26 w 36"/>
                <a:gd name="T37" fmla="*/ 2 h 46"/>
                <a:gd name="T38" fmla="*/ 32 w 36"/>
                <a:gd name="T39" fmla="*/ 10 h 46"/>
                <a:gd name="T40" fmla="*/ 36 w 36"/>
                <a:gd name="T41" fmla="*/ 18 h 46"/>
                <a:gd name="T42" fmla="*/ 36 w 36"/>
                <a:gd name="T43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46">
                  <a:moveTo>
                    <a:pt x="36" y="18"/>
                  </a:moveTo>
                  <a:lnTo>
                    <a:pt x="36" y="18"/>
                  </a:lnTo>
                  <a:lnTo>
                    <a:pt x="36" y="28"/>
                  </a:lnTo>
                  <a:lnTo>
                    <a:pt x="34" y="36"/>
                  </a:lnTo>
                  <a:lnTo>
                    <a:pt x="30" y="42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18" y="46"/>
                  </a:lnTo>
                  <a:lnTo>
                    <a:pt x="10" y="42"/>
                  </a:lnTo>
                  <a:lnTo>
                    <a:pt x="4" y="3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2" y="10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5" name="Freeform 33"/>
            <p:cNvSpPr>
              <a:spLocks/>
            </p:cNvSpPr>
            <p:nvPr/>
          </p:nvSpPr>
          <p:spPr bwMode="auto">
            <a:xfrm>
              <a:off x="2103438" y="2365375"/>
              <a:ext cx="57150" cy="60325"/>
            </a:xfrm>
            <a:custGeom>
              <a:avLst/>
              <a:gdLst>
                <a:gd name="T0" fmla="*/ 36 w 36"/>
                <a:gd name="T1" fmla="*/ 14 h 38"/>
                <a:gd name="T2" fmla="*/ 36 w 36"/>
                <a:gd name="T3" fmla="*/ 14 h 38"/>
                <a:gd name="T4" fmla="*/ 36 w 36"/>
                <a:gd name="T5" fmla="*/ 22 h 38"/>
                <a:gd name="T6" fmla="*/ 34 w 36"/>
                <a:gd name="T7" fmla="*/ 28 h 38"/>
                <a:gd name="T8" fmla="*/ 30 w 36"/>
                <a:gd name="T9" fmla="*/ 34 h 38"/>
                <a:gd name="T10" fmla="*/ 22 w 36"/>
                <a:gd name="T11" fmla="*/ 36 h 38"/>
                <a:gd name="T12" fmla="*/ 22 w 36"/>
                <a:gd name="T13" fmla="*/ 36 h 38"/>
                <a:gd name="T14" fmla="*/ 16 w 36"/>
                <a:gd name="T15" fmla="*/ 38 h 38"/>
                <a:gd name="T16" fmla="*/ 8 w 36"/>
                <a:gd name="T17" fmla="*/ 34 h 38"/>
                <a:gd name="T18" fmla="*/ 4 w 36"/>
                <a:gd name="T19" fmla="*/ 30 h 38"/>
                <a:gd name="T20" fmla="*/ 0 w 36"/>
                <a:gd name="T21" fmla="*/ 24 h 38"/>
                <a:gd name="T22" fmla="*/ 0 w 36"/>
                <a:gd name="T23" fmla="*/ 24 h 38"/>
                <a:gd name="T24" fmla="*/ 0 w 36"/>
                <a:gd name="T25" fmla="*/ 16 h 38"/>
                <a:gd name="T26" fmla="*/ 2 w 36"/>
                <a:gd name="T27" fmla="*/ 10 h 38"/>
                <a:gd name="T28" fmla="*/ 6 w 36"/>
                <a:gd name="T29" fmla="*/ 4 h 38"/>
                <a:gd name="T30" fmla="*/ 14 w 36"/>
                <a:gd name="T31" fmla="*/ 0 h 38"/>
                <a:gd name="T32" fmla="*/ 14 w 36"/>
                <a:gd name="T33" fmla="*/ 0 h 38"/>
                <a:gd name="T34" fmla="*/ 20 w 36"/>
                <a:gd name="T35" fmla="*/ 0 h 38"/>
                <a:gd name="T36" fmla="*/ 28 w 36"/>
                <a:gd name="T37" fmla="*/ 2 h 38"/>
                <a:gd name="T38" fmla="*/ 32 w 36"/>
                <a:gd name="T39" fmla="*/ 8 h 38"/>
                <a:gd name="T40" fmla="*/ 36 w 36"/>
                <a:gd name="T41" fmla="*/ 14 h 38"/>
                <a:gd name="T42" fmla="*/ 36 w 36"/>
                <a:gd name="T43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8">
                  <a:moveTo>
                    <a:pt x="36" y="14"/>
                  </a:moveTo>
                  <a:lnTo>
                    <a:pt x="36" y="14"/>
                  </a:lnTo>
                  <a:lnTo>
                    <a:pt x="36" y="22"/>
                  </a:lnTo>
                  <a:lnTo>
                    <a:pt x="34" y="28"/>
                  </a:lnTo>
                  <a:lnTo>
                    <a:pt x="30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6" y="38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32" y="8"/>
                  </a:lnTo>
                  <a:lnTo>
                    <a:pt x="36" y="14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6" name="Freeform 34"/>
            <p:cNvSpPr>
              <a:spLocks/>
            </p:cNvSpPr>
            <p:nvPr/>
          </p:nvSpPr>
          <p:spPr bwMode="auto">
            <a:xfrm>
              <a:off x="2103438" y="2451100"/>
              <a:ext cx="28575" cy="28575"/>
            </a:xfrm>
            <a:custGeom>
              <a:avLst/>
              <a:gdLst>
                <a:gd name="T0" fmla="*/ 18 w 18"/>
                <a:gd name="T1" fmla="*/ 8 h 18"/>
                <a:gd name="T2" fmla="*/ 18 w 18"/>
                <a:gd name="T3" fmla="*/ 8 h 18"/>
                <a:gd name="T4" fmla="*/ 18 w 18"/>
                <a:gd name="T5" fmla="*/ 10 h 18"/>
                <a:gd name="T6" fmla="*/ 16 w 18"/>
                <a:gd name="T7" fmla="*/ 14 h 18"/>
                <a:gd name="T8" fmla="*/ 14 w 18"/>
                <a:gd name="T9" fmla="*/ 16 h 18"/>
                <a:gd name="T10" fmla="*/ 12 w 18"/>
                <a:gd name="T11" fmla="*/ 18 h 18"/>
                <a:gd name="T12" fmla="*/ 12 w 18"/>
                <a:gd name="T13" fmla="*/ 18 h 18"/>
                <a:gd name="T14" fmla="*/ 8 w 18"/>
                <a:gd name="T15" fmla="*/ 18 h 18"/>
                <a:gd name="T16" fmla="*/ 4 w 18"/>
                <a:gd name="T17" fmla="*/ 18 h 18"/>
                <a:gd name="T18" fmla="*/ 2 w 18"/>
                <a:gd name="T19" fmla="*/ 14 h 18"/>
                <a:gd name="T20" fmla="*/ 0 w 18"/>
                <a:gd name="T21" fmla="*/ 12 h 18"/>
                <a:gd name="T22" fmla="*/ 0 w 18"/>
                <a:gd name="T23" fmla="*/ 12 h 18"/>
                <a:gd name="T24" fmla="*/ 0 w 18"/>
                <a:gd name="T25" fmla="*/ 8 h 18"/>
                <a:gd name="T26" fmla="*/ 2 w 18"/>
                <a:gd name="T27" fmla="*/ 4 h 18"/>
                <a:gd name="T28" fmla="*/ 4 w 18"/>
                <a:gd name="T29" fmla="*/ 2 h 18"/>
                <a:gd name="T30" fmla="*/ 6 w 18"/>
                <a:gd name="T31" fmla="*/ 0 h 18"/>
                <a:gd name="T32" fmla="*/ 6 w 18"/>
                <a:gd name="T33" fmla="*/ 0 h 18"/>
                <a:gd name="T34" fmla="*/ 10 w 18"/>
                <a:gd name="T35" fmla="*/ 0 h 18"/>
                <a:gd name="T36" fmla="*/ 14 w 18"/>
                <a:gd name="T37" fmla="*/ 2 h 18"/>
                <a:gd name="T38" fmla="*/ 16 w 18"/>
                <a:gd name="T39" fmla="*/ 4 h 18"/>
                <a:gd name="T40" fmla="*/ 18 w 18"/>
                <a:gd name="T41" fmla="*/ 8 h 18"/>
                <a:gd name="T42" fmla="*/ 18 w 18"/>
                <a:gd name="T4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18">
                  <a:moveTo>
                    <a:pt x="18" y="8"/>
                  </a:moveTo>
                  <a:lnTo>
                    <a:pt x="18" y="8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7" name="Freeform 35"/>
            <p:cNvSpPr>
              <a:spLocks/>
            </p:cNvSpPr>
            <p:nvPr/>
          </p:nvSpPr>
          <p:spPr bwMode="auto">
            <a:xfrm>
              <a:off x="2160588" y="2444750"/>
              <a:ext cx="38100" cy="38100"/>
            </a:xfrm>
            <a:custGeom>
              <a:avLst/>
              <a:gdLst>
                <a:gd name="T0" fmla="*/ 22 w 24"/>
                <a:gd name="T1" fmla="*/ 8 h 24"/>
                <a:gd name="T2" fmla="*/ 22 w 24"/>
                <a:gd name="T3" fmla="*/ 8 h 24"/>
                <a:gd name="T4" fmla="*/ 24 w 24"/>
                <a:gd name="T5" fmla="*/ 14 h 24"/>
                <a:gd name="T6" fmla="*/ 22 w 24"/>
                <a:gd name="T7" fmla="*/ 18 h 24"/>
                <a:gd name="T8" fmla="*/ 20 w 24"/>
                <a:gd name="T9" fmla="*/ 22 h 24"/>
                <a:gd name="T10" fmla="*/ 16 w 24"/>
                <a:gd name="T11" fmla="*/ 24 h 24"/>
                <a:gd name="T12" fmla="*/ 16 w 24"/>
                <a:gd name="T13" fmla="*/ 24 h 24"/>
                <a:gd name="T14" fmla="*/ 10 w 24"/>
                <a:gd name="T15" fmla="*/ 24 h 24"/>
                <a:gd name="T16" fmla="*/ 6 w 24"/>
                <a:gd name="T17" fmla="*/ 22 h 24"/>
                <a:gd name="T18" fmla="*/ 4 w 24"/>
                <a:gd name="T19" fmla="*/ 18 h 24"/>
                <a:gd name="T20" fmla="*/ 2 w 24"/>
                <a:gd name="T21" fmla="*/ 14 h 24"/>
                <a:gd name="T22" fmla="*/ 2 w 24"/>
                <a:gd name="T23" fmla="*/ 14 h 24"/>
                <a:gd name="T24" fmla="*/ 0 w 24"/>
                <a:gd name="T25" fmla="*/ 10 h 24"/>
                <a:gd name="T26" fmla="*/ 2 w 24"/>
                <a:gd name="T27" fmla="*/ 6 h 24"/>
                <a:gd name="T28" fmla="*/ 4 w 24"/>
                <a:gd name="T29" fmla="*/ 2 h 24"/>
                <a:gd name="T30" fmla="*/ 8 w 24"/>
                <a:gd name="T31" fmla="*/ 0 h 24"/>
                <a:gd name="T32" fmla="*/ 8 w 24"/>
                <a:gd name="T33" fmla="*/ 0 h 24"/>
                <a:gd name="T34" fmla="*/ 14 w 24"/>
                <a:gd name="T35" fmla="*/ 0 h 24"/>
                <a:gd name="T36" fmla="*/ 18 w 24"/>
                <a:gd name="T37" fmla="*/ 2 h 24"/>
                <a:gd name="T38" fmla="*/ 20 w 24"/>
                <a:gd name="T39" fmla="*/ 4 h 24"/>
                <a:gd name="T40" fmla="*/ 22 w 24"/>
                <a:gd name="T41" fmla="*/ 8 h 24"/>
                <a:gd name="T42" fmla="*/ 22 w 24"/>
                <a:gd name="T4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2" y="8"/>
                  </a:moveTo>
                  <a:lnTo>
                    <a:pt x="22" y="8"/>
                  </a:lnTo>
                  <a:lnTo>
                    <a:pt x="24" y="14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6" y="22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8" name="Freeform 36"/>
            <p:cNvSpPr>
              <a:spLocks/>
            </p:cNvSpPr>
            <p:nvPr/>
          </p:nvSpPr>
          <p:spPr bwMode="auto">
            <a:xfrm>
              <a:off x="1471613" y="2492375"/>
              <a:ext cx="568325" cy="247650"/>
            </a:xfrm>
            <a:custGeom>
              <a:avLst/>
              <a:gdLst>
                <a:gd name="T0" fmla="*/ 4 w 358"/>
                <a:gd name="T1" fmla="*/ 0 h 156"/>
                <a:gd name="T2" fmla="*/ 4 w 358"/>
                <a:gd name="T3" fmla="*/ 0 h 156"/>
                <a:gd name="T4" fmla="*/ 0 w 358"/>
                <a:gd name="T5" fmla="*/ 6 h 156"/>
                <a:gd name="T6" fmla="*/ 0 w 358"/>
                <a:gd name="T7" fmla="*/ 10 h 156"/>
                <a:gd name="T8" fmla="*/ 0 w 358"/>
                <a:gd name="T9" fmla="*/ 10 h 156"/>
                <a:gd name="T10" fmla="*/ 6 w 358"/>
                <a:gd name="T11" fmla="*/ 20 h 156"/>
                <a:gd name="T12" fmla="*/ 24 w 358"/>
                <a:gd name="T13" fmla="*/ 44 h 156"/>
                <a:gd name="T14" fmla="*/ 38 w 358"/>
                <a:gd name="T15" fmla="*/ 58 h 156"/>
                <a:gd name="T16" fmla="*/ 52 w 358"/>
                <a:gd name="T17" fmla="*/ 74 h 156"/>
                <a:gd name="T18" fmla="*/ 72 w 358"/>
                <a:gd name="T19" fmla="*/ 90 h 156"/>
                <a:gd name="T20" fmla="*/ 92 w 358"/>
                <a:gd name="T21" fmla="*/ 106 h 156"/>
                <a:gd name="T22" fmla="*/ 116 w 358"/>
                <a:gd name="T23" fmla="*/ 122 h 156"/>
                <a:gd name="T24" fmla="*/ 142 w 358"/>
                <a:gd name="T25" fmla="*/ 134 h 156"/>
                <a:gd name="T26" fmla="*/ 172 w 358"/>
                <a:gd name="T27" fmla="*/ 146 h 156"/>
                <a:gd name="T28" fmla="*/ 202 w 358"/>
                <a:gd name="T29" fmla="*/ 152 h 156"/>
                <a:gd name="T30" fmla="*/ 220 w 358"/>
                <a:gd name="T31" fmla="*/ 154 h 156"/>
                <a:gd name="T32" fmla="*/ 236 w 358"/>
                <a:gd name="T33" fmla="*/ 156 h 156"/>
                <a:gd name="T34" fmla="*/ 254 w 358"/>
                <a:gd name="T35" fmla="*/ 156 h 156"/>
                <a:gd name="T36" fmla="*/ 272 w 358"/>
                <a:gd name="T37" fmla="*/ 154 h 156"/>
                <a:gd name="T38" fmla="*/ 292 w 358"/>
                <a:gd name="T39" fmla="*/ 150 h 156"/>
                <a:gd name="T40" fmla="*/ 312 w 358"/>
                <a:gd name="T41" fmla="*/ 146 h 156"/>
                <a:gd name="T42" fmla="*/ 332 w 358"/>
                <a:gd name="T43" fmla="*/ 140 h 156"/>
                <a:gd name="T44" fmla="*/ 354 w 358"/>
                <a:gd name="T45" fmla="*/ 132 h 156"/>
                <a:gd name="T46" fmla="*/ 354 w 358"/>
                <a:gd name="T47" fmla="*/ 132 h 156"/>
                <a:gd name="T48" fmla="*/ 358 w 358"/>
                <a:gd name="T49" fmla="*/ 128 h 156"/>
                <a:gd name="T50" fmla="*/ 358 w 358"/>
                <a:gd name="T51" fmla="*/ 124 h 156"/>
                <a:gd name="T52" fmla="*/ 358 w 358"/>
                <a:gd name="T53" fmla="*/ 124 h 156"/>
                <a:gd name="T54" fmla="*/ 354 w 358"/>
                <a:gd name="T55" fmla="*/ 120 h 156"/>
                <a:gd name="T56" fmla="*/ 348 w 358"/>
                <a:gd name="T57" fmla="*/ 118 h 156"/>
                <a:gd name="T58" fmla="*/ 348 w 358"/>
                <a:gd name="T59" fmla="*/ 118 h 156"/>
                <a:gd name="T60" fmla="*/ 328 w 358"/>
                <a:gd name="T61" fmla="*/ 126 h 156"/>
                <a:gd name="T62" fmla="*/ 308 w 358"/>
                <a:gd name="T63" fmla="*/ 132 h 156"/>
                <a:gd name="T64" fmla="*/ 290 w 358"/>
                <a:gd name="T65" fmla="*/ 136 h 156"/>
                <a:gd name="T66" fmla="*/ 272 w 358"/>
                <a:gd name="T67" fmla="*/ 140 h 156"/>
                <a:gd name="T68" fmla="*/ 254 w 358"/>
                <a:gd name="T69" fmla="*/ 140 h 156"/>
                <a:gd name="T70" fmla="*/ 238 w 358"/>
                <a:gd name="T71" fmla="*/ 142 h 156"/>
                <a:gd name="T72" fmla="*/ 206 w 358"/>
                <a:gd name="T73" fmla="*/ 138 h 156"/>
                <a:gd name="T74" fmla="*/ 176 w 358"/>
                <a:gd name="T75" fmla="*/ 132 h 156"/>
                <a:gd name="T76" fmla="*/ 148 w 358"/>
                <a:gd name="T77" fmla="*/ 122 h 156"/>
                <a:gd name="T78" fmla="*/ 124 w 358"/>
                <a:gd name="T79" fmla="*/ 110 h 156"/>
                <a:gd name="T80" fmla="*/ 102 w 358"/>
                <a:gd name="T81" fmla="*/ 96 h 156"/>
                <a:gd name="T82" fmla="*/ 82 w 358"/>
                <a:gd name="T83" fmla="*/ 82 h 156"/>
                <a:gd name="T84" fmla="*/ 64 w 358"/>
                <a:gd name="T85" fmla="*/ 66 h 156"/>
                <a:gd name="T86" fmla="*/ 50 w 358"/>
                <a:gd name="T87" fmla="*/ 52 h 156"/>
                <a:gd name="T88" fmla="*/ 38 w 358"/>
                <a:gd name="T89" fmla="*/ 38 h 156"/>
                <a:gd name="T90" fmla="*/ 20 w 358"/>
                <a:gd name="T91" fmla="*/ 14 h 156"/>
                <a:gd name="T92" fmla="*/ 14 w 358"/>
                <a:gd name="T93" fmla="*/ 4 h 156"/>
                <a:gd name="T94" fmla="*/ 14 w 358"/>
                <a:gd name="T95" fmla="*/ 4 h 156"/>
                <a:gd name="T96" fmla="*/ 10 w 358"/>
                <a:gd name="T97" fmla="*/ 0 h 156"/>
                <a:gd name="T98" fmla="*/ 4 w 358"/>
                <a:gd name="T99" fmla="*/ 0 h 156"/>
                <a:gd name="T100" fmla="*/ 4 w 358"/>
                <a:gd name="T10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8" h="156">
                  <a:moveTo>
                    <a:pt x="4" y="0"/>
                  </a:moveTo>
                  <a:lnTo>
                    <a:pt x="4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20"/>
                  </a:lnTo>
                  <a:lnTo>
                    <a:pt x="24" y="44"/>
                  </a:lnTo>
                  <a:lnTo>
                    <a:pt x="38" y="58"/>
                  </a:lnTo>
                  <a:lnTo>
                    <a:pt x="52" y="74"/>
                  </a:lnTo>
                  <a:lnTo>
                    <a:pt x="72" y="90"/>
                  </a:lnTo>
                  <a:lnTo>
                    <a:pt x="92" y="106"/>
                  </a:lnTo>
                  <a:lnTo>
                    <a:pt x="116" y="122"/>
                  </a:lnTo>
                  <a:lnTo>
                    <a:pt x="142" y="134"/>
                  </a:lnTo>
                  <a:lnTo>
                    <a:pt x="172" y="146"/>
                  </a:lnTo>
                  <a:lnTo>
                    <a:pt x="202" y="152"/>
                  </a:lnTo>
                  <a:lnTo>
                    <a:pt x="220" y="154"/>
                  </a:lnTo>
                  <a:lnTo>
                    <a:pt x="236" y="156"/>
                  </a:lnTo>
                  <a:lnTo>
                    <a:pt x="254" y="156"/>
                  </a:lnTo>
                  <a:lnTo>
                    <a:pt x="272" y="154"/>
                  </a:lnTo>
                  <a:lnTo>
                    <a:pt x="292" y="150"/>
                  </a:lnTo>
                  <a:lnTo>
                    <a:pt x="312" y="146"/>
                  </a:lnTo>
                  <a:lnTo>
                    <a:pt x="332" y="140"/>
                  </a:lnTo>
                  <a:lnTo>
                    <a:pt x="354" y="132"/>
                  </a:lnTo>
                  <a:lnTo>
                    <a:pt x="354" y="132"/>
                  </a:lnTo>
                  <a:lnTo>
                    <a:pt x="358" y="128"/>
                  </a:lnTo>
                  <a:lnTo>
                    <a:pt x="358" y="124"/>
                  </a:lnTo>
                  <a:lnTo>
                    <a:pt x="358" y="124"/>
                  </a:lnTo>
                  <a:lnTo>
                    <a:pt x="354" y="120"/>
                  </a:lnTo>
                  <a:lnTo>
                    <a:pt x="348" y="118"/>
                  </a:lnTo>
                  <a:lnTo>
                    <a:pt x="348" y="118"/>
                  </a:lnTo>
                  <a:lnTo>
                    <a:pt x="328" y="126"/>
                  </a:lnTo>
                  <a:lnTo>
                    <a:pt x="308" y="132"/>
                  </a:lnTo>
                  <a:lnTo>
                    <a:pt x="290" y="136"/>
                  </a:lnTo>
                  <a:lnTo>
                    <a:pt x="272" y="140"/>
                  </a:lnTo>
                  <a:lnTo>
                    <a:pt x="254" y="140"/>
                  </a:lnTo>
                  <a:lnTo>
                    <a:pt x="238" y="142"/>
                  </a:lnTo>
                  <a:lnTo>
                    <a:pt x="206" y="138"/>
                  </a:lnTo>
                  <a:lnTo>
                    <a:pt x="176" y="132"/>
                  </a:lnTo>
                  <a:lnTo>
                    <a:pt x="148" y="122"/>
                  </a:lnTo>
                  <a:lnTo>
                    <a:pt x="124" y="110"/>
                  </a:lnTo>
                  <a:lnTo>
                    <a:pt x="102" y="96"/>
                  </a:lnTo>
                  <a:lnTo>
                    <a:pt x="82" y="82"/>
                  </a:lnTo>
                  <a:lnTo>
                    <a:pt x="64" y="66"/>
                  </a:lnTo>
                  <a:lnTo>
                    <a:pt x="50" y="52"/>
                  </a:lnTo>
                  <a:lnTo>
                    <a:pt x="38" y="38"/>
                  </a:lnTo>
                  <a:lnTo>
                    <a:pt x="20" y="1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9" name="Freeform 37"/>
            <p:cNvSpPr>
              <a:spLocks/>
            </p:cNvSpPr>
            <p:nvPr/>
          </p:nvSpPr>
          <p:spPr bwMode="auto">
            <a:xfrm>
              <a:off x="1477963" y="2273300"/>
              <a:ext cx="120650" cy="107950"/>
            </a:xfrm>
            <a:custGeom>
              <a:avLst/>
              <a:gdLst>
                <a:gd name="T0" fmla="*/ 74 w 76"/>
                <a:gd name="T1" fmla="*/ 26 h 68"/>
                <a:gd name="T2" fmla="*/ 74 w 76"/>
                <a:gd name="T3" fmla="*/ 26 h 68"/>
                <a:gd name="T4" fmla="*/ 76 w 76"/>
                <a:gd name="T5" fmla="*/ 32 h 68"/>
                <a:gd name="T6" fmla="*/ 74 w 76"/>
                <a:gd name="T7" fmla="*/ 40 h 68"/>
                <a:gd name="T8" fmla="*/ 72 w 76"/>
                <a:gd name="T9" fmla="*/ 46 h 68"/>
                <a:gd name="T10" fmla="*/ 70 w 76"/>
                <a:gd name="T11" fmla="*/ 52 h 68"/>
                <a:gd name="T12" fmla="*/ 66 w 76"/>
                <a:gd name="T13" fmla="*/ 56 h 68"/>
                <a:gd name="T14" fmla="*/ 60 w 76"/>
                <a:gd name="T15" fmla="*/ 62 h 68"/>
                <a:gd name="T16" fmla="*/ 54 w 76"/>
                <a:gd name="T17" fmla="*/ 66 h 68"/>
                <a:gd name="T18" fmla="*/ 46 w 76"/>
                <a:gd name="T19" fmla="*/ 68 h 68"/>
                <a:gd name="T20" fmla="*/ 46 w 76"/>
                <a:gd name="T21" fmla="*/ 68 h 68"/>
                <a:gd name="T22" fmla="*/ 40 w 76"/>
                <a:gd name="T23" fmla="*/ 68 h 68"/>
                <a:gd name="T24" fmla="*/ 32 w 76"/>
                <a:gd name="T25" fmla="*/ 68 h 68"/>
                <a:gd name="T26" fmla="*/ 24 w 76"/>
                <a:gd name="T27" fmla="*/ 68 h 68"/>
                <a:gd name="T28" fmla="*/ 18 w 76"/>
                <a:gd name="T29" fmla="*/ 64 h 68"/>
                <a:gd name="T30" fmla="*/ 12 w 76"/>
                <a:gd name="T31" fmla="*/ 60 h 68"/>
                <a:gd name="T32" fmla="*/ 8 w 76"/>
                <a:gd name="T33" fmla="*/ 56 h 68"/>
                <a:gd name="T34" fmla="*/ 4 w 76"/>
                <a:gd name="T35" fmla="*/ 50 h 68"/>
                <a:gd name="T36" fmla="*/ 2 w 76"/>
                <a:gd name="T37" fmla="*/ 44 h 68"/>
                <a:gd name="T38" fmla="*/ 2 w 76"/>
                <a:gd name="T39" fmla="*/ 44 h 68"/>
                <a:gd name="T40" fmla="*/ 0 w 76"/>
                <a:gd name="T41" fmla="*/ 38 h 68"/>
                <a:gd name="T42" fmla="*/ 2 w 76"/>
                <a:gd name="T43" fmla="*/ 30 h 68"/>
                <a:gd name="T44" fmla="*/ 4 w 76"/>
                <a:gd name="T45" fmla="*/ 24 h 68"/>
                <a:gd name="T46" fmla="*/ 6 w 76"/>
                <a:gd name="T47" fmla="*/ 18 h 68"/>
                <a:gd name="T48" fmla="*/ 10 w 76"/>
                <a:gd name="T49" fmla="*/ 12 h 68"/>
                <a:gd name="T50" fmla="*/ 16 w 76"/>
                <a:gd name="T51" fmla="*/ 8 h 68"/>
                <a:gd name="T52" fmla="*/ 22 w 76"/>
                <a:gd name="T53" fmla="*/ 4 h 68"/>
                <a:gd name="T54" fmla="*/ 30 w 76"/>
                <a:gd name="T55" fmla="*/ 2 h 68"/>
                <a:gd name="T56" fmla="*/ 30 w 76"/>
                <a:gd name="T57" fmla="*/ 2 h 68"/>
                <a:gd name="T58" fmla="*/ 38 w 76"/>
                <a:gd name="T59" fmla="*/ 0 h 68"/>
                <a:gd name="T60" fmla="*/ 44 w 76"/>
                <a:gd name="T61" fmla="*/ 2 h 68"/>
                <a:gd name="T62" fmla="*/ 52 w 76"/>
                <a:gd name="T63" fmla="*/ 2 h 68"/>
                <a:gd name="T64" fmla="*/ 58 w 76"/>
                <a:gd name="T65" fmla="*/ 6 h 68"/>
                <a:gd name="T66" fmla="*/ 64 w 76"/>
                <a:gd name="T67" fmla="*/ 8 h 68"/>
                <a:gd name="T68" fmla="*/ 68 w 76"/>
                <a:gd name="T69" fmla="*/ 14 h 68"/>
                <a:gd name="T70" fmla="*/ 72 w 76"/>
                <a:gd name="T71" fmla="*/ 20 h 68"/>
                <a:gd name="T72" fmla="*/ 74 w 76"/>
                <a:gd name="T73" fmla="*/ 26 h 68"/>
                <a:gd name="T74" fmla="*/ 74 w 76"/>
                <a:gd name="T75" fmla="*/ 2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68">
                  <a:moveTo>
                    <a:pt x="74" y="26"/>
                  </a:moveTo>
                  <a:lnTo>
                    <a:pt x="74" y="26"/>
                  </a:lnTo>
                  <a:lnTo>
                    <a:pt x="76" y="32"/>
                  </a:lnTo>
                  <a:lnTo>
                    <a:pt x="74" y="40"/>
                  </a:lnTo>
                  <a:lnTo>
                    <a:pt x="72" y="46"/>
                  </a:lnTo>
                  <a:lnTo>
                    <a:pt x="70" y="52"/>
                  </a:lnTo>
                  <a:lnTo>
                    <a:pt x="66" y="56"/>
                  </a:lnTo>
                  <a:lnTo>
                    <a:pt x="60" y="62"/>
                  </a:lnTo>
                  <a:lnTo>
                    <a:pt x="54" y="66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0" y="68"/>
                  </a:lnTo>
                  <a:lnTo>
                    <a:pt x="32" y="68"/>
                  </a:lnTo>
                  <a:lnTo>
                    <a:pt x="24" y="68"/>
                  </a:lnTo>
                  <a:lnTo>
                    <a:pt x="18" y="64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4" y="50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4"/>
                  </a:lnTo>
                  <a:lnTo>
                    <a:pt x="6" y="18"/>
                  </a:lnTo>
                  <a:lnTo>
                    <a:pt x="10" y="12"/>
                  </a:lnTo>
                  <a:lnTo>
                    <a:pt x="16" y="8"/>
                  </a:lnTo>
                  <a:lnTo>
                    <a:pt x="22" y="4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52" y="2"/>
                  </a:lnTo>
                  <a:lnTo>
                    <a:pt x="58" y="6"/>
                  </a:lnTo>
                  <a:lnTo>
                    <a:pt x="64" y="8"/>
                  </a:lnTo>
                  <a:lnTo>
                    <a:pt x="68" y="14"/>
                  </a:lnTo>
                  <a:lnTo>
                    <a:pt x="72" y="20"/>
                  </a:lnTo>
                  <a:lnTo>
                    <a:pt x="74" y="26"/>
                  </a:lnTo>
                  <a:lnTo>
                    <a:pt x="74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0" name="Freeform 38"/>
            <p:cNvSpPr>
              <a:spLocks/>
            </p:cNvSpPr>
            <p:nvPr/>
          </p:nvSpPr>
          <p:spPr bwMode="auto">
            <a:xfrm>
              <a:off x="1468438" y="2263775"/>
              <a:ext cx="139700" cy="130175"/>
            </a:xfrm>
            <a:custGeom>
              <a:avLst/>
              <a:gdLst>
                <a:gd name="T0" fmla="*/ 34 w 88"/>
                <a:gd name="T1" fmla="*/ 0 h 82"/>
                <a:gd name="T2" fmla="*/ 34 w 88"/>
                <a:gd name="T3" fmla="*/ 0 h 82"/>
                <a:gd name="T4" fmla="*/ 26 w 88"/>
                <a:gd name="T5" fmla="*/ 4 h 82"/>
                <a:gd name="T6" fmla="*/ 18 w 88"/>
                <a:gd name="T7" fmla="*/ 8 h 82"/>
                <a:gd name="T8" fmla="*/ 12 w 88"/>
                <a:gd name="T9" fmla="*/ 14 h 82"/>
                <a:gd name="T10" fmla="*/ 6 w 88"/>
                <a:gd name="T11" fmla="*/ 20 h 82"/>
                <a:gd name="T12" fmla="*/ 2 w 88"/>
                <a:gd name="T13" fmla="*/ 28 h 82"/>
                <a:gd name="T14" fmla="*/ 0 w 88"/>
                <a:gd name="T15" fmla="*/ 36 h 82"/>
                <a:gd name="T16" fmla="*/ 0 w 88"/>
                <a:gd name="T17" fmla="*/ 44 h 82"/>
                <a:gd name="T18" fmla="*/ 0 w 88"/>
                <a:gd name="T19" fmla="*/ 52 h 82"/>
                <a:gd name="T20" fmla="*/ 0 w 88"/>
                <a:gd name="T21" fmla="*/ 52 h 82"/>
                <a:gd name="T22" fmla="*/ 4 w 88"/>
                <a:gd name="T23" fmla="*/ 60 h 82"/>
                <a:gd name="T24" fmla="*/ 8 w 88"/>
                <a:gd name="T25" fmla="*/ 66 h 82"/>
                <a:gd name="T26" fmla="*/ 14 w 88"/>
                <a:gd name="T27" fmla="*/ 72 h 82"/>
                <a:gd name="T28" fmla="*/ 20 w 88"/>
                <a:gd name="T29" fmla="*/ 78 h 82"/>
                <a:gd name="T30" fmla="*/ 28 w 88"/>
                <a:gd name="T31" fmla="*/ 80 h 82"/>
                <a:gd name="T32" fmla="*/ 36 w 88"/>
                <a:gd name="T33" fmla="*/ 82 h 82"/>
                <a:gd name="T34" fmla="*/ 46 w 88"/>
                <a:gd name="T35" fmla="*/ 82 h 82"/>
                <a:gd name="T36" fmla="*/ 54 w 88"/>
                <a:gd name="T37" fmla="*/ 80 h 82"/>
                <a:gd name="T38" fmla="*/ 54 w 88"/>
                <a:gd name="T39" fmla="*/ 80 h 82"/>
                <a:gd name="T40" fmla="*/ 62 w 88"/>
                <a:gd name="T41" fmla="*/ 78 h 82"/>
                <a:gd name="T42" fmla="*/ 70 w 88"/>
                <a:gd name="T43" fmla="*/ 74 h 82"/>
                <a:gd name="T44" fmla="*/ 76 w 88"/>
                <a:gd name="T45" fmla="*/ 68 h 82"/>
                <a:gd name="T46" fmla="*/ 82 w 88"/>
                <a:gd name="T47" fmla="*/ 62 h 82"/>
                <a:gd name="T48" fmla="*/ 86 w 88"/>
                <a:gd name="T49" fmla="*/ 54 h 82"/>
                <a:gd name="T50" fmla="*/ 88 w 88"/>
                <a:gd name="T51" fmla="*/ 46 h 82"/>
                <a:gd name="T52" fmla="*/ 88 w 88"/>
                <a:gd name="T53" fmla="*/ 38 h 82"/>
                <a:gd name="T54" fmla="*/ 88 w 88"/>
                <a:gd name="T55" fmla="*/ 30 h 82"/>
                <a:gd name="T56" fmla="*/ 88 w 88"/>
                <a:gd name="T57" fmla="*/ 30 h 82"/>
                <a:gd name="T58" fmla="*/ 88 w 88"/>
                <a:gd name="T59" fmla="*/ 30 h 82"/>
                <a:gd name="T60" fmla="*/ 84 w 88"/>
                <a:gd name="T61" fmla="*/ 22 h 82"/>
                <a:gd name="T62" fmla="*/ 80 w 88"/>
                <a:gd name="T63" fmla="*/ 16 h 82"/>
                <a:gd name="T64" fmla="*/ 74 w 88"/>
                <a:gd name="T65" fmla="*/ 10 h 82"/>
                <a:gd name="T66" fmla="*/ 68 w 88"/>
                <a:gd name="T67" fmla="*/ 4 h 82"/>
                <a:gd name="T68" fmla="*/ 60 w 88"/>
                <a:gd name="T69" fmla="*/ 2 h 82"/>
                <a:gd name="T70" fmla="*/ 52 w 88"/>
                <a:gd name="T71" fmla="*/ 0 h 82"/>
                <a:gd name="T72" fmla="*/ 42 w 88"/>
                <a:gd name="T73" fmla="*/ 0 h 82"/>
                <a:gd name="T74" fmla="*/ 34 w 88"/>
                <a:gd name="T75" fmla="*/ 0 h 82"/>
                <a:gd name="T76" fmla="*/ 34 w 88"/>
                <a:gd name="T7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82">
                  <a:moveTo>
                    <a:pt x="34" y="0"/>
                  </a:moveTo>
                  <a:lnTo>
                    <a:pt x="34" y="0"/>
                  </a:lnTo>
                  <a:lnTo>
                    <a:pt x="26" y="4"/>
                  </a:lnTo>
                  <a:lnTo>
                    <a:pt x="18" y="8"/>
                  </a:lnTo>
                  <a:lnTo>
                    <a:pt x="12" y="14"/>
                  </a:lnTo>
                  <a:lnTo>
                    <a:pt x="6" y="20"/>
                  </a:lnTo>
                  <a:lnTo>
                    <a:pt x="2" y="28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4" y="60"/>
                  </a:lnTo>
                  <a:lnTo>
                    <a:pt x="8" y="66"/>
                  </a:lnTo>
                  <a:lnTo>
                    <a:pt x="14" y="72"/>
                  </a:lnTo>
                  <a:lnTo>
                    <a:pt x="20" y="78"/>
                  </a:lnTo>
                  <a:lnTo>
                    <a:pt x="28" y="80"/>
                  </a:lnTo>
                  <a:lnTo>
                    <a:pt x="36" y="82"/>
                  </a:lnTo>
                  <a:lnTo>
                    <a:pt x="46" y="82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62" y="78"/>
                  </a:lnTo>
                  <a:lnTo>
                    <a:pt x="70" y="74"/>
                  </a:lnTo>
                  <a:lnTo>
                    <a:pt x="76" y="68"/>
                  </a:lnTo>
                  <a:lnTo>
                    <a:pt x="82" y="62"/>
                  </a:lnTo>
                  <a:lnTo>
                    <a:pt x="86" y="54"/>
                  </a:lnTo>
                  <a:lnTo>
                    <a:pt x="88" y="46"/>
                  </a:lnTo>
                  <a:lnTo>
                    <a:pt x="88" y="38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4" y="22"/>
                  </a:lnTo>
                  <a:lnTo>
                    <a:pt x="80" y="16"/>
                  </a:lnTo>
                  <a:lnTo>
                    <a:pt x="74" y="10"/>
                  </a:lnTo>
                  <a:lnTo>
                    <a:pt x="68" y="4"/>
                  </a:lnTo>
                  <a:lnTo>
                    <a:pt x="60" y="2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1" name="Freeform 39"/>
            <p:cNvSpPr>
              <a:spLocks/>
            </p:cNvSpPr>
            <p:nvPr/>
          </p:nvSpPr>
          <p:spPr bwMode="auto">
            <a:xfrm>
              <a:off x="1401763" y="2400300"/>
              <a:ext cx="117475" cy="107950"/>
            </a:xfrm>
            <a:custGeom>
              <a:avLst/>
              <a:gdLst>
                <a:gd name="T0" fmla="*/ 72 w 74"/>
                <a:gd name="T1" fmla="*/ 24 h 68"/>
                <a:gd name="T2" fmla="*/ 72 w 74"/>
                <a:gd name="T3" fmla="*/ 24 h 68"/>
                <a:gd name="T4" fmla="*/ 74 w 74"/>
                <a:gd name="T5" fmla="*/ 32 h 68"/>
                <a:gd name="T6" fmla="*/ 74 w 74"/>
                <a:gd name="T7" fmla="*/ 38 h 68"/>
                <a:gd name="T8" fmla="*/ 72 w 74"/>
                <a:gd name="T9" fmla="*/ 44 h 68"/>
                <a:gd name="T10" fmla="*/ 68 w 74"/>
                <a:gd name="T11" fmla="*/ 50 h 68"/>
                <a:gd name="T12" fmla="*/ 64 w 74"/>
                <a:gd name="T13" fmla="*/ 56 h 68"/>
                <a:gd name="T14" fmla="*/ 58 w 74"/>
                <a:gd name="T15" fmla="*/ 60 h 68"/>
                <a:gd name="T16" fmla="*/ 52 w 74"/>
                <a:gd name="T17" fmla="*/ 64 h 68"/>
                <a:gd name="T18" fmla="*/ 44 w 74"/>
                <a:gd name="T19" fmla="*/ 66 h 68"/>
                <a:gd name="T20" fmla="*/ 44 w 74"/>
                <a:gd name="T21" fmla="*/ 66 h 68"/>
                <a:gd name="T22" fmla="*/ 38 w 74"/>
                <a:gd name="T23" fmla="*/ 68 h 68"/>
                <a:gd name="T24" fmla="*/ 30 w 74"/>
                <a:gd name="T25" fmla="*/ 68 h 68"/>
                <a:gd name="T26" fmla="*/ 24 w 74"/>
                <a:gd name="T27" fmla="*/ 66 h 68"/>
                <a:gd name="T28" fmla="*/ 16 w 74"/>
                <a:gd name="T29" fmla="*/ 64 h 68"/>
                <a:gd name="T30" fmla="*/ 10 w 74"/>
                <a:gd name="T31" fmla="*/ 60 h 68"/>
                <a:gd name="T32" fmla="*/ 6 w 74"/>
                <a:gd name="T33" fmla="*/ 56 h 68"/>
                <a:gd name="T34" fmla="*/ 2 w 74"/>
                <a:gd name="T35" fmla="*/ 50 h 68"/>
                <a:gd name="T36" fmla="*/ 0 w 74"/>
                <a:gd name="T37" fmla="*/ 44 h 68"/>
                <a:gd name="T38" fmla="*/ 0 w 74"/>
                <a:gd name="T39" fmla="*/ 44 h 68"/>
                <a:gd name="T40" fmla="*/ 0 w 74"/>
                <a:gd name="T41" fmla="*/ 36 h 68"/>
                <a:gd name="T42" fmla="*/ 0 w 74"/>
                <a:gd name="T43" fmla="*/ 30 h 68"/>
                <a:gd name="T44" fmla="*/ 2 w 74"/>
                <a:gd name="T45" fmla="*/ 24 h 68"/>
                <a:gd name="T46" fmla="*/ 4 w 74"/>
                <a:gd name="T47" fmla="*/ 18 h 68"/>
                <a:gd name="T48" fmla="*/ 10 w 74"/>
                <a:gd name="T49" fmla="*/ 12 h 68"/>
                <a:gd name="T50" fmla="*/ 14 w 74"/>
                <a:gd name="T51" fmla="*/ 8 h 68"/>
                <a:gd name="T52" fmla="*/ 20 w 74"/>
                <a:gd name="T53" fmla="*/ 4 h 68"/>
                <a:gd name="T54" fmla="*/ 28 w 74"/>
                <a:gd name="T55" fmla="*/ 2 h 68"/>
                <a:gd name="T56" fmla="*/ 28 w 74"/>
                <a:gd name="T57" fmla="*/ 2 h 68"/>
                <a:gd name="T58" fmla="*/ 36 w 74"/>
                <a:gd name="T59" fmla="*/ 0 h 68"/>
                <a:gd name="T60" fmla="*/ 42 w 74"/>
                <a:gd name="T61" fmla="*/ 0 h 68"/>
                <a:gd name="T62" fmla="*/ 50 w 74"/>
                <a:gd name="T63" fmla="*/ 2 h 68"/>
                <a:gd name="T64" fmla="*/ 56 w 74"/>
                <a:gd name="T65" fmla="*/ 4 h 68"/>
                <a:gd name="T66" fmla="*/ 62 w 74"/>
                <a:gd name="T67" fmla="*/ 8 h 68"/>
                <a:gd name="T68" fmla="*/ 66 w 74"/>
                <a:gd name="T69" fmla="*/ 12 h 68"/>
                <a:gd name="T70" fmla="*/ 70 w 74"/>
                <a:gd name="T71" fmla="*/ 18 h 68"/>
                <a:gd name="T72" fmla="*/ 72 w 74"/>
                <a:gd name="T73" fmla="*/ 24 h 68"/>
                <a:gd name="T74" fmla="*/ 72 w 74"/>
                <a:gd name="T75" fmla="*/ 2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4" h="68">
                  <a:moveTo>
                    <a:pt x="72" y="24"/>
                  </a:moveTo>
                  <a:lnTo>
                    <a:pt x="72" y="24"/>
                  </a:lnTo>
                  <a:lnTo>
                    <a:pt x="74" y="32"/>
                  </a:lnTo>
                  <a:lnTo>
                    <a:pt x="74" y="38"/>
                  </a:lnTo>
                  <a:lnTo>
                    <a:pt x="72" y="44"/>
                  </a:lnTo>
                  <a:lnTo>
                    <a:pt x="68" y="50"/>
                  </a:lnTo>
                  <a:lnTo>
                    <a:pt x="64" y="56"/>
                  </a:lnTo>
                  <a:lnTo>
                    <a:pt x="58" y="60"/>
                  </a:lnTo>
                  <a:lnTo>
                    <a:pt x="52" y="64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38" y="68"/>
                  </a:lnTo>
                  <a:lnTo>
                    <a:pt x="30" y="68"/>
                  </a:lnTo>
                  <a:lnTo>
                    <a:pt x="24" y="66"/>
                  </a:lnTo>
                  <a:lnTo>
                    <a:pt x="16" y="64"/>
                  </a:lnTo>
                  <a:lnTo>
                    <a:pt x="10" y="60"/>
                  </a:lnTo>
                  <a:lnTo>
                    <a:pt x="6" y="56"/>
                  </a:lnTo>
                  <a:lnTo>
                    <a:pt x="2" y="5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4" y="18"/>
                  </a:lnTo>
                  <a:lnTo>
                    <a:pt x="10" y="12"/>
                  </a:lnTo>
                  <a:lnTo>
                    <a:pt x="14" y="8"/>
                  </a:lnTo>
                  <a:lnTo>
                    <a:pt x="20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6" y="4"/>
                  </a:lnTo>
                  <a:lnTo>
                    <a:pt x="62" y="8"/>
                  </a:lnTo>
                  <a:lnTo>
                    <a:pt x="66" y="12"/>
                  </a:lnTo>
                  <a:lnTo>
                    <a:pt x="70" y="18"/>
                  </a:lnTo>
                  <a:lnTo>
                    <a:pt x="72" y="24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2" name="Freeform 40"/>
            <p:cNvSpPr>
              <a:spLocks noEditPoints="1"/>
            </p:cNvSpPr>
            <p:nvPr/>
          </p:nvSpPr>
          <p:spPr bwMode="auto">
            <a:xfrm>
              <a:off x="1389063" y="2387600"/>
              <a:ext cx="139700" cy="133350"/>
            </a:xfrm>
            <a:custGeom>
              <a:avLst/>
              <a:gdLst>
                <a:gd name="T0" fmla="*/ 34 w 88"/>
                <a:gd name="T1" fmla="*/ 2 h 84"/>
                <a:gd name="T2" fmla="*/ 34 w 88"/>
                <a:gd name="T3" fmla="*/ 2 h 84"/>
                <a:gd name="T4" fmla="*/ 26 w 88"/>
                <a:gd name="T5" fmla="*/ 6 h 84"/>
                <a:gd name="T6" fmla="*/ 18 w 88"/>
                <a:gd name="T7" fmla="*/ 10 h 84"/>
                <a:gd name="T8" fmla="*/ 12 w 88"/>
                <a:gd name="T9" fmla="*/ 14 h 84"/>
                <a:gd name="T10" fmla="*/ 6 w 88"/>
                <a:gd name="T11" fmla="*/ 22 h 84"/>
                <a:gd name="T12" fmla="*/ 2 w 88"/>
                <a:gd name="T13" fmla="*/ 28 h 84"/>
                <a:gd name="T14" fmla="*/ 0 w 88"/>
                <a:gd name="T15" fmla="*/ 36 h 84"/>
                <a:gd name="T16" fmla="*/ 0 w 88"/>
                <a:gd name="T17" fmla="*/ 44 h 84"/>
                <a:gd name="T18" fmla="*/ 0 w 88"/>
                <a:gd name="T19" fmla="*/ 54 h 84"/>
                <a:gd name="T20" fmla="*/ 0 w 88"/>
                <a:gd name="T21" fmla="*/ 54 h 84"/>
                <a:gd name="T22" fmla="*/ 4 w 88"/>
                <a:gd name="T23" fmla="*/ 60 h 84"/>
                <a:gd name="T24" fmla="*/ 8 w 88"/>
                <a:gd name="T25" fmla="*/ 66 h 84"/>
                <a:gd name="T26" fmla="*/ 12 w 88"/>
                <a:gd name="T27" fmla="*/ 72 h 84"/>
                <a:gd name="T28" fmla="*/ 20 w 88"/>
                <a:gd name="T29" fmla="*/ 78 h 84"/>
                <a:gd name="T30" fmla="*/ 20 w 88"/>
                <a:gd name="T31" fmla="*/ 78 h 84"/>
                <a:gd name="T32" fmla="*/ 28 w 88"/>
                <a:gd name="T33" fmla="*/ 80 h 84"/>
                <a:gd name="T34" fmla="*/ 36 w 88"/>
                <a:gd name="T35" fmla="*/ 84 h 84"/>
                <a:gd name="T36" fmla="*/ 46 w 88"/>
                <a:gd name="T37" fmla="*/ 84 h 84"/>
                <a:gd name="T38" fmla="*/ 54 w 88"/>
                <a:gd name="T39" fmla="*/ 82 h 84"/>
                <a:gd name="T40" fmla="*/ 54 w 88"/>
                <a:gd name="T41" fmla="*/ 82 h 84"/>
                <a:gd name="T42" fmla="*/ 64 w 88"/>
                <a:gd name="T43" fmla="*/ 78 h 84"/>
                <a:gd name="T44" fmla="*/ 72 w 88"/>
                <a:gd name="T45" fmla="*/ 74 h 84"/>
                <a:gd name="T46" fmla="*/ 78 w 88"/>
                <a:gd name="T47" fmla="*/ 68 h 84"/>
                <a:gd name="T48" fmla="*/ 84 w 88"/>
                <a:gd name="T49" fmla="*/ 60 h 84"/>
                <a:gd name="T50" fmla="*/ 84 w 88"/>
                <a:gd name="T51" fmla="*/ 60 h 84"/>
                <a:gd name="T52" fmla="*/ 88 w 88"/>
                <a:gd name="T53" fmla="*/ 50 h 84"/>
                <a:gd name="T54" fmla="*/ 88 w 88"/>
                <a:gd name="T55" fmla="*/ 40 h 84"/>
                <a:gd name="T56" fmla="*/ 88 w 88"/>
                <a:gd name="T57" fmla="*/ 40 h 84"/>
                <a:gd name="T58" fmla="*/ 88 w 88"/>
                <a:gd name="T59" fmla="*/ 30 h 84"/>
                <a:gd name="T60" fmla="*/ 88 w 88"/>
                <a:gd name="T61" fmla="*/ 30 h 84"/>
                <a:gd name="T62" fmla="*/ 86 w 88"/>
                <a:gd name="T63" fmla="*/ 24 h 84"/>
                <a:gd name="T64" fmla="*/ 82 w 88"/>
                <a:gd name="T65" fmla="*/ 18 h 84"/>
                <a:gd name="T66" fmla="*/ 76 w 88"/>
                <a:gd name="T67" fmla="*/ 12 h 84"/>
                <a:gd name="T68" fmla="*/ 70 w 88"/>
                <a:gd name="T69" fmla="*/ 6 h 84"/>
                <a:gd name="T70" fmla="*/ 70 w 88"/>
                <a:gd name="T71" fmla="*/ 6 h 84"/>
                <a:gd name="T72" fmla="*/ 62 w 88"/>
                <a:gd name="T73" fmla="*/ 2 h 84"/>
                <a:gd name="T74" fmla="*/ 52 w 88"/>
                <a:gd name="T75" fmla="*/ 0 h 84"/>
                <a:gd name="T76" fmla="*/ 44 w 88"/>
                <a:gd name="T77" fmla="*/ 0 h 84"/>
                <a:gd name="T78" fmla="*/ 34 w 88"/>
                <a:gd name="T79" fmla="*/ 2 h 84"/>
                <a:gd name="T80" fmla="*/ 34 w 88"/>
                <a:gd name="T81" fmla="*/ 2 h 84"/>
                <a:gd name="T82" fmla="*/ 88 w 88"/>
                <a:gd name="T83" fmla="*/ 30 h 84"/>
                <a:gd name="T84" fmla="*/ 88 w 88"/>
                <a:gd name="T85" fmla="*/ 30 h 84"/>
                <a:gd name="T86" fmla="*/ 88 w 88"/>
                <a:gd name="T87" fmla="*/ 30 h 84"/>
                <a:gd name="T88" fmla="*/ 88 w 88"/>
                <a:gd name="T89" fmla="*/ 3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8" h="84">
                  <a:moveTo>
                    <a:pt x="34" y="2"/>
                  </a:moveTo>
                  <a:lnTo>
                    <a:pt x="34" y="2"/>
                  </a:lnTo>
                  <a:lnTo>
                    <a:pt x="26" y="6"/>
                  </a:lnTo>
                  <a:lnTo>
                    <a:pt x="18" y="10"/>
                  </a:lnTo>
                  <a:lnTo>
                    <a:pt x="12" y="14"/>
                  </a:lnTo>
                  <a:lnTo>
                    <a:pt x="6" y="22"/>
                  </a:lnTo>
                  <a:lnTo>
                    <a:pt x="2" y="28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4" y="60"/>
                  </a:lnTo>
                  <a:lnTo>
                    <a:pt x="8" y="66"/>
                  </a:lnTo>
                  <a:lnTo>
                    <a:pt x="12" y="72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8" y="80"/>
                  </a:lnTo>
                  <a:lnTo>
                    <a:pt x="36" y="84"/>
                  </a:lnTo>
                  <a:lnTo>
                    <a:pt x="46" y="84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64" y="78"/>
                  </a:lnTo>
                  <a:lnTo>
                    <a:pt x="72" y="74"/>
                  </a:lnTo>
                  <a:lnTo>
                    <a:pt x="78" y="68"/>
                  </a:lnTo>
                  <a:lnTo>
                    <a:pt x="84" y="60"/>
                  </a:lnTo>
                  <a:lnTo>
                    <a:pt x="84" y="60"/>
                  </a:lnTo>
                  <a:lnTo>
                    <a:pt x="88" y="50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6" y="24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62" y="2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34" y="2"/>
                  </a:lnTo>
                  <a:lnTo>
                    <a:pt x="34" y="2"/>
                  </a:lnTo>
                  <a:close/>
                  <a:moveTo>
                    <a:pt x="88" y="30"/>
                  </a:moveTo>
                  <a:lnTo>
                    <a:pt x="88" y="30"/>
                  </a:lnTo>
                  <a:lnTo>
                    <a:pt x="88" y="30"/>
                  </a:lnTo>
                  <a:lnTo>
                    <a:pt x="88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3" name="Freeform 41"/>
            <p:cNvSpPr>
              <a:spLocks/>
            </p:cNvSpPr>
            <p:nvPr/>
          </p:nvSpPr>
          <p:spPr bwMode="auto">
            <a:xfrm>
              <a:off x="1401763" y="1577975"/>
              <a:ext cx="584200" cy="533400"/>
            </a:xfrm>
            <a:custGeom>
              <a:avLst/>
              <a:gdLst>
                <a:gd name="T0" fmla="*/ 0 w 368"/>
                <a:gd name="T1" fmla="*/ 230 h 336"/>
                <a:gd name="T2" fmla="*/ 218 w 368"/>
                <a:gd name="T3" fmla="*/ 258 h 336"/>
                <a:gd name="T4" fmla="*/ 272 w 368"/>
                <a:gd name="T5" fmla="*/ 336 h 336"/>
                <a:gd name="T6" fmla="*/ 368 w 368"/>
                <a:gd name="T7" fmla="*/ 190 h 336"/>
                <a:gd name="T8" fmla="*/ 272 w 368"/>
                <a:gd name="T9" fmla="*/ 180 h 336"/>
                <a:gd name="T10" fmla="*/ 118 w 368"/>
                <a:gd name="T11" fmla="*/ 0 h 336"/>
                <a:gd name="T12" fmla="*/ 118 w 368"/>
                <a:gd name="T13" fmla="*/ 0 h 336"/>
                <a:gd name="T14" fmla="*/ 102 w 368"/>
                <a:gd name="T15" fmla="*/ 12 h 336"/>
                <a:gd name="T16" fmla="*/ 84 w 368"/>
                <a:gd name="T17" fmla="*/ 28 h 336"/>
                <a:gd name="T18" fmla="*/ 66 w 368"/>
                <a:gd name="T19" fmla="*/ 52 h 336"/>
                <a:gd name="T20" fmla="*/ 54 w 368"/>
                <a:gd name="T21" fmla="*/ 68 h 336"/>
                <a:gd name="T22" fmla="*/ 44 w 368"/>
                <a:gd name="T23" fmla="*/ 84 h 336"/>
                <a:gd name="T24" fmla="*/ 34 w 368"/>
                <a:gd name="T25" fmla="*/ 102 h 336"/>
                <a:gd name="T26" fmla="*/ 26 w 368"/>
                <a:gd name="T27" fmla="*/ 124 h 336"/>
                <a:gd name="T28" fmla="*/ 16 w 368"/>
                <a:gd name="T29" fmla="*/ 146 h 336"/>
                <a:gd name="T30" fmla="*/ 10 w 368"/>
                <a:gd name="T31" fmla="*/ 172 h 336"/>
                <a:gd name="T32" fmla="*/ 4 w 368"/>
                <a:gd name="T33" fmla="*/ 200 h 336"/>
                <a:gd name="T34" fmla="*/ 0 w 368"/>
                <a:gd name="T35" fmla="*/ 230 h 336"/>
                <a:gd name="T36" fmla="*/ 0 w 368"/>
                <a:gd name="T37" fmla="*/ 23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8" h="336">
                  <a:moveTo>
                    <a:pt x="0" y="230"/>
                  </a:moveTo>
                  <a:lnTo>
                    <a:pt x="218" y="258"/>
                  </a:lnTo>
                  <a:lnTo>
                    <a:pt x="272" y="336"/>
                  </a:lnTo>
                  <a:lnTo>
                    <a:pt x="368" y="190"/>
                  </a:lnTo>
                  <a:lnTo>
                    <a:pt x="272" y="18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02" y="12"/>
                  </a:lnTo>
                  <a:lnTo>
                    <a:pt x="84" y="28"/>
                  </a:lnTo>
                  <a:lnTo>
                    <a:pt x="66" y="52"/>
                  </a:lnTo>
                  <a:lnTo>
                    <a:pt x="54" y="68"/>
                  </a:lnTo>
                  <a:lnTo>
                    <a:pt x="44" y="84"/>
                  </a:lnTo>
                  <a:lnTo>
                    <a:pt x="34" y="102"/>
                  </a:lnTo>
                  <a:lnTo>
                    <a:pt x="26" y="124"/>
                  </a:lnTo>
                  <a:lnTo>
                    <a:pt x="16" y="146"/>
                  </a:lnTo>
                  <a:lnTo>
                    <a:pt x="10" y="172"/>
                  </a:lnTo>
                  <a:lnTo>
                    <a:pt x="4" y="200"/>
                  </a:lnTo>
                  <a:lnTo>
                    <a:pt x="0" y="230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4" name="Freeform 42"/>
            <p:cNvSpPr>
              <a:spLocks noEditPoints="1"/>
            </p:cNvSpPr>
            <p:nvPr/>
          </p:nvSpPr>
          <p:spPr bwMode="auto">
            <a:xfrm>
              <a:off x="1373188" y="1543050"/>
              <a:ext cx="631825" cy="587375"/>
            </a:xfrm>
            <a:custGeom>
              <a:avLst/>
              <a:gdLst>
                <a:gd name="T0" fmla="*/ 128 w 398"/>
                <a:gd name="T1" fmla="*/ 8 h 370"/>
                <a:gd name="T2" fmla="*/ 128 w 398"/>
                <a:gd name="T3" fmla="*/ 8 h 370"/>
                <a:gd name="T4" fmla="*/ 122 w 398"/>
                <a:gd name="T5" fmla="*/ 12 h 370"/>
                <a:gd name="T6" fmla="*/ 108 w 398"/>
                <a:gd name="T7" fmla="*/ 22 h 370"/>
                <a:gd name="T8" fmla="*/ 90 w 398"/>
                <a:gd name="T9" fmla="*/ 40 h 370"/>
                <a:gd name="T10" fmla="*/ 70 w 398"/>
                <a:gd name="T11" fmla="*/ 66 h 370"/>
                <a:gd name="T12" fmla="*/ 58 w 398"/>
                <a:gd name="T13" fmla="*/ 82 h 370"/>
                <a:gd name="T14" fmla="*/ 48 w 398"/>
                <a:gd name="T15" fmla="*/ 98 h 370"/>
                <a:gd name="T16" fmla="*/ 38 w 398"/>
                <a:gd name="T17" fmla="*/ 118 h 370"/>
                <a:gd name="T18" fmla="*/ 28 w 398"/>
                <a:gd name="T19" fmla="*/ 140 h 370"/>
                <a:gd name="T20" fmla="*/ 20 w 398"/>
                <a:gd name="T21" fmla="*/ 164 h 370"/>
                <a:gd name="T22" fmla="*/ 12 w 398"/>
                <a:gd name="T23" fmla="*/ 190 h 370"/>
                <a:gd name="T24" fmla="*/ 6 w 398"/>
                <a:gd name="T25" fmla="*/ 220 h 370"/>
                <a:gd name="T26" fmla="*/ 2 w 398"/>
                <a:gd name="T27" fmla="*/ 250 h 370"/>
                <a:gd name="T28" fmla="*/ 0 w 398"/>
                <a:gd name="T29" fmla="*/ 266 h 370"/>
                <a:gd name="T30" fmla="*/ 0 w 398"/>
                <a:gd name="T31" fmla="*/ 266 h 370"/>
                <a:gd name="T32" fmla="*/ 226 w 398"/>
                <a:gd name="T33" fmla="*/ 294 h 370"/>
                <a:gd name="T34" fmla="*/ 226 w 398"/>
                <a:gd name="T35" fmla="*/ 294 h 370"/>
                <a:gd name="T36" fmla="*/ 264 w 398"/>
                <a:gd name="T37" fmla="*/ 336 h 370"/>
                <a:gd name="T38" fmla="*/ 298 w 398"/>
                <a:gd name="T39" fmla="*/ 370 h 370"/>
                <a:gd name="T40" fmla="*/ 398 w 398"/>
                <a:gd name="T41" fmla="*/ 198 h 370"/>
                <a:gd name="T42" fmla="*/ 398 w 398"/>
                <a:gd name="T43" fmla="*/ 198 h 370"/>
                <a:gd name="T44" fmla="*/ 298 w 398"/>
                <a:gd name="T45" fmla="*/ 186 h 370"/>
                <a:gd name="T46" fmla="*/ 298 w 398"/>
                <a:gd name="T47" fmla="*/ 186 h 370"/>
                <a:gd name="T48" fmla="*/ 140 w 398"/>
                <a:gd name="T49" fmla="*/ 0 h 370"/>
                <a:gd name="T50" fmla="*/ 128 w 398"/>
                <a:gd name="T51" fmla="*/ 8 h 370"/>
                <a:gd name="T52" fmla="*/ 134 w 398"/>
                <a:gd name="T53" fmla="*/ 44 h 370"/>
                <a:gd name="T54" fmla="*/ 134 w 398"/>
                <a:gd name="T55" fmla="*/ 44 h 370"/>
                <a:gd name="T56" fmla="*/ 282 w 398"/>
                <a:gd name="T57" fmla="*/ 218 h 370"/>
                <a:gd name="T58" fmla="*/ 282 w 398"/>
                <a:gd name="T59" fmla="*/ 218 h 370"/>
                <a:gd name="T60" fmla="*/ 358 w 398"/>
                <a:gd name="T61" fmla="*/ 224 h 370"/>
                <a:gd name="T62" fmla="*/ 358 w 398"/>
                <a:gd name="T63" fmla="*/ 224 h 370"/>
                <a:gd name="T64" fmla="*/ 290 w 398"/>
                <a:gd name="T65" fmla="*/ 330 h 370"/>
                <a:gd name="T66" fmla="*/ 290 w 398"/>
                <a:gd name="T67" fmla="*/ 330 h 370"/>
                <a:gd name="T68" fmla="*/ 244 w 398"/>
                <a:gd name="T69" fmla="*/ 264 h 370"/>
                <a:gd name="T70" fmla="*/ 244 w 398"/>
                <a:gd name="T71" fmla="*/ 264 h 370"/>
                <a:gd name="T72" fmla="*/ 36 w 398"/>
                <a:gd name="T73" fmla="*/ 238 h 370"/>
                <a:gd name="T74" fmla="*/ 36 w 398"/>
                <a:gd name="T75" fmla="*/ 238 h 370"/>
                <a:gd name="T76" fmla="*/ 44 w 398"/>
                <a:gd name="T77" fmla="*/ 198 h 370"/>
                <a:gd name="T78" fmla="*/ 54 w 398"/>
                <a:gd name="T79" fmla="*/ 162 h 370"/>
                <a:gd name="T80" fmla="*/ 68 w 398"/>
                <a:gd name="T81" fmla="*/ 132 h 370"/>
                <a:gd name="T82" fmla="*/ 82 w 398"/>
                <a:gd name="T83" fmla="*/ 106 h 370"/>
                <a:gd name="T84" fmla="*/ 96 w 398"/>
                <a:gd name="T85" fmla="*/ 84 h 370"/>
                <a:gd name="T86" fmla="*/ 110 w 398"/>
                <a:gd name="T87" fmla="*/ 66 h 370"/>
                <a:gd name="T88" fmla="*/ 124 w 398"/>
                <a:gd name="T89" fmla="*/ 52 h 370"/>
                <a:gd name="T90" fmla="*/ 134 w 398"/>
                <a:gd name="T91" fmla="*/ 44 h 370"/>
                <a:gd name="T92" fmla="*/ 134 w 398"/>
                <a:gd name="T93" fmla="*/ 4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8" h="370">
                  <a:moveTo>
                    <a:pt x="128" y="8"/>
                  </a:moveTo>
                  <a:lnTo>
                    <a:pt x="128" y="8"/>
                  </a:lnTo>
                  <a:lnTo>
                    <a:pt x="122" y="12"/>
                  </a:lnTo>
                  <a:lnTo>
                    <a:pt x="108" y="22"/>
                  </a:lnTo>
                  <a:lnTo>
                    <a:pt x="90" y="40"/>
                  </a:lnTo>
                  <a:lnTo>
                    <a:pt x="70" y="66"/>
                  </a:lnTo>
                  <a:lnTo>
                    <a:pt x="58" y="82"/>
                  </a:lnTo>
                  <a:lnTo>
                    <a:pt x="48" y="98"/>
                  </a:lnTo>
                  <a:lnTo>
                    <a:pt x="38" y="118"/>
                  </a:lnTo>
                  <a:lnTo>
                    <a:pt x="28" y="140"/>
                  </a:lnTo>
                  <a:lnTo>
                    <a:pt x="20" y="164"/>
                  </a:lnTo>
                  <a:lnTo>
                    <a:pt x="12" y="190"/>
                  </a:lnTo>
                  <a:lnTo>
                    <a:pt x="6" y="220"/>
                  </a:lnTo>
                  <a:lnTo>
                    <a:pt x="2" y="250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226" y="294"/>
                  </a:lnTo>
                  <a:lnTo>
                    <a:pt x="226" y="294"/>
                  </a:lnTo>
                  <a:lnTo>
                    <a:pt x="264" y="336"/>
                  </a:lnTo>
                  <a:lnTo>
                    <a:pt x="298" y="370"/>
                  </a:lnTo>
                  <a:lnTo>
                    <a:pt x="398" y="198"/>
                  </a:lnTo>
                  <a:lnTo>
                    <a:pt x="398" y="198"/>
                  </a:lnTo>
                  <a:lnTo>
                    <a:pt x="298" y="186"/>
                  </a:lnTo>
                  <a:lnTo>
                    <a:pt x="298" y="186"/>
                  </a:lnTo>
                  <a:lnTo>
                    <a:pt x="140" y="0"/>
                  </a:lnTo>
                  <a:lnTo>
                    <a:pt x="128" y="8"/>
                  </a:lnTo>
                  <a:close/>
                  <a:moveTo>
                    <a:pt x="134" y="44"/>
                  </a:moveTo>
                  <a:lnTo>
                    <a:pt x="134" y="44"/>
                  </a:lnTo>
                  <a:lnTo>
                    <a:pt x="282" y="218"/>
                  </a:lnTo>
                  <a:lnTo>
                    <a:pt x="282" y="218"/>
                  </a:lnTo>
                  <a:lnTo>
                    <a:pt x="358" y="224"/>
                  </a:lnTo>
                  <a:lnTo>
                    <a:pt x="358" y="224"/>
                  </a:lnTo>
                  <a:lnTo>
                    <a:pt x="290" y="330"/>
                  </a:lnTo>
                  <a:lnTo>
                    <a:pt x="290" y="330"/>
                  </a:lnTo>
                  <a:lnTo>
                    <a:pt x="244" y="264"/>
                  </a:lnTo>
                  <a:lnTo>
                    <a:pt x="244" y="264"/>
                  </a:lnTo>
                  <a:lnTo>
                    <a:pt x="36" y="238"/>
                  </a:lnTo>
                  <a:lnTo>
                    <a:pt x="36" y="238"/>
                  </a:lnTo>
                  <a:lnTo>
                    <a:pt x="44" y="198"/>
                  </a:lnTo>
                  <a:lnTo>
                    <a:pt x="54" y="162"/>
                  </a:lnTo>
                  <a:lnTo>
                    <a:pt x="68" y="132"/>
                  </a:lnTo>
                  <a:lnTo>
                    <a:pt x="82" y="106"/>
                  </a:lnTo>
                  <a:lnTo>
                    <a:pt x="96" y="84"/>
                  </a:lnTo>
                  <a:lnTo>
                    <a:pt x="110" y="66"/>
                  </a:lnTo>
                  <a:lnTo>
                    <a:pt x="124" y="52"/>
                  </a:lnTo>
                  <a:lnTo>
                    <a:pt x="134" y="44"/>
                  </a:lnTo>
                  <a:lnTo>
                    <a:pt x="134" y="44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5" name="Freeform 43"/>
            <p:cNvSpPr>
              <a:spLocks/>
            </p:cNvSpPr>
            <p:nvPr/>
          </p:nvSpPr>
          <p:spPr bwMode="auto">
            <a:xfrm>
              <a:off x="1401763" y="1577975"/>
              <a:ext cx="549275" cy="504825"/>
            </a:xfrm>
            <a:custGeom>
              <a:avLst/>
              <a:gdLst>
                <a:gd name="T0" fmla="*/ 0 w 346"/>
                <a:gd name="T1" fmla="*/ 230 h 318"/>
                <a:gd name="T2" fmla="*/ 218 w 346"/>
                <a:gd name="T3" fmla="*/ 258 h 318"/>
                <a:gd name="T4" fmla="*/ 272 w 346"/>
                <a:gd name="T5" fmla="*/ 318 h 318"/>
                <a:gd name="T6" fmla="*/ 346 w 346"/>
                <a:gd name="T7" fmla="*/ 192 h 318"/>
                <a:gd name="T8" fmla="*/ 272 w 346"/>
                <a:gd name="T9" fmla="*/ 180 h 318"/>
                <a:gd name="T10" fmla="*/ 118 w 346"/>
                <a:gd name="T11" fmla="*/ 0 h 318"/>
                <a:gd name="T12" fmla="*/ 118 w 346"/>
                <a:gd name="T13" fmla="*/ 0 h 318"/>
                <a:gd name="T14" fmla="*/ 102 w 346"/>
                <a:gd name="T15" fmla="*/ 12 h 318"/>
                <a:gd name="T16" fmla="*/ 84 w 346"/>
                <a:gd name="T17" fmla="*/ 28 h 318"/>
                <a:gd name="T18" fmla="*/ 66 w 346"/>
                <a:gd name="T19" fmla="*/ 52 h 318"/>
                <a:gd name="T20" fmla="*/ 54 w 346"/>
                <a:gd name="T21" fmla="*/ 68 h 318"/>
                <a:gd name="T22" fmla="*/ 44 w 346"/>
                <a:gd name="T23" fmla="*/ 84 h 318"/>
                <a:gd name="T24" fmla="*/ 34 w 346"/>
                <a:gd name="T25" fmla="*/ 102 h 318"/>
                <a:gd name="T26" fmla="*/ 26 w 346"/>
                <a:gd name="T27" fmla="*/ 124 h 318"/>
                <a:gd name="T28" fmla="*/ 16 w 346"/>
                <a:gd name="T29" fmla="*/ 146 h 318"/>
                <a:gd name="T30" fmla="*/ 10 w 346"/>
                <a:gd name="T31" fmla="*/ 172 h 318"/>
                <a:gd name="T32" fmla="*/ 4 w 346"/>
                <a:gd name="T33" fmla="*/ 200 h 318"/>
                <a:gd name="T34" fmla="*/ 0 w 346"/>
                <a:gd name="T35" fmla="*/ 230 h 318"/>
                <a:gd name="T36" fmla="*/ 0 w 346"/>
                <a:gd name="T37" fmla="*/ 23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6" h="318">
                  <a:moveTo>
                    <a:pt x="0" y="230"/>
                  </a:moveTo>
                  <a:lnTo>
                    <a:pt x="218" y="258"/>
                  </a:lnTo>
                  <a:lnTo>
                    <a:pt x="272" y="318"/>
                  </a:lnTo>
                  <a:lnTo>
                    <a:pt x="346" y="192"/>
                  </a:lnTo>
                  <a:lnTo>
                    <a:pt x="272" y="18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02" y="12"/>
                  </a:lnTo>
                  <a:lnTo>
                    <a:pt x="84" y="28"/>
                  </a:lnTo>
                  <a:lnTo>
                    <a:pt x="66" y="52"/>
                  </a:lnTo>
                  <a:lnTo>
                    <a:pt x="54" y="68"/>
                  </a:lnTo>
                  <a:lnTo>
                    <a:pt x="44" y="84"/>
                  </a:lnTo>
                  <a:lnTo>
                    <a:pt x="34" y="102"/>
                  </a:lnTo>
                  <a:lnTo>
                    <a:pt x="26" y="124"/>
                  </a:lnTo>
                  <a:lnTo>
                    <a:pt x="16" y="146"/>
                  </a:lnTo>
                  <a:lnTo>
                    <a:pt x="10" y="172"/>
                  </a:lnTo>
                  <a:lnTo>
                    <a:pt x="4" y="200"/>
                  </a:lnTo>
                  <a:lnTo>
                    <a:pt x="0" y="230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8" name="Freeform 46"/>
            <p:cNvSpPr>
              <a:spLocks/>
            </p:cNvSpPr>
            <p:nvPr/>
          </p:nvSpPr>
          <p:spPr bwMode="auto">
            <a:xfrm flipH="1" flipV="1">
              <a:off x="1822450" y="2600325"/>
              <a:ext cx="146050" cy="57150"/>
            </a:xfrm>
            <a:custGeom>
              <a:avLst/>
              <a:gdLst>
                <a:gd name="T0" fmla="*/ 2 w 92"/>
                <a:gd name="T1" fmla="*/ 24 h 36"/>
                <a:gd name="T2" fmla="*/ 2 w 92"/>
                <a:gd name="T3" fmla="*/ 24 h 36"/>
                <a:gd name="T4" fmla="*/ 0 w 92"/>
                <a:gd name="T5" fmla="*/ 30 h 36"/>
                <a:gd name="T6" fmla="*/ 4 w 92"/>
                <a:gd name="T7" fmla="*/ 34 h 36"/>
                <a:gd name="T8" fmla="*/ 4 w 92"/>
                <a:gd name="T9" fmla="*/ 34 h 36"/>
                <a:gd name="T10" fmla="*/ 10 w 92"/>
                <a:gd name="T11" fmla="*/ 36 h 36"/>
                <a:gd name="T12" fmla="*/ 14 w 92"/>
                <a:gd name="T13" fmla="*/ 34 h 36"/>
                <a:gd name="T14" fmla="*/ 14 w 92"/>
                <a:gd name="T15" fmla="*/ 34 h 36"/>
                <a:gd name="T16" fmla="*/ 18 w 92"/>
                <a:gd name="T17" fmla="*/ 28 h 36"/>
                <a:gd name="T18" fmla="*/ 24 w 92"/>
                <a:gd name="T19" fmla="*/ 24 h 36"/>
                <a:gd name="T20" fmla="*/ 30 w 92"/>
                <a:gd name="T21" fmla="*/ 20 h 36"/>
                <a:gd name="T22" fmla="*/ 40 w 92"/>
                <a:gd name="T23" fmla="*/ 16 h 36"/>
                <a:gd name="T24" fmla="*/ 52 w 92"/>
                <a:gd name="T25" fmla="*/ 14 h 36"/>
                <a:gd name="T26" fmla="*/ 66 w 92"/>
                <a:gd name="T27" fmla="*/ 16 h 36"/>
                <a:gd name="T28" fmla="*/ 82 w 92"/>
                <a:gd name="T29" fmla="*/ 20 h 36"/>
                <a:gd name="T30" fmla="*/ 82 w 92"/>
                <a:gd name="T31" fmla="*/ 20 h 36"/>
                <a:gd name="T32" fmla="*/ 88 w 92"/>
                <a:gd name="T33" fmla="*/ 20 h 36"/>
                <a:gd name="T34" fmla="*/ 92 w 92"/>
                <a:gd name="T35" fmla="*/ 16 h 36"/>
                <a:gd name="T36" fmla="*/ 92 w 92"/>
                <a:gd name="T37" fmla="*/ 16 h 36"/>
                <a:gd name="T38" fmla="*/ 92 w 92"/>
                <a:gd name="T39" fmla="*/ 10 h 36"/>
                <a:gd name="T40" fmla="*/ 88 w 92"/>
                <a:gd name="T41" fmla="*/ 6 h 36"/>
                <a:gd name="T42" fmla="*/ 88 w 92"/>
                <a:gd name="T43" fmla="*/ 6 h 36"/>
                <a:gd name="T44" fmla="*/ 68 w 92"/>
                <a:gd name="T45" fmla="*/ 0 h 36"/>
                <a:gd name="T46" fmla="*/ 50 w 92"/>
                <a:gd name="T47" fmla="*/ 0 h 36"/>
                <a:gd name="T48" fmla="*/ 34 w 92"/>
                <a:gd name="T49" fmla="*/ 2 h 36"/>
                <a:gd name="T50" fmla="*/ 22 w 92"/>
                <a:gd name="T51" fmla="*/ 8 h 36"/>
                <a:gd name="T52" fmla="*/ 14 w 92"/>
                <a:gd name="T53" fmla="*/ 12 h 36"/>
                <a:gd name="T54" fmla="*/ 8 w 92"/>
                <a:gd name="T55" fmla="*/ 18 h 36"/>
                <a:gd name="T56" fmla="*/ 2 w 92"/>
                <a:gd name="T57" fmla="*/ 24 h 36"/>
                <a:gd name="T58" fmla="*/ 2 w 92"/>
                <a:gd name="T5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2" h="36">
                  <a:moveTo>
                    <a:pt x="2" y="24"/>
                  </a:moveTo>
                  <a:lnTo>
                    <a:pt x="2" y="24"/>
                  </a:lnTo>
                  <a:lnTo>
                    <a:pt x="0" y="30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10" y="36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8" y="28"/>
                  </a:lnTo>
                  <a:lnTo>
                    <a:pt x="24" y="24"/>
                  </a:lnTo>
                  <a:lnTo>
                    <a:pt x="30" y="20"/>
                  </a:lnTo>
                  <a:lnTo>
                    <a:pt x="40" y="16"/>
                  </a:lnTo>
                  <a:lnTo>
                    <a:pt x="52" y="14"/>
                  </a:lnTo>
                  <a:lnTo>
                    <a:pt x="66" y="16"/>
                  </a:lnTo>
                  <a:lnTo>
                    <a:pt x="82" y="20"/>
                  </a:lnTo>
                  <a:lnTo>
                    <a:pt x="82" y="20"/>
                  </a:lnTo>
                  <a:lnTo>
                    <a:pt x="88" y="20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0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68" y="0"/>
                  </a:lnTo>
                  <a:lnTo>
                    <a:pt x="50" y="0"/>
                  </a:lnTo>
                  <a:lnTo>
                    <a:pt x="34" y="2"/>
                  </a:lnTo>
                  <a:lnTo>
                    <a:pt x="22" y="8"/>
                  </a:lnTo>
                  <a:lnTo>
                    <a:pt x="14" y="12"/>
                  </a:lnTo>
                  <a:lnTo>
                    <a:pt x="8" y="18"/>
                  </a:lnTo>
                  <a:lnTo>
                    <a:pt x="2" y="24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9" name="Freeform 47"/>
            <p:cNvSpPr>
              <a:spLocks/>
            </p:cNvSpPr>
            <p:nvPr/>
          </p:nvSpPr>
          <p:spPr bwMode="auto">
            <a:xfrm>
              <a:off x="1900238" y="2349500"/>
              <a:ext cx="79375" cy="79375"/>
            </a:xfrm>
            <a:custGeom>
              <a:avLst/>
              <a:gdLst>
                <a:gd name="T0" fmla="*/ 36 w 50"/>
                <a:gd name="T1" fmla="*/ 2 h 50"/>
                <a:gd name="T2" fmla="*/ 2 w 50"/>
                <a:gd name="T3" fmla="*/ 38 h 50"/>
                <a:gd name="T4" fmla="*/ 2 w 50"/>
                <a:gd name="T5" fmla="*/ 38 h 50"/>
                <a:gd name="T6" fmla="*/ 0 w 50"/>
                <a:gd name="T7" fmla="*/ 44 h 50"/>
                <a:gd name="T8" fmla="*/ 2 w 50"/>
                <a:gd name="T9" fmla="*/ 48 h 50"/>
                <a:gd name="T10" fmla="*/ 2 w 50"/>
                <a:gd name="T11" fmla="*/ 48 h 50"/>
                <a:gd name="T12" fmla="*/ 8 w 50"/>
                <a:gd name="T13" fmla="*/ 50 h 50"/>
                <a:gd name="T14" fmla="*/ 12 w 50"/>
                <a:gd name="T15" fmla="*/ 48 h 50"/>
                <a:gd name="T16" fmla="*/ 48 w 50"/>
                <a:gd name="T17" fmla="*/ 12 h 50"/>
                <a:gd name="T18" fmla="*/ 48 w 50"/>
                <a:gd name="T19" fmla="*/ 12 h 50"/>
                <a:gd name="T20" fmla="*/ 50 w 50"/>
                <a:gd name="T21" fmla="*/ 6 h 50"/>
                <a:gd name="T22" fmla="*/ 46 w 50"/>
                <a:gd name="T23" fmla="*/ 2 h 50"/>
                <a:gd name="T24" fmla="*/ 46 w 50"/>
                <a:gd name="T25" fmla="*/ 2 h 50"/>
                <a:gd name="T26" fmla="*/ 42 w 50"/>
                <a:gd name="T27" fmla="*/ 0 h 50"/>
                <a:gd name="T28" fmla="*/ 36 w 50"/>
                <a:gd name="T29" fmla="*/ 2 h 50"/>
                <a:gd name="T30" fmla="*/ 36 w 50"/>
                <a:gd name="T31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50">
                  <a:moveTo>
                    <a:pt x="36" y="2"/>
                  </a:moveTo>
                  <a:lnTo>
                    <a:pt x="2" y="38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8" y="50"/>
                  </a:lnTo>
                  <a:lnTo>
                    <a:pt x="12" y="48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2" y="0"/>
                  </a:lnTo>
                  <a:lnTo>
                    <a:pt x="36" y="2"/>
                  </a:lnTo>
                  <a:lnTo>
                    <a:pt x="3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0" name="Freeform 48"/>
            <p:cNvSpPr>
              <a:spLocks/>
            </p:cNvSpPr>
            <p:nvPr/>
          </p:nvSpPr>
          <p:spPr bwMode="auto">
            <a:xfrm>
              <a:off x="1760538" y="2409825"/>
              <a:ext cx="85725" cy="44450"/>
            </a:xfrm>
            <a:custGeom>
              <a:avLst/>
              <a:gdLst>
                <a:gd name="T0" fmla="*/ 20 w 54"/>
                <a:gd name="T1" fmla="*/ 2 h 28"/>
                <a:gd name="T2" fmla="*/ 20 w 54"/>
                <a:gd name="T3" fmla="*/ 2 h 28"/>
                <a:gd name="T4" fmla="*/ 10 w 54"/>
                <a:gd name="T5" fmla="*/ 4 h 28"/>
                <a:gd name="T6" fmla="*/ 6 w 54"/>
                <a:gd name="T7" fmla="*/ 10 h 28"/>
                <a:gd name="T8" fmla="*/ 0 w 54"/>
                <a:gd name="T9" fmla="*/ 18 h 28"/>
                <a:gd name="T10" fmla="*/ 0 w 54"/>
                <a:gd name="T11" fmla="*/ 18 h 28"/>
                <a:gd name="T12" fmla="*/ 0 w 54"/>
                <a:gd name="T13" fmla="*/ 22 h 28"/>
                <a:gd name="T14" fmla="*/ 4 w 54"/>
                <a:gd name="T15" fmla="*/ 26 h 28"/>
                <a:gd name="T16" fmla="*/ 4 w 54"/>
                <a:gd name="T17" fmla="*/ 26 h 28"/>
                <a:gd name="T18" fmla="*/ 10 w 54"/>
                <a:gd name="T19" fmla="*/ 28 h 28"/>
                <a:gd name="T20" fmla="*/ 14 w 54"/>
                <a:gd name="T21" fmla="*/ 24 h 28"/>
                <a:gd name="T22" fmla="*/ 14 w 54"/>
                <a:gd name="T23" fmla="*/ 24 h 28"/>
                <a:gd name="T24" fmla="*/ 16 w 54"/>
                <a:gd name="T25" fmla="*/ 20 h 28"/>
                <a:gd name="T26" fmla="*/ 18 w 54"/>
                <a:gd name="T27" fmla="*/ 18 h 28"/>
                <a:gd name="T28" fmla="*/ 22 w 54"/>
                <a:gd name="T29" fmla="*/ 16 h 28"/>
                <a:gd name="T30" fmla="*/ 22 w 54"/>
                <a:gd name="T31" fmla="*/ 16 h 28"/>
                <a:gd name="T32" fmla="*/ 28 w 54"/>
                <a:gd name="T33" fmla="*/ 16 h 28"/>
                <a:gd name="T34" fmla="*/ 32 w 54"/>
                <a:gd name="T35" fmla="*/ 18 h 28"/>
                <a:gd name="T36" fmla="*/ 42 w 54"/>
                <a:gd name="T37" fmla="*/ 24 h 28"/>
                <a:gd name="T38" fmla="*/ 42 w 54"/>
                <a:gd name="T39" fmla="*/ 24 h 28"/>
                <a:gd name="T40" fmla="*/ 48 w 54"/>
                <a:gd name="T41" fmla="*/ 24 h 28"/>
                <a:gd name="T42" fmla="*/ 52 w 54"/>
                <a:gd name="T43" fmla="*/ 22 h 28"/>
                <a:gd name="T44" fmla="*/ 52 w 54"/>
                <a:gd name="T45" fmla="*/ 22 h 28"/>
                <a:gd name="T46" fmla="*/ 54 w 54"/>
                <a:gd name="T47" fmla="*/ 16 h 28"/>
                <a:gd name="T48" fmla="*/ 52 w 54"/>
                <a:gd name="T49" fmla="*/ 12 h 28"/>
                <a:gd name="T50" fmla="*/ 52 w 54"/>
                <a:gd name="T51" fmla="*/ 12 h 28"/>
                <a:gd name="T52" fmla="*/ 42 w 54"/>
                <a:gd name="T53" fmla="*/ 6 h 28"/>
                <a:gd name="T54" fmla="*/ 34 w 54"/>
                <a:gd name="T55" fmla="*/ 2 h 28"/>
                <a:gd name="T56" fmla="*/ 26 w 54"/>
                <a:gd name="T57" fmla="*/ 0 h 28"/>
                <a:gd name="T58" fmla="*/ 20 w 54"/>
                <a:gd name="T59" fmla="*/ 2 h 28"/>
                <a:gd name="T60" fmla="*/ 20 w 54"/>
                <a:gd name="T6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" h="28">
                  <a:moveTo>
                    <a:pt x="20" y="2"/>
                  </a:moveTo>
                  <a:lnTo>
                    <a:pt x="20" y="2"/>
                  </a:lnTo>
                  <a:lnTo>
                    <a:pt x="10" y="4"/>
                  </a:lnTo>
                  <a:lnTo>
                    <a:pt x="6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10" y="28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8" y="16"/>
                  </a:lnTo>
                  <a:lnTo>
                    <a:pt x="32" y="18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8" y="24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4" y="16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2" y="6"/>
                  </a:lnTo>
                  <a:lnTo>
                    <a:pt x="34" y="2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1" name="Freeform 49"/>
            <p:cNvSpPr>
              <a:spLocks/>
            </p:cNvSpPr>
            <p:nvPr/>
          </p:nvSpPr>
          <p:spPr bwMode="auto">
            <a:xfrm>
              <a:off x="1401763" y="1577975"/>
              <a:ext cx="269875" cy="384175"/>
            </a:xfrm>
            <a:custGeom>
              <a:avLst/>
              <a:gdLst>
                <a:gd name="T0" fmla="*/ 170 w 170"/>
                <a:gd name="T1" fmla="*/ 60 h 242"/>
                <a:gd name="T2" fmla="*/ 118 w 170"/>
                <a:gd name="T3" fmla="*/ 0 h 242"/>
                <a:gd name="T4" fmla="*/ 118 w 170"/>
                <a:gd name="T5" fmla="*/ 0 h 242"/>
                <a:gd name="T6" fmla="*/ 102 w 170"/>
                <a:gd name="T7" fmla="*/ 12 h 242"/>
                <a:gd name="T8" fmla="*/ 84 w 170"/>
                <a:gd name="T9" fmla="*/ 28 h 242"/>
                <a:gd name="T10" fmla="*/ 66 w 170"/>
                <a:gd name="T11" fmla="*/ 52 h 242"/>
                <a:gd name="T12" fmla="*/ 54 w 170"/>
                <a:gd name="T13" fmla="*/ 68 h 242"/>
                <a:gd name="T14" fmla="*/ 44 w 170"/>
                <a:gd name="T15" fmla="*/ 84 h 242"/>
                <a:gd name="T16" fmla="*/ 34 w 170"/>
                <a:gd name="T17" fmla="*/ 102 h 242"/>
                <a:gd name="T18" fmla="*/ 26 w 170"/>
                <a:gd name="T19" fmla="*/ 124 h 242"/>
                <a:gd name="T20" fmla="*/ 16 w 170"/>
                <a:gd name="T21" fmla="*/ 146 h 242"/>
                <a:gd name="T22" fmla="*/ 10 w 170"/>
                <a:gd name="T23" fmla="*/ 172 h 242"/>
                <a:gd name="T24" fmla="*/ 4 w 170"/>
                <a:gd name="T25" fmla="*/ 200 h 242"/>
                <a:gd name="T26" fmla="*/ 0 w 170"/>
                <a:gd name="T27" fmla="*/ 230 h 242"/>
                <a:gd name="T28" fmla="*/ 92 w 170"/>
                <a:gd name="T29" fmla="*/ 242 h 242"/>
                <a:gd name="T30" fmla="*/ 92 w 170"/>
                <a:gd name="T31" fmla="*/ 242 h 242"/>
                <a:gd name="T32" fmla="*/ 90 w 170"/>
                <a:gd name="T33" fmla="*/ 228 h 242"/>
                <a:gd name="T34" fmla="*/ 88 w 170"/>
                <a:gd name="T35" fmla="*/ 214 h 242"/>
                <a:gd name="T36" fmla="*/ 88 w 170"/>
                <a:gd name="T37" fmla="*/ 200 h 242"/>
                <a:gd name="T38" fmla="*/ 90 w 170"/>
                <a:gd name="T39" fmla="*/ 186 h 242"/>
                <a:gd name="T40" fmla="*/ 94 w 170"/>
                <a:gd name="T41" fmla="*/ 172 h 242"/>
                <a:gd name="T42" fmla="*/ 98 w 170"/>
                <a:gd name="T43" fmla="*/ 160 h 242"/>
                <a:gd name="T44" fmla="*/ 110 w 170"/>
                <a:gd name="T45" fmla="*/ 134 h 242"/>
                <a:gd name="T46" fmla="*/ 126 w 170"/>
                <a:gd name="T47" fmla="*/ 112 h 242"/>
                <a:gd name="T48" fmla="*/ 142 w 170"/>
                <a:gd name="T49" fmla="*/ 90 h 242"/>
                <a:gd name="T50" fmla="*/ 156 w 170"/>
                <a:gd name="T51" fmla="*/ 74 h 242"/>
                <a:gd name="T52" fmla="*/ 170 w 170"/>
                <a:gd name="T53" fmla="*/ 60 h 242"/>
                <a:gd name="T54" fmla="*/ 170 w 170"/>
                <a:gd name="T55" fmla="*/ 6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0" h="242">
                  <a:moveTo>
                    <a:pt x="170" y="60"/>
                  </a:moveTo>
                  <a:lnTo>
                    <a:pt x="118" y="0"/>
                  </a:lnTo>
                  <a:lnTo>
                    <a:pt x="118" y="0"/>
                  </a:lnTo>
                  <a:lnTo>
                    <a:pt x="102" y="12"/>
                  </a:lnTo>
                  <a:lnTo>
                    <a:pt x="84" y="28"/>
                  </a:lnTo>
                  <a:lnTo>
                    <a:pt x="66" y="52"/>
                  </a:lnTo>
                  <a:lnTo>
                    <a:pt x="54" y="68"/>
                  </a:lnTo>
                  <a:lnTo>
                    <a:pt x="44" y="84"/>
                  </a:lnTo>
                  <a:lnTo>
                    <a:pt x="34" y="102"/>
                  </a:lnTo>
                  <a:lnTo>
                    <a:pt x="26" y="124"/>
                  </a:lnTo>
                  <a:lnTo>
                    <a:pt x="16" y="146"/>
                  </a:lnTo>
                  <a:lnTo>
                    <a:pt x="10" y="172"/>
                  </a:lnTo>
                  <a:lnTo>
                    <a:pt x="4" y="200"/>
                  </a:lnTo>
                  <a:lnTo>
                    <a:pt x="0" y="230"/>
                  </a:lnTo>
                  <a:lnTo>
                    <a:pt x="92" y="242"/>
                  </a:lnTo>
                  <a:lnTo>
                    <a:pt x="92" y="242"/>
                  </a:lnTo>
                  <a:lnTo>
                    <a:pt x="90" y="228"/>
                  </a:lnTo>
                  <a:lnTo>
                    <a:pt x="88" y="214"/>
                  </a:lnTo>
                  <a:lnTo>
                    <a:pt x="88" y="200"/>
                  </a:lnTo>
                  <a:lnTo>
                    <a:pt x="90" y="186"/>
                  </a:lnTo>
                  <a:lnTo>
                    <a:pt x="94" y="172"/>
                  </a:lnTo>
                  <a:lnTo>
                    <a:pt x="98" y="160"/>
                  </a:lnTo>
                  <a:lnTo>
                    <a:pt x="110" y="134"/>
                  </a:lnTo>
                  <a:lnTo>
                    <a:pt x="126" y="112"/>
                  </a:lnTo>
                  <a:lnTo>
                    <a:pt x="142" y="90"/>
                  </a:lnTo>
                  <a:lnTo>
                    <a:pt x="156" y="74"/>
                  </a:lnTo>
                  <a:lnTo>
                    <a:pt x="170" y="60"/>
                  </a:lnTo>
                  <a:lnTo>
                    <a:pt x="170" y="6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2" name="Freeform 50"/>
            <p:cNvSpPr>
              <a:spLocks/>
            </p:cNvSpPr>
            <p:nvPr/>
          </p:nvSpPr>
          <p:spPr bwMode="auto">
            <a:xfrm>
              <a:off x="1490663" y="2286000"/>
              <a:ext cx="95250" cy="85725"/>
            </a:xfrm>
            <a:custGeom>
              <a:avLst/>
              <a:gdLst>
                <a:gd name="T0" fmla="*/ 0 w 60"/>
                <a:gd name="T1" fmla="*/ 34 h 54"/>
                <a:gd name="T2" fmla="*/ 0 w 60"/>
                <a:gd name="T3" fmla="*/ 34 h 54"/>
                <a:gd name="T4" fmla="*/ 0 w 60"/>
                <a:gd name="T5" fmla="*/ 30 h 54"/>
                <a:gd name="T6" fmla="*/ 0 w 60"/>
                <a:gd name="T7" fmla="*/ 24 h 54"/>
                <a:gd name="T8" fmla="*/ 4 w 60"/>
                <a:gd name="T9" fmla="*/ 14 h 54"/>
                <a:gd name="T10" fmla="*/ 12 w 60"/>
                <a:gd name="T11" fmla="*/ 6 h 54"/>
                <a:gd name="T12" fmla="*/ 24 w 60"/>
                <a:gd name="T13" fmla="*/ 2 h 54"/>
                <a:gd name="T14" fmla="*/ 24 w 60"/>
                <a:gd name="T15" fmla="*/ 2 h 54"/>
                <a:gd name="T16" fmla="*/ 36 w 60"/>
                <a:gd name="T17" fmla="*/ 0 h 54"/>
                <a:gd name="T18" fmla="*/ 46 w 60"/>
                <a:gd name="T19" fmla="*/ 4 h 54"/>
                <a:gd name="T20" fmla="*/ 54 w 60"/>
                <a:gd name="T21" fmla="*/ 10 h 54"/>
                <a:gd name="T22" fmla="*/ 58 w 60"/>
                <a:gd name="T23" fmla="*/ 14 h 54"/>
                <a:gd name="T24" fmla="*/ 60 w 60"/>
                <a:gd name="T25" fmla="*/ 20 h 54"/>
                <a:gd name="T26" fmla="*/ 60 w 60"/>
                <a:gd name="T27" fmla="*/ 20 h 54"/>
                <a:gd name="T28" fmla="*/ 60 w 60"/>
                <a:gd name="T29" fmla="*/ 26 h 54"/>
                <a:gd name="T30" fmla="*/ 60 w 60"/>
                <a:gd name="T31" fmla="*/ 26 h 54"/>
                <a:gd name="T32" fmla="*/ 58 w 60"/>
                <a:gd name="T33" fmla="*/ 34 h 54"/>
                <a:gd name="T34" fmla="*/ 54 w 60"/>
                <a:gd name="T35" fmla="*/ 42 h 54"/>
                <a:gd name="T36" fmla="*/ 46 w 60"/>
                <a:gd name="T37" fmla="*/ 48 h 54"/>
                <a:gd name="T38" fmla="*/ 36 w 60"/>
                <a:gd name="T39" fmla="*/ 52 h 54"/>
                <a:gd name="T40" fmla="*/ 36 w 60"/>
                <a:gd name="T41" fmla="*/ 52 h 54"/>
                <a:gd name="T42" fmla="*/ 24 w 60"/>
                <a:gd name="T43" fmla="*/ 54 h 54"/>
                <a:gd name="T44" fmla="*/ 14 w 60"/>
                <a:gd name="T45" fmla="*/ 50 h 54"/>
                <a:gd name="T46" fmla="*/ 6 w 60"/>
                <a:gd name="T47" fmla="*/ 44 h 54"/>
                <a:gd name="T48" fmla="*/ 2 w 60"/>
                <a:gd name="T49" fmla="*/ 40 h 54"/>
                <a:gd name="T50" fmla="*/ 0 w 60"/>
                <a:gd name="T51" fmla="*/ 34 h 54"/>
                <a:gd name="T52" fmla="*/ 0 w 60"/>
                <a:gd name="T53" fmla="*/ 3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54">
                  <a:moveTo>
                    <a:pt x="0" y="34"/>
                  </a:moveTo>
                  <a:lnTo>
                    <a:pt x="0" y="34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4" y="14"/>
                  </a:lnTo>
                  <a:lnTo>
                    <a:pt x="12" y="6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36" y="0"/>
                  </a:lnTo>
                  <a:lnTo>
                    <a:pt x="46" y="4"/>
                  </a:lnTo>
                  <a:lnTo>
                    <a:pt x="54" y="10"/>
                  </a:lnTo>
                  <a:lnTo>
                    <a:pt x="58" y="14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58" y="34"/>
                  </a:lnTo>
                  <a:lnTo>
                    <a:pt x="54" y="42"/>
                  </a:lnTo>
                  <a:lnTo>
                    <a:pt x="46" y="48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24" y="54"/>
                  </a:lnTo>
                  <a:lnTo>
                    <a:pt x="14" y="50"/>
                  </a:lnTo>
                  <a:lnTo>
                    <a:pt x="6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3" name="Freeform 51"/>
            <p:cNvSpPr>
              <a:spLocks/>
            </p:cNvSpPr>
            <p:nvPr/>
          </p:nvSpPr>
          <p:spPr bwMode="auto">
            <a:xfrm>
              <a:off x="1411288" y="2413000"/>
              <a:ext cx="95250" cy="82550"/>
            </a:xfrm>
            <a:custGeom>
              <a:avLst/>
              <a:gdLst>
                <a:gd name="T0" fmla="*/ 12 w 60"/>
                <a:gd name="T1" fmla="*/ 48 h 52"/>
                <a:gd name="T2" fmla="*/ 12 w 60"/>
                <a:gd name="T3" fmla="*/ 48 h 52"/>
                <a:gd name="T4" fmla="*/ 6 w 60"/>
                <a:gd name="T5" fmla="*/ 42 h 52"/>
                <a:gd name="T6" fmla="*/ 2 w 60"/>
                <a:gd name="T7" fmla="*/ 34 h 52"/>
                <a:gd name="T8" fmla="*/ 2 w 60"/>
                <a:gd name="T9" fmla="*/ 34 h 52"/>
                <a:gd name="T10" fmla="*/ 0 w 60"/>
                <a:gd name="T11" fmla="*/ 28 h 52"/>
                <a:gd name="T12" fmla="*/ 0 w 60"/>
                <a:gd name="T13" fmla="*/ 22 h 52"/>
                <a:gd name="T14" fmla="*/ 6 w 60"/>
                <a:gd name="T15" fmla="*/ 14 h 52"/>
                <a:gd name="T16" fmla="*/ 12 w 60"/>
                <a:gd name="T17" fmla="*/ 6 h 52"/>
                <a:gd name="T18" fmla="*/ 24 w 60"/>
                <a:gd name="T19" fmla="*/ 0 h 52"/>
                <a:gd name="T20" fmla="*/ 24 w 60"/>
                <a:gd name="T21" fmla="*/ 0 h 52"/>
                <a:gd name="T22" fmla="*/ 30 w 60"/>
                <a:gd name="T23" fmla="*/ 0 h 52"/>
                <a:gd name="T24" fmla="*/ 36 w 60"/>
                <a:gd name="T25" fmla="*/ 0 h 52"/>
                <a:gd name="T26" fmla="*/ 42 w 60"/>
                <a:gd name="T27" fmla="*/ 0 h 52"/>
                <a:gd name="T28" fmla="*/ 48 w 60"/>
                <a:gd name="T29" fmla="*/ 4 h 52"/>
                <a:gd name="T30" fmla="*/ 48 w 60"/>
                <a:gd name="T31" fmla="*/ 4 h 52"/>
                <a:gd name="T32" fmla="*/ 56 w 60"/>
                <a:gd name="T33" fmla="*/ 10 h 52"/>
                <a:gd name="T34" fmla="*/ 60 w 60"/>
                <a:gd name="T35" fmla="*/ 18 h 52"/>
                <a:gd name="T36" fmla="*/ 60 w 60"/>
                <a:gd name="T37" fmla="*/ 18 h 52"/>
                <a:gd name="T38" fmla="*/ 60 w 60"/>
                <a:gd name="T39" fmla="*/ 18 h 52"/>
                <a:gd name="T40" fmla="*/ 60 w 60"/>
                <a:gd name="T41" fmla="*/ 28 h 52"/>
                <a:gd name="T42" fmla="*/ 56 w 60"/>
                <a:gd name="T43" fmla="*/ 38 h 52"/>
                <a:gd name="T44" fmla="*/ 56 w 60"/>
                <a:gd name="T45" fmla="*/ 38 h 52"/>
                <a:gd name="T46" fmla="*/ 52 w 60"/>
                <a:gd name="T47" fmla="*/ 42 h 52"/>
                <a:gd name="T48" fmla="*/ 48 w 60"/>
                <a:gd name="T49" fmla="*/ 46 h 52"/>
                <a:gd name="T50" fmla="*/ 42 w 60"/>
                <a:gd name="T51" fmla="*/ 50 h 52"/>
                <a:gd name="T52" fmla="*/ 36 w 60"/>
                <a:gd name="T53" fmla="*/ 52 h 52"/>
                <a:gd name="T54" fmla="*/ 36 w 60"/>
                <a:gd name="T55" fmla="*/ 52 h 52"/>
                <a:gd name="T56" fmla="*/ 30 w 60"/>
                <a:gd name="T57" fmla="*/ 52 h 52"/>
                <a:gd name="T58" fmla="*/ 24 w 60"/>
                <a:gd name="T59" fmla="*/ 52 h 52"/>
                <a:gd name="T60" fmla="*/ 18 w 60"/>
                <a:gd name="T61" fmla="*/ 52 h 52"/>
                <a:gd name="T62" fmla="*/ 12 w 60"/>
                <a:gd name="T63" fmla="*/ 48 h 52"/>
                <a:gd name="T64" fmla="*/ 12 w 60"/>
                <a:gd name="T65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52">
                  <a:moveTo>
                    <a:pt x="12" y="48"/>
                  </a:moveTo>
                  <a:lnTo>
                    <a:pt x="12" y="48"/>
                  </a:lnTo>
                  <a:lnTo>
                    <a:pt x="6" y="42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6" y="14"/>
                  </a:lnTo>
                  <a:lnTo>
                    <a:pt x="12" y="6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56" y="10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0" y="28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2" y="42"/>
                  </a:lnTo>
                  <a:lnTo>
                    <a:pt x="48" y="46"/>
                  </a:lnTo>
                  <a:lnTo>
                    <a:pt x="42" y="50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0" y="52"/>
                  </a:lnTo>
                  <a:lnTo>
                    <a:pt x="24" y="52"/>
                  </a:lnTo>
                  <a:lnTo>
                    <a:pt x="18" y="52"/>
                  </a:lnTo>
                  <a:lnTo>
                    <a:pt x="12" y="48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95" name="Content Placeholder 209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Fragmentation</a:t>
            </a:r>
          </a:p>
          <a:p>
            <a:pPr lvl="1"/>
            <a:r>
              <a:rPr lang="en-US" dirty="0" smtClean="0"/>
              <a:t>Split into chunks, label for reordering</a:t>
            </a:r>
          </a:p>
          <a:p>
            <a:r>
              <a:rPr lang="en-US" dirty="0" smtClean="0"/>
              <a:t>Reassembly</a:t>
            </a:r>
          </a:p>
          <a:p>
            <a:pPr lvl="1"/>
            <a:r>
              <a:rPr lang="en-US" dirty="0" smtClean="0"/>
              <a:t>Gather and restore the stream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Sharing</a:t>
            </a:r>
          </a:p>
          <a:p>
            <a:pPr lvl="1"/>
            <a:r>
              <a:rPr lang="en-US" dirty="0" smtClean="0"/>
              <a:t>Concurrent transfers </a:t>
            </a:r>
            <a:r>
              <a:rPr lang="en-US" dirty="0" smtClean="0"/>
              <a:t>supported</a:t>
            </a:r>
          </a:p>
          <a:p>
            <a:pPr lvl="1"/>
            <a:r>
              <a:rPr lang="en-US" dirty="0" smtClean="0"/>
              <a:t>But there are relationships between the packets . . .</a:t>
            </a:r>
            <a:endParaRPr lang="en-US" dirty="0" smtClean="0"/>
          </a:p>
        </p:txBody>
      </p:sp>
      <p:pic>
        <p:nvPicPr>
          <p:cNvPr id="86" name="Picture 2" descr="C:\Users\touch\AppData\Local\Microsoft\Windows\Temporary Internet Files\Content.IE5\DD2VHTKO\MC90043265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684750" flipH="1">
            <a:off x="3259407" y="3247996"/>
            <a:ext cx="539050" cy="53905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C:\Users\touch\AppData\Local\Microsoft\Windows\Temporary Internet Files\Content.IE5\DD2VHTKO\MC90043265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567718">
            <a:off x="4963704" y="4169285"/>
            <a:ext cx="539050" cy="53905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Straight Connector 87"/>
          <p:cNvCxnSpPr/>
          <p:nvPr/>
        </p:nvCxnSpPr>
        <p:spPr>
          <a:xfrm>
            <a:off x="3576557" y="3674093"/>
            <a:ext cx="1452888" cy="787400"/>
          </a:xfrm>
          <a:prstGeom prst="line">
            <a:avLst/>
          </a:prstGeom>
          <a:ln w="101600">
            <a:solidFill>
              <a:srgbClr val="7030A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0193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Packets – 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Sharing</a:t>
            </a:r>
          </a:p>
          <a:p>
            <a:pPr lvl="1"/>
            <a:r>
              <a:rPr lang="en-US" dirty="0" smtClean="0"/>
              <a:t>“Stat-Mux” (statistical multiplexing) gain (2x-10x)</a:t>
            </a:r>
          </a:p>
          <a:p>
            <a:r>
              <a:rPr lang="en-US" dirty="0" smtClean="0"/>
              <a:t>Fair over shorter time-scales</a:t>
            </a:r>
          </a:p>
          <a:p>
            <a:pPr lvl="1"/>
            <a:r>
              <a:rPr lang="en-US" dirty="0" smtClean="0"/>
              <a:t>More dynamic and agile</a:t>
            </a:r>
          </a:p>
          <a:p>
            <a:r>
              <a:rPr lang="en-US" dirty="0" smtClean="0"/>
              <a:t>Avoid</a:t>
            </a:r>
            <a:r>
              <a:rPr lang="en-US" baseline="0" dirty="0" smtClean="0"/>
              <a:t>s path blocking</a:t>
            </a:r>
          </a:p>
          <a:p>
            <a:pPr lvl="1"/>
            <a:r>
              <a:rPr lang="en-US" baseline="0" dirty="0" smtClean="0"/>
              <a:t>Brief uses share better and complete faster</a:t>
            </a:r>
          </a:p>
          <a:p>
            <a:r>
              <a:rPr lang="en-US" baseline="0" dirty="0" smtClean="0"/>
              <a:t>Allows multipath</a:t>
            </a:r>
          </a:p>
          <a:p>
            <a:pPr lvl="1"/>
            <a:r>
              <a:rPr lang="en-US" baseline="0" dirty="0" smtClean="0"/>
              <a:t>Concurrent use of multiple paths</a:t>
            </a:r>
          </a:p>
          <a:p>
            <a:pPr lvl="1"/>
            <a:r>
              <a:rPr lang="en-US" baseline="0" dirty="0" smtClean="0"/>
              <a:t>Can increase capacity for a given transfer</a:t>
            </a:r>
          </a:p>
          <a:p>
            <a:r>
              <a:rPr lang="en-US" baseline="0" dirty="0" smtClean="0"/>
              <a:t>Allows dynamic path variation</a:t>
            </a:r>
          </a:p>
          <a:p>
            <a:pPr lvl="1"/>
            <a:r>
              <a:rPr lang="en-US" dirty="0" smtClean="0"/>
              <a:t>Can route around outages, delays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0948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Packets –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More work</a:t>
            </a:r>
          </a:p>
          <a:p>
            <a:pPr lvl="1"/>
            <a:r>
              <a:rPr lang="en-US" dirty="0" smtClean="0"/>
              <a:t>Pack/unpack</a:t>
            </a:r>
          </a:p>
          <a:p>
            <a:pPr lvl="1"/>
            <a:r>
              <a:rPr lang="en-US" dirty="0" smtClean="0"/>
              <a:t>Compute</a:t>
            </a:r>
            <a:r>
              <a:rPr lang="en-US" baseline="0" dirty="0" smtClean="0"/>
              <a:t> checksums</a:t>
            </a:r>
          </a:p>
          <a:p>
            <a:pPr lvl="1"/>
            <a:r>
              <a:rPr lang="en-US" baseline="0" dirty="0" smtClean="0"/>
              <a:t>Manage reordering, loss</a:t>
            </a:r>
          </a:p>
          <a:p>
            <a:pPr lvl="0"/>
            <a:r>
              <a:rPr lang="en-US" dirty="0" smtClean="0"/>
              <a:t>Capacity overhead</a:t>
            </a:r>
            <a:endParaRPr lang="en-US" baseline="0" dirty="0" smtClean="0"/>
          </a:p>
          <a:p>
            <a:pPr lvl="1"/>
            <a:r>
              <a:rPr lang="en-US" dirty="0" smtClean="0"/>
              <a:t>Addressing</a:t>
            </a:r>
            <a:r>
              <a:rPr lang="en-US" baseline="0" dirty="0" smtClean="0"/>
              <a:t> </a:t>
            </a:r>
            <a:r>
              <a:rPr lang="en-US" dirty="0" smtClean="0"/>
              <a:t>– to guide the chunks</a:t>
            </a:r>
            <a:endParaRPr lang="en-US" baseline="0" dirty="0" smtClean="0"/>
          </a:p>
          <a:p>
            <a:pPr lvl="1"/>
            <a:r>
              <a:rPr lang="en-US" baseline="0" dirty="0" err="1" smtClean="0"/>
              <a:t>Demultiplexing</a:t>
            </a:r>
            <a:r>
              <a:rPr lang="en-US" baseline="0" dirty="0" smtClean="0"/>
              <a:t> fields – allowing</a:t>
            </a:r>
            <a:r>
              <a:rPr lang="en-US" dirty="0" smtClean="0"/>
              <a:t> sharing</a:t>
            </a:r>
            <a:endParaRPr lang="en-US" baseline="0" dirty="0" smtClean="0"/>
          </a:p>
          <a:p>
            <a:pPr lvl="1"/>
            <a:r>
              <a:rPr lang="en-US" baseline="0" dirty="0" smtClean="0"/>
              <a:t>Signaling</a:t>
            </a:r>
            <a:r>
              <a:rPr lang="en-US" dirty="0" smtClean="0"/>
              <a:t> fields – to help undo chunking effects</a:t>
            </a:r>
          </a:p>
          <a:p>
            <a:pPr lvl="0"/>
            <a:r>
              <a:rPr lang="en-US" baseline="0" dirty="0" smtClean="0"/>
              <a:t>Storag</a:t>
            </a:r>
            <a:r>
              <a:rPr lang="en-US" dirty="0" smtClean="0"/>
              <a:t>e required</a:t>
            </a:r>
            <a:endParaRPr lang="en-US" baseline="0" dirty="0" smtClean="0"/>
          </a:p>
          <a:p>
            <a:pPr lvl="1"/>
            <a:r>
              <a:rPr lang="en-US" baseline="0" dirty="0" smtClean="0"/>
              <a:t>Buffering to accommodate reordering, loss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3053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Circuits </a:t>
            </a:r>
            <a:r>
              <a:rPr lang="en-US" i="1" dirty="0" smtClean="0"/>
              <a:t>vs</a:t>
            </a:r>
            <a:r>
              <a:rPr lang="en-US" dirty="0" smtClean="0"/>
              <a:t>. Packets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When circuits win:</a:t>
            </a:r>
          </a:p>
          <a:p>
            <a:pPr lvl="1"/>
            <a:r>
              <a:rPr lang="en-US" dirty="0" smtClean="0"/>
              <a:t>Data patterns are mostly predictable</a:t>
            </a:r>
          </a:p>
          <a:p>
            <a:pPr lvl="1"/>
            <a:r>
              <a:rPr lang="en-US" dirty="0" smtClean="0"/>
              <a:t>Sharing isn’t important</a:t>
            </a:r>
          </a:p>
          <a:p>
            <a:pPr lvl="1"/>
            <a:r>
              <a:rPr lang="en-US" dirty="0" smtClean="0"/>
              <a:t>Service guarantees are important</a:t>
            </a:r>
            <a:endParaRPr lang="en-US" dirty="0" smtClean="0"/>
          </a:p>
          <a:p>
            <a:pPr lvl="1"/>
            <a:r>
              <a:rPr lang="en-US" dirty="0" smtClean="0"/>
              <a:t>Data length is </a:t>
            </a:r>
            <a:r>
              <a:rPr lang="en-US" dirty="0" smtClean="0"/>
              <a:t>long (path setup is worth the benefit)</a:t>
            </a:r>
          </a:p>
          <a:p>
            <a:r>
              <a:rPr lang="en-US" dirty="0" smtClean="0"/>
              <a:t>When packets win:</a:t>
            </a:r>
          </a:p>
          <a:p>
            <a:pPr lvl="1"/>
            <a:r>
              <a:rPr lang="en-US" dirty="0" smtClean="0"/>
              <a:t>Data patterns are unpredictable</a:t>
            </a:r>
          </a:p>
          <a:p>
            <a:pPr lvl="1"/>
            <a:r>
              <a:rPr lang="en-US" dirty="0" smtClean="0"/>
              <a:t>Sharing is important</a:t>
            </a:r>
          </a:p>
          <a:p>
            <a:pPr lvl="1"/>
            <a:r>
              <a:rPr lang="en-US" dirty="0" smtClean="0"/>
              <a:t>Guarantees are more flexible</a:t>
            </a:r>
            <a:endParaRPr lang="en-US" dirty="0" smtClean="0"/>
          </a:p>
          <a:p>
            <a:pPr lvl="1"/>
            <a:r>
              <a:rPr lang="en-US" dirty="0" smtClean="0"/>
              <a:t>Data length is short </a:t>
            </a:r>
            <a:r>
              <a:rPr lang="en-US" dirty="0" smtClean="0"/>
              <a:t>(relative to path setup cost)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5647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Sounds too good to be true…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scalable communication</a:t>
            </a:r>
            <a:endParaRPr lang="en-US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35442841"/>
                  </p:ext>
                </p:extLst>
              </p:nvPr>
            </p:nvGraphicFramePr>
            <p:xfrm>
              <a:off x="457200" y="1624760"/>
              <a:ext cx="8229600" cy="34531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3200"/>
                    <a:gridCol w="2743200"/>
                    <a:gridCol w="2743200"/>
                  </a:tblGrid>
                  <a:tr h="604563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2"/>
                              </a:solidFill>
                            </a:rPr>
                            <a:t>Number of channels </a:t>
                          </a:r>
                          <a:br>
                            <a:rPr lang="en-US" dirty="0" smtClean="0">
                              <a:solidFill>
                                <a:schemeClr val="tx2"/>
                              </a:solidFill>
                            </a:rPr>
                          </a:br>
                          <a:r>
                            <a:rPr lang="en-US" dirty="0" smtClean="0">
                              <a:solidFill>
                                <a:schemeClr val="tx2"/>
                              </a:solidFill>
                            </a:rPr>
                            <a:t>for</a:t>
                          </a:r>
                          <a:r>
                            <a:rPr lang="en-US" baseline="0" dirty="0" smtClean="0">
                              <a:solidFill>
                                <a:schemeClr val="tx2"/>
                              </a:solidFill>
                            </a:rPr>
                            <a:t> N nodes</a:t>
                          </a:r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2"/>
                              </a:solidFill>
                            </a:rPr>
                            <a:t>Maximum distance between two nodes</a:t>
                          </a:r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b"/>
                    </a:tc>
                  </a:tr>
                  <a:tr h="93770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 smtClean="0">
                              <a:solidFill>
                                <a:schemeClr val="tx2"/>
                              </a:solidFill>
                            </a:rPr>
                            <a:t>2-party channels</a:t>
                          </a:r>
                          <a:br>
                            <a:rPr lang="en-US" b="1" dirty="0" smtClean="0">
                              <a:solidFill>
                                <a:schemeClr val="tx2"/>
                              </a:solidFill>
                            </a:rPr>
                          </a:br>
                          <a:r>
                            <a:rPr lang="en-US" b="1" dirty="0" smtClean="0">
                              <a:solidFill>
                                <a:schemeClr val="tx2"/>
                              </a:solidFill>
                            </a:rPr>
                            <a:t>(direct point-to-point)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939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2"/>
                              </a:solidFill>
                            </a:rPr>
                            <a:t>Limited by direct</a:t>
                          </a:r>
                          <a:r>
                            <a:rPr lang="en-US" baseline="0" dirty="0" smtClean="0">
                              <a:solidFill>
                                <a:schemeClr val="tx2"/>
                              </a:solidFill>
                            </a:rPr>
                            <a:t> signal</a:t>
                          </a:r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</a:tr>
                  <a:tr h="93770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 smtClean="0">
                              <a:solidFill>
                                <a:schemeClr val="tx2"/>
                              </a:solidFill>
                            </a:rPr>
                            <a:t>Shared</a:t>
                          </a:r>
                          <a:r>
                            <a:rPr lang="en-US" b="1" baseline="0" dirty="0" smtClean="0">
                              <a:solidFill>
                                <a:schemeClr val="tx2"/>
                              </a:solidFill>
                            </a:rPr>
                            <a:t> media</a:t>
                          </a:r>
                        </a:p>
                        <a:p>
                          <a:pPr algn="r"/>
                          <a:r>
                            <a:rPr lang="en-US" b="1" baseline="0" dirty="0" smtClean="0">
                              <a:solidFill>
                                <a:schemeClr val="tx2"/>
                              </a:solidFill>
                            </a:rPr>
                            <a:t>(shared multiparty)</a:t>
                          </a:r>
                          <a:endParaRPr lang="en-US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800" dirty="0" smtClean="0">
                              <a:solidFill>
                                <a:schemeClr val="tx2"/>
                              </a:solidFill>
                            </a:rPr>
                            <a:t> (&lt;M)</a:t>
                          </a:r>
                          <a:endParaRPr lang="en-US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gradFill>
                          <a:gsLst>
                            <a:gs pos="0">
                              <a:srgbClr val="92D050"/>
                            </a:gs>
                            <a:gs pos="55000">
                              <a:srgbClr val="FF9393"/>
                            </a:gs>
                            <a:gs pos="43100">
                              <a:srgbClr val="92D050"/>
                            </a:gs>
                            <a:gs pos="100000">
                              <a:srgbClr val="FF9393"/>
                            </a:gs>
                          </a:gsLst>
                          <a:lin ang="27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2"/>
                              </a:solidFill>
                            </a:rPr>
                            <a:t>Limited by signal sharing and MAC protocol</a:t>
                          </a:r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9393"/>
                        </a:solidFill>
                      </a:tcPr>
                    </a:tc>
                  </a:tr>
                  <a:tr h="93770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 smtClean="0">
                              <a:solidFill>
                                <a:schemeClr val="tx2"/>
                              </a:solidFill>
                            </a:rPr>
                            <a:t>Relaying</a:t>
                          </a:r>
                          <a:endParaRPr lang="en-US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2"/>
                              </a:solidFill>
                            </a:rPr>
                            <a:t>Unlimited</a:t>
                          </a:r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a14="http://schemas.microsoft.com/office/drawing/2010/main" xmlns="" xmlns:p14="http://schemas.microsoft.com/office/powerpoint/2010/main" xmlns:mv="urn:schemas-microsoft-com:mac:vml" val="1535442841"/>
                  </p:ext>
                </p:extLst>
              </p:nvPr>
            </p:nvGraphicFramePr>
            <p:xfrm>
              <a:off x="457200" y="1624760"/>
              <a:ext cx="8229600" cy="34531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3200"/>
                    <a:gridCol w="2743200"/>
                    <a:gridCol w="2743200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2"/>
                              </a:solidFill>
                            </a:rPr>
                            <a:t>Number of channels </a:t>
                          </a:r>
                          <a:br>
                            <a:rPr lang="en-US" dirty="0" smtClean="0">
                              <a:solidFill>
                                <a:schemeClr val="tx2"/>
                              </a:solidFill>
                            </a:rPr>
                          </a:br>
                          <a:r>
                            <a:rPr lang="en-US" dirty="0" smtClean="0">
                              <a:solidFill>
                                <a:schemeClr val="tx2"/>
                              </a:solidFill>
                            </a:rPr>
                            <a:t>for</a:t>
                          </a:r>
                          <a:r>
                            <a:rPr lang="en-US" baseline="0" dirty="0" smtClean="0">
                              <a:solidFill>
                                <a:schemeClr val="tx2"/>
                              </a:solidFill>
                            </a:rPr>
                            <a:t> N nodes</a:t>
                          </a:r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2"/>
                              </a:solidFill>
                            </a:rPr>
                            <a:t>Maximum distance between two nodes</a:t>
                          </a:r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b"/>
                    </a:tc>
                  </a:tr>
                  <a:tr h="93770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 smtClean="0">
                              <a:solidFill>
                                <a:schemeClr val="tx2"/>
                              </a:solidFill>
                            </a:rPr>
                            <a:t>2-party channels</a:t>
                          </a:r>
                          <a:br>
                            <a:rPr lang="en-US" b="1" dirty="0" smtClean="0">
                              <a:solidFill>
                                <a:schemeClr val="tx2"/>
                              </a:solidFill>
                            </a:rPr>
                          </a:br>
                          <a:r>
                            <a:rPr lang="en-US" b="1" dirty="0" smtClean="0">
                              <a:solidFill>
                                <a:schemeClr val="tx2"/>
                              </a:solidFill>
                            </a:rPr>
                            <a:t>(direct point-to-point)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0000" t="-71429" r="-100000" b="-199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2"/>
                              </a:solidFill>
                            </a:rPr>
                            <a:t>Limited by direct</a:t>
                          </a:r>
                          <a:r>
                            <a:rPr lang="en-US" baseline="0" dirty="0" smtClean="0">
                              <a:solidFill>
                                <a:schemeClr val="tx2"/>
                              </a:solidFill>
                            </a:rPr>
                            <a:t> signal</a:t>
                          </a:r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</a:tr>
                  <a:tr h="93770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 smtClean="0">
                              <a:solidFill>
                                <a:schemeClr val="tx2"/>
                              </a:solidFill>
                            </a:rPr>
                            <a:t>Shared</a:t>
                          </a:r>
                          <a:r>
                            <a:rPr lang="en-US" b="1" baseline="0" dirty="0" smtClean="0">
                              <a:solidFill>
                                <a:schemeClr val="tx2"/>
                              </a:solidFill>
                            </a:rPr>
                            <a:t> media</a:t>
                          </a:r>
                        </a:p>
                        <a:p>
                          <a:pPr algn="r"/>
                          <a:r>
                            <a:rPr lang="en-US" b="1" baseline="0" dirty="0" smtClean="0">
                              <a:solidFill>
                                <a:schemeClr val="tx2"/>
                              </a:solidFill>
                            </a:rPr>
                            <a:t>(shared multiparty)</a:t>
                          </a:r>
                          <a:endParaRPr lang="en-US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0000" t="-172549" r="-100000" b="-1006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2"/>
                              </a:solidFill>
                            </a:rPr>
                            <a:t>Limited by signal sharing and MAC protocol</a:t>
                          </a:r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solidFill>
                          <a:srgbClr val="FF9393"/>
                        </a:solidFill>
                      </a:tcPr>
                    </a:tc>
                  </a:tr>
                  <a:tr h="93770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 smtClean="0">
                              <a:solidFill>
                                <a:schemeClr val="tx2"/>
                              </a:solidFill>
                            </a:rPr>
                            <a:t>Relaying</a:t>
                          </a:r>
                          <a:endParaRPr lang="en-US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0000" t="-270779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2"/>
                              </a:solidFill>
                            </a:rPr>
                            <a:t>Unlimited</a:t>
                          </a:r>
                          <a:endParaRPr lang="en-US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7377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can share a channel without a master</a:t>
            </a:r>
          </a:p>
          <a:p>
            <a:pPr lvl="1"/>
            <a:r>
              <a:rPr lang="en-US" dirty="0" smtClean="0"/>
              <a:t>If parties can all listen to what’s going on</a:t>
            </a:r>
          </a:p>
          <a:p>
            <a:r>
              <a:rPr lang="en-US" dirty="0" smtClean="0"/>
              <a:t>We can overcome some drawbacks of channel sharing by relaying</a:t>
            </a:r>
          </a:p>
          <a:p>
            <a:pPr lvl="1"/>
            <a:r>
              <a:rPr lang="en-US" dirty="0" smtClean="0"/>
              <a:t>Sending data over multiple separate channels connected together</a:t>
            </a:r>
          </a:p>
          <a:p>
            <a:r>
              <a:rPr lang="en-US" dirty="0" smtClean="0"/>
              <a:t>Relaying can be done via circuit switching or packet switching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664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CSMA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90600" y="1905000"/>
            <a:ext cx="381000" cy="3810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" name="Oval 5"/>
          <p:cNvSpPr/>
          <p:nvPr/>
        </p:nvSpPr>
        <p:spPr>
          <a:xfrm>
            <a:off x="1981200" y="1905000"/>
            <a:ext cx="381000" cy="3810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48000" y="1905000"/>
            <a:ext cx="381000" cy="3810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114800" y="1905000"/>
            <a:ext cx="381000" cy="3810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181600" y="1905000"/>
            <a:ext cx="381000" cy="3810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48400" y="1905000"/>
            <a:ext cx="381000" cy="3810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315200" y="1905000"/>
            <a:ext cx="381000" cy="3810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7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21" name="Straight Connector 20"/>
          <p:cNvCxnSpPr>
            <a:endCxn id="5" idx="4"/>
          </p:cNvCxnSpPr>
          <p:nvPr/>
        </p:nvCxnSpPr>
        <p:spPr>
          <a:xfrm rot="16200000" flipV="1">
            <a:off x="877094" y="2590006"/>
            <a:ext cx="609600" cy="158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V="1">
            <a:off x="1866106" y="2590006"/>
            <a:ext cx="609600" cy="158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V="1">
            <a:off x="2944018" y="2590006"/>
            <a:ext cx="609600" cy="158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4009230" y="2590006"/>
            <a:ext cx="609600" cy="158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V="1">
            <a:off x="5074442" y="2590006"/>
            <a:ext cx="609600" cy="158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V="1">
            <a:off x="6139654" y="2590006"/>
            <a:ext cx="609600" cy="158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V="1">
            <a:off x="7204866" y="2590006"/>
            <a:ext cx="609600" cy="158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62000" y="2895600"/>
            <a:ext cx="7467600" cy="1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65200" y="2362200"/>
            <a:ext cx="457200" cy="2286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" y="1197114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Times New Roman"/>
                <a:cs typeface="Times New Roman"/>
              </a:rPr>
              <a:t>I don’t hear anything!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990600" y="1905000"/>
            <a:ext cx="381000" cy="38100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90600" y="2362200"/>
            <a:ext cx="457200" cy="2286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endParaRPr lang="en-US" sz="14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981200" y="1905000"/>
            <a:ext cx="381000" cy="38100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00200" y="1197114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Times New Roman"/>
                <a:cs typeface="Times New Roman"/>
              </a:rPr>
              <a:t>I hear a message!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2000" y="3505200"/>
            <a:ext cx="5545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 Node 1 wants to send a message to node 3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2000" y="4038600"/>
            <a:ext cx="3967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 Node 1 listens to the medium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2000" y="4572000"/>
            <a:ext cx="239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 It happens again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2000" y="5024735"/>
            <a:ext cx="778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 But in the middle, node 2 wants to send a message to node 6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2000" y="5481935"/>
            <a:ext cx="3967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 Node 2 listens to the medium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2000" y="5943600"/>
            <a:ext cx="2890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 Node 2 doesn’t send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7.77778E-6 5.55556E-6 L -7.77778E-6 0.08889 " pathEditMode="relative" ptsTypes="AA">
                                      <p:cBhvr>
                                        <p:cTn id="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8889 L 0.22777 0.0891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78 0.08912 L 0.22778 0.00023 " pathEditMode="relative" ptsTypes="AA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7.77778E-6 5.55556E-6 L -7.77778E-6 0.08889 " pathEditMode="relative" ptsTypes="AA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8889 L 0.10834 0.0888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4 0.08889 L 0.2264 0.08889 " pathEditMode="relative" ptsTypes="AA">
                                      <p:cBhvr>
                                        <p:cTn id="8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78 0.08912 L 0.22778 0.00023 " pathEditMode="relative" ptsTypes="AA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32" grpId="4" animBg="1"/>
      <p:bldP spid="32" grpId="5" animBg="1"/>
      <p:bldP spid="33" grpId="0"/>
      <p:bldP spid="33" grpId="1"/>
      <p:bldP spid="33" grpId="2"/>
      <p:bldP spid="33" grpId="3"/>
      <p:bldP spid="34" grpId="0" animBg="1"/>
      <p:bldP spid="34" grpId="1" animBg="1"/>
      <p:bldP spid="34" grpId="2" animBg="1"/>
      <p:bldP spid="34" grpId="3" animBg="1"/>
      <p:bldP spid="35" grpId="0" animBg="1"/>
      <p:bldP spid="35" grpId="1" animBg="1"/>
      <p:bldP spid="35" grpId="2" animBg="1"/>
      <p:bldP spid="35" grpId="3" animBg="1"/>
      <p:bldP spid="35" grpId="4" animBg="1"/>
      <p:bldP spid="35" grpId="5" animBg="1"/>
      <p:bldP spid="36" grpId="0" animBg="1"/>
      <p:bldP spid="37" grpId="0"/>
      <p:bldP spid="37" grpId="1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node 2’s message?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90600" y="1905000"/>
            <a:ext cx="381000" cy="3810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" name="Oval 5"/>
          <p:cNvSpPr/>
          <p:nvPr/>
        </p:nvSpPr>
        <p:spPr>
          <a:xfrm>
            <a:off x="1981200" y="1905000"/>
            <a:ext cx="381000" cy="3810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0" y="1905000"/>
            <a:ext cx="381000" cy="3810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Oval 7"/>
          <p:cNvSpPr/>
          <p:nvPr/>
        </p:nvSpPr>
        <p:spPr>
          <a:xfrm>
            <a:off x="4114800" y="1905000"/>
            <a:ext cx="381000" cy="3810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val 8"/>
          <p:cNvSpPr/>
          <p:nvPr/>
        </p:nvSpPr>
        <p:spPr>
          <a:xfrm>
            <a:off x="5181600" y="1905000"/>
            <a:ext cx="381000" cy="3810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248400" y="1905000"/>
            <a:ext cx="381000" cy="3810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15200" y="1905000"/>
            <a:ext cx="381000" cy="3810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7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12" name="Straight Connector 11"/>
          <p:cNvCxnSpPr>
            <a:endCxn id="5" idx="4"/>
          </p:cNvCxnSpPr>
          <p:nvPr/>
        </p:nvCxnSpPr>
        <p:spPr>
          <a:xfrm rot="16200000" flipV="1">
            <a:off x="877094" y="2590006"/>
            <a:ext cx="609600" cy="158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V="1">
            <a:off x="1866106" y="2590006"/>
            <a:ext cx="609600" cy="158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V="1">
            <a:off x="2944018" y="2590006"/>
            <a:ext cx="609600" cy="158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V="1">
            <a:off x="4009230" y="2590006"/>
            <a:ext cx="609600" cy="158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V="1">
            <a:off x="5074442" y="2590006"/>
            <a:ext cx="609600" cy="158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V="1">
            <a:off x="6139654" y="2590006"/>
            <a:ext cx="609600" cy="158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V="1">
            <a:off x="7204866" y="2590006"/>
            <a:ext cx="609600" cy="158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62000" y="2895600"/>
            <a:ext cx="7467600" cy="1"/>
          </a:xfrm>
          <a:prstGeom prst="line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990600" y="1905000"/>
            <a:ext cx="381000" cy="38100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39800" y="2362200"/>
            <a:ext cx="457200" cy="2286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endParaRPr lang="en-US" sz="14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981200" y="1905000"/>
            <a:ext cx="381000" cy="38100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0" y="4038600"/>
            <a:ext cx="5557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 Node 2 wants to send a message to node 6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" y="4495800"/>
            <a:ext cx="3967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 Node 2 listens to the medium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" y="4957465"/>
            <a:ext cx="2890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 Node 2 doesn’t send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0" y="5329535"/>
            <a:ext cx="457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 Now node 2 can send his message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43100" y="2362200"/>
            <a:ext cx="457200" cy="2286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endParaRPr lang="en-US" sz="14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7.77778E-6 5.55556E-6 L -7.77778E-6 0.08889 " pathEditMode="relative" ptsTypes="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8889 L 0.10834 0.0888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4 0.08889 L 0.2264 0.08889 " pathEditMode="relative" ptsTypes="A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78 0.08912 L 0.22778 0.00023 " pathEditMode="relative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6 -1.48148E-6 L -0.00017 0.08866 " pathEditMode="relative" ptsTypes="AA">
                                      <p:cBhvr>
                                        <p:cTn id="5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8889 L 0.4625 0.0888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25 0.08889 L 0.4625 -0.00023 " pathEditMode="relative" ptsTypes="AA">
                                      <p:cBhvr>
                                        <p:cTn id="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2" animBg="1"/>
      <p:bldP spid="21" grpId="3" animBg="1"/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3" grpId="0" animBg="1"/>
      <p:bldP spid="24" grpId="0"/>
      <p:bldP spid="25" grpId="0"/>
      <p:bldP spid="26" grpId="0"/>
      <p:bldP spid="30" grpId="0"/>
      <p:bldP spid="31" grpId="0" animBg="1"/>
      <p:bldP spid="31" grpId="1" animBg="1"/>
      <p:bldP spid="31" grpId="2" animBg="1"/>
      <p:bldP spid="31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CSMA and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CSMA involves sharing a channel</a:t>
            </a:r>
          </a:p>
          <a:p>
            <a:pPr lvl="1"/>
            <a:r>
              <a:rPr lang="en-US" dirty="0" smtClean="0"/>
              <a:t>Multiple senders can all put messages on the same channel</a:t>
            </a:r>
          </a:p>
          <a:p>
            <a:r>
              <a:rPr lang="en-US" dirty="0" smtClean="0"/>
              <a:t>No master, no advanced reservations</a:t>
            </a:r>
          </a:p>
          <a:p>
            <a:r>
              <a:rPr lang="en-US" dirty="0" smtClean="0"/>
              <a:t>So more than one sender can try to use the channel at once</a:t>
            </a:r>
          </a:p>
          <a:p>
            <a:r>
              <a:rPr lang="en-US" dirty="0" smtClean="0"/>
              <a:t>When that happens, their messages </a:t>
            </a:r>
            <a:r>
              <a:rPr lang="en-US" i="1" dirty="0" smtClean="0"/>
              <a:t>collide</a:t>
            </a:r>
          </a:p>
          <a:p>
            <a:r>
              <a:rPr lang="en-US" dirty="0" smtClean="0"/>
              <a:t>Which corrupts both messages, making them useless (for most purposes)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36647</TotalTime>
  <Words>2605</Words>
  <Application>Microsoft Macintosh PowerPoint</Application>
  <PresentationFormat>On-screen Show (4:3)</PresentationFormat>
  <Paragraphs>608</Paragraphs>
  <Slides>68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Default Theme</vt:lpstr>
      <vt:lpstr>Sharing Channels CS 118 Computer Network Fundamentals  Peter Reiher </vt:lpstr>
      <vt:lpstr>Outline</vt:lpstr>
      <vt:lpstr>Sending without a master</vt:lpstr>
      <vt:lpstr>CSMA (IEEE 802.3)</vt:lpstr>
      <vt:lpstr>CSMA behavior</vt:lpstr>
      <vt:lpstr>CSMA and persistence</vt:lpstr>
      <vt:lpstr>CSMA behavior</vt:lpstr>
      <vt:lpstr>What about node 2’s message?</vt:lpstr>
      <vt:lpstr>CSMA and collisions</vt:lpstr>
      <vt:lpstr>Collisions can happen</vt:lpstr>
      <vt:lpstr>CSMA variants</vt:lpstr>
      <vt:lpstr>CSMA/CA- I’m Not Listening!</vt:lpstr>
      <vt:lpstr>Why not listen?</vt:lpstr>
      <vt:lpstr>Acknowledgements</vt:lpstr>
      <vt:lpstr>A note about CSMA</vt:lpstr>
      <vt:lpstr>Ensuring channel capture</vt:lpstr>
      <vt:lpstr>Flooding the Channel</vt:lpstr>
      <vt:lpstr>More on flooding</vt:lpstr>
      <vt:lpstr>Limitations of no-master sharing</vt:lpstr>
      <vt:lpstr>Preamble vs. channel length</vt:lpstr>
      <vt:lpstr>Protocol overhead</vt:lpstr>
      <vt:lpstr>Backoff</vt:lpstr>
      <vt:lpstr>Capture effect</vt:lpstr>
      <vt:lpstr>Single, shared channel limit</vt:lpstr>
      <vt:lpstr>Signal power</vt:lpstr>
      <vt:lpstr>Protocol effects</vt:lpstr>
      <vt:lpstr>Protocol variations</vt:lpstr>
      <vt:lpstr>Protocol effect implications</vt:lpstr>
      <vt:lpstr>Topology</vt:lpstr>
      <vt:lpstr>The hidden terminal problem</vt:lpstr>
      <vt:lpstr>Naming implications for  shared medium</vt:lpstr>
      <vt:lpstr>The cost of naming</vt:lpstr>
      <vt:lpstr>Shared media naming techniques</vt:lpstr>
      <vt:lpstr>Other names</vt:lpstr>
      <vt:lpstr>More switching</vt:lpstr>
      <vt:lpstr>Simpler wiring</vt:lpstr>
      <vt:lpstr>Simpler wiring 2</vt:lpstr>
      <vt:lpstr>Simpler wiring 3</vt:lpstr>
      <vt:lpstr>A note about MAC protocols</vt:lpstr>
      <vt:lpstr>Simpler wiring 4</vt:lpstr>
      <vt:lpstr>Non-sharing protocol!</vt:lpstr>
      <vt:lpstr>Benefits of independence</vt:lpstr>
      <vt:lpstr>Enhanced coordination</vt:lpstr>
      <vt:lpstr>So what’s a switch really?</vt:lpstr>
      <vt:lpstr>Switch examples</vt:lpstr>
      <vt:lpstr>How do switches work?</vt:lpstr>
      <vt:lpstr>Goal: scalable communication</vt:lpstr>
      <vt:lpstr>Goal: scalable communication</vt:lpstr>
      <vt:lpstr>Sharing and relaying</vt:lpstr>
      <vt:lpstr>Sharing vs. relaying</vt:lpstr>
      <vt:lpstr>Relaying to the rescue!</vt:lpstr>
      <vt:lpstr>How does relaying help?</vt:lpstr>
      <vt:lpstr>How can we relay? #1</vt:lpstr>
      <vt:lpstr>The good, the bad, and…</vt:lpstr>
      <vt:lpstr>Circuits – a sure thing</vt:lpstr>
      <vt:lpstr>Circuit movie transfer</vt:lpstr>
      <vt:lpstr>Circuits – pros</vt:lpstr>
      <vt:lpstr>Circuits – cons</vt:lpstr>
      <vt:lpstr>How can we relay? #2</vt:lpstr>
      <vt:lpstr>Baran’s study</vt:lpstr>
      <vt:lpstr>Baran’s insight</vt:lpstr>
      <vt:lpstr>Packet example</vt:lpstr>
      <vt:lpstr>Packet movie transfer</vt:lpstr>
      <vt:lpstr>Packets – pros</vt:lpstr>
      <vt:lpstr>Packets – cons</vt:lpstr>
      <vt:lpstr>Circuits vs. Packets</vt:lpstr>
      <vt:lpstr>Goal: scalable communication</vt:lpstr>
      <vt:lpstr>Summary</vt:lpstr>
    </vt:vector>
  </TitlesOfParts>
  <Company>UCLA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CS 111 On-Line MS Program Operating Systems  Peter Reiher </dc:title>
  <dc:creator>Peter Reiher</dc:creator>
  <cp:lastModifiedBy>Peter Reiher</cp:lastModifiedBy>
  <cp:revision>87</cp:revision>
  <cp:lastPrinted>2014-01-03T23:50:58Z</cp:lastPrinted>
  <dcterms:created xsi:type="dcterms:W3CDTF">2016-01-14T22:41:14Z</dcterms:created>
  <dcterms:modified xsi:type="dcterms:W3CDTF">2016-01-17T21:57:38Z</dcterms:modified>
</cp:coreProperties>
</file>