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Override PartName="/ppt/slides/slide87.xml" ContentType="application/vnd.openxmlformats-officedocument.presentationml.slide+xml"/>
  <Default Extension="bin" ContentType="application/vnd.openxmlformats-officedocument.presentationml.printerSettings"/>
  <Override PartName="/ppt/diagrams/colors2.xml" ContentType="application/vnd.openxmlformats-officedocument.drawingml.diagramColors+xml"/>
  <Default Extension="wmf" ContentType="image/x-wmf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s/slide80.xml" ContentType="application/vnd.openxmlformats-officedocument.presentationml.slide+xml"/>
  <Override PartName="/ppt/theme/theme1.xml" ContentType="application/vnd.openxmlformats-officedocument.theme+xml"/>
  <Override PartName="/ppt/diagrams/drawing3.xml" ContentType="application/vnd.ms-office.drawingml.diagramDrawing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1.xml" ContentType="application/vnd.openxmlformats-officedocument.drawingml.diagramStyle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84.xml" ContentType="application/vnd.openxmlformats-officedocument.presentationml.slide+xml"/>
  <Override PartName="/ppt/slides/slide46.xml" ContentType="application/vnd.openxmlformats-officedocument.presentationml.slide+xml"/>
  <Override PartName="/ppt/embeddings/Microsoft_Equation2.bin" ContentType="application/vnd.openxmlformats-officedocument.oleObject"/>
  <Override PartName="/ppt/slides/slide70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72.xml" ContentType="application/vnd.openxmlformats-officedocument.presentationml.slide+xml"/>
  <Override PartName="/ppt/diagrams/colors3.xml" ContentType="application/vnd.openxmlformats-officedocument.drawingml.diagramColors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slides/slide81.xml" ContentType="application/vnd.openxmlformats-officedocument.presentationml.slide+xml"/>
  <Override PartName="/ppt/theme/theme2.xml" ContentType="application/vnd.openxmlformats-officedocument.theme+xml"/>
  <Override PartName="/ppt/diagrams/drawing4.xml" ContentType="application/vnd.ms-office.drawingml.diagramDrawing+xml"/>
  <Override PartName="/ppt/slideLayouts/slideLayout11.xml" ContentType="application/vnd.openxmlformats-officedocument.presentationml.slideLayout+xml"/>
  <Override PartName="/ppt/diagrams/layout2.xml" ContentType="application/vnd.openxmlformats-officedocument.drawingml.diagramLayout+xml"/>
  <Override PartName="/docProps/core.xml" ContentType="application/vnd.openxmlformats-package.core-properties+xml"/>
  <Override PartName="/ppt/diagrams/data3.xml" ContentType="application/vnd.openxmlformats-officedocument.drawingml.diagramData+xml"/>
  <Default Extension="jpeg" ContentType="image/jpeg"/>
  <Override PartName="/ppt/diagrams/quickStyle2.xml" ContentType="application/vnd.openxmlformats-officedocument.drawingml.diagramStyle+xml"/>
  <Default Extension="vml" ContentType="application/vnd.openxmlformats-officedocument.vmlDrawing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12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85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embeddings/Microsoft_Equation3.bin" ContentType="application/vnd.openxmlformats-officedocument.oleObject"/>
  <Override PartName="/ppt/slides/slide71.xml" ContentType="application/vnd.openxmlformats-officedocument.presentationml.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diagrams/colors4.xml" ContentType="application/vnd.openxmlformats-officedocument.drawingml.diagramColors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s/slide82.xml" ContentType="application/vnd.openxmlformats-officedocument.presentationml.slide+xml"/>
  <Override PartName="/ppt/slides/slide63.xml" ContentType="application/vnd.openxmlformats-officedocument.presentationml.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quickStyle3.xml" ContentType="application/vnd.openxmlformats-officedocument.drawingml.diagramStyl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slides/slide86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diagrams/drawing2.xml" ContentType="application/vnd.ms-office.drawingml.diagramDrawing+xml"/>
  <Override PartName="/ppt/diagrams/data1.xml" ContentType="application/vnd.openxmlformats-officedocument.drawingml.diagramData+xml"/>
  <Override PartName="/ppt/slides/slide59.xml" ContentType="application/vnd.openxmlformats-officedocument.presentationml.slide+xml"/>
  <Override PartName="/ppt/slides/slide78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slides/slide83.xml" ContentType="application/vnd.openxmlformats-officedocument.presentationml.slide+xml"/>
  <Default Extension="pict" ContentType="image/pict"/>
  <Override PartName="/ppt/embeddings/Microsoft_Equation1.bin" ContentType="application/vnd.openxmlformats-officedocument.oleObject"/>
  <Default Extension="pdf" ContentType="application/pdf"/>
  <Override PartName="/ppt/diagrams/layout4.xml" ContentType="application/vnd.openxmlformats-officedocument.drawingml.diagramLayout+xml"/>
  <Default Extension="png" ContentType="image/png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257" r:id="rId2"/>
    <p:sldId id="258" r:id="rId3"/>
    <p:sldId id="259" r:id="rId4"/>
    <p:sldId id="261" r:id="rId5"/>
    <p:sldId id="264" r:id="rId6"/>
    <p:sldId id="266" r:id="rId7"/>
    <p:sldId id="267" r:id="rId8"/>
    <p:sldId id="268" r:id="rId9"/>
    <p:sldId id="269" r:id="rId10"/>
    <p:sldId id="333" r:id="rId11"/>
    <p:sldId id="341" r:id="rId12"/>
    <p:sldId id="342" r:id="rId13"/>
    <p:sldId id="343" r:id="rId14"/>
    <p:sldId id="330" r:id="rId15"/>
    <p:sldId id="331" r:id="rId16"/>
    <p:sldId id="280" r:id="rId17"/>
    <p:sldId id="332" r:id="rId18"/>
    <p:sldId id="335" r:id="rId19"/>
    <p:sldId id="288" r:id="rId20"/>
    <p:sldId id="337" r:id="rId21"/>
    <p:sldId id="338" r:id="rId22"/>
    <p:sldId id="336" r:id="rId23"/>
    <p:sldId id="377" r:id="rId24"/>
    <p:sldId id="378" r:id="rId25"/>
    <p:sldId id="379" r:id="rId26"/>
    <p:sldId id="289" r:id="rId27"/>
    <p:sldId id="294" r:id="rId28"/>
    <p:sldId id="291" r:id="rId29"/>
    <p:sldId id="292" r:id="rId30"/>
    <p:sldId id="293" r:id="rId31"/>
    <p:sldId id="339" r:id="rId32"/>
    <p:sldId id="340" r:id="rId33"/>
    <p:sldId id="295" r:id="rId34"/>
    <p:sldId id="296" r:id="rId35"/>
    <p:sldId id="299" r:id="rId36"/>
    <p:sldId id="300" r:id="rId37"/>
    <p:sldId id="301" r:id="rId38"/>
    <p:sldId id="302" r:id="rId39"/>
    <p:sldId id="303" r:id="rId40"/>
    <p:sldId id="304" r:id="rId41"/>
    <p:sldId id="306" r:id="rId42"/>
    <p:sldId id="307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7" r:id="rId51"/>
    <p:sldId id="318" r:id="rId52"/>
    <p:sldId id="319" r:id="rId53"/>
    <p:sldId id="344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80" r:id="rId63"/>
    <p:sldId id="350" r:id="rId64"/>
    <p:sldId id="352" r:id="rId65"/>
    <p:sldId id="353" r:id="rId66"/>
    <p:sldId id="354" r:id="rId67"/>
    <p:sldId id="355" r:id="rId68"/>
    <p:sldId id="356" r:id="rId69"/>
    <p:sldId id="358" r:id="rId70"/>
    <p:sldId id="359" r:id="rId71"/>
    <p:sldId id="360" r:id="rId72"/>
    <p:sldId id="361" r:id="rId73"/>
    <p:sldId id="362" r:id="rId74"/>
    <p:sldId id="363" r:id="rId75"/>
    <p:sldId id="364" r:id="rId76"/>
    <p:sldId id="365" r:id="rId77"/>
    <p:sldId id="366" r:id="rId78"/>
    <p:sldId id="367" r:id="rId79"/>
    <p:sldId id="368" r:id="rId80"/>
    <p:sldId id="369" r:id="rId81"/>
    <p:sldId id="370" r:id="rId82"/>
    <p:sldId id="371" r:id="rId83"/>
    <p:sldId id="372" r:id="rId84"/>
    <p:sldId id="373" r:id="rId85"/>
    <p:sldId id="374" r:id="rId86"/>
    <p:sldId id="375" r:id="rId87"/>
    <p:sldId id="329" r:id="rId8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handoutMaster" Target="handoutMasters/handoutMaster1.xml"/><Relationship Id="rId91" Type="http://schemas.openxmlformats.org/officeDocument/2006/relationships/printerSettings" Target="printerSettings/printerSettings1.bin"/><Relationship Id="rId92" Type="http://schemas.openxmlformats.org/officeDocument/2006/relationships/presProps" Target="presProps.xml"/><Relationship Id="rId93" Type="http://schemas.openxmlformats.org/officeDocument/2006/relationships/viewProps" Target="viewProps.xml"/><Relationship Id="rId94" Type="http://schemas.openxmlformats.org/officeDocument/2006/relationships/theme" Target="theme/theme1.xml"/><Relationship Id="rId95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349999383056"/>
          <c:y val="0.064070360473602"/>
          <c:w val="0.834466873506586"/>
          <c:h val="0.797275567653661"/>
        </c:manualLayout>
      </c:layout>
      <c:scatterChart>
        <c:scatterStyle val="smoothMarker"/>
        <c:ser>
          <c:idx val="0"/>
          <c:order val="0"/>
          <c:spPr>
            <a:ln w="571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Sheet1!$C$1:$C$21</c:f>
              <c:numCache>
                <c:formatCode>General</c:formatCode>
                <c:ptCount val="21"/>
                <c:pt idx="0">
                  <c:v>0.0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1.0</c:v>
                </c:pt>
              </c:numCache>
            </c:numRef>
          </c:xVal>
          <c:yVal>
            <c:numRef>
              <c:f>Sheet1!$D$1:$D$21</c:f>
              <c:numCache>
                <c:formatCode>General</c:formatCode>
                <c:ptCount val="21"/>
                <c:pt idx="0">
                  <c:v>-0.000144262291094538</c:v>
                </c:pt>
                <c:pt idx="1">
                  <c:v>0.28610856977781</c:v>
                </c:pt>
                <c:pt idx="2">
                  <c:v>0.46870713468218</c:v>
                </c:pt>
                <c:pt idx="3">
                  <c:v>0.609551822262471</c:v>
                </c:pt>
                <c:pt idx="4">
                  <c:v>0.721639600950635</c:v>
                </c:pt>
                <c:pt idx="5">
                  <c:v>0.810989623914276</c:v>
                </c:pt>
                <c:pt idx="6">
                  <c:v>0.881002394566074</c:v>
                </c:pt>
                <c:pt idx="7">
                  <c:v>0.933779548069834</c:v>
                </c:pt>
                <c:pt idx="8">
                  <c:v>0.970662085498297</c:v>
                </c:pt>
                <c:pt idx="9">
                  <c:v>0.992485944121021</c:v>
                </c:pt>
                <c:pt idx="10">
                  <c:v>0.999711489841876</c:v>
                </c:pt>
                <c:pt idx="11">
                  <c:v>0.992485944121021</c:v>
                </c:pt>
                <c:pt idx="12">
                  <c:v>0.970662085498297</c:v>
                </c:pt>
                <c:pt idx="13">
                  <c:v>0.933779548069834</c:v>
                </c:pt>
                <c:pt idx="14">
                  <c:v>0.881002394566074</c:v>
                </c:pt>
                <c:pt idx="15">
                  <c:v>0.810989623914276</c:v>
                </c:pt>
                <c:pt idx="16">
                  <c:v>0.721639600950635</c:v>
                </c:pt>
                <c:pt idx="17">
                  <c:v>0.60955182226247</c:v>
                </c:pt>
                <c:pt idx="18">
                  <c:v>0.46870713468218</c:v>
                </c:pt>
                <c:pt idx="19">
                  <c:v>0.286108569777809</c:v>
                </c:pt>
                <c:pt idx="20">
                  <c:v>-0.000144262291097809</c:v>
                </c:pt>
              </c:numCache>
            </c:numRef>
          </c:yVal>
          <c:smooth val="1"/>
        </c:ser>
        <c:axId val="411627640"/>
        <c:axId val="666834696"/>
      </c:scatterChart>
      <c:valAx>
        <c:axId val="411627640"/>
        <c:scaling>
          <c:orientation val="minMax"/>
          <c:max val="1.0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66834696"/>
        <c:crosses val="autoZero"/>
        <c:crossBetween val="midCat"/>
      </c:valAx>
      <c:valAx>
        <c:axId val="666834696"/>
        <c:scaling>
          <c:orientation val="minMax"/>
          <c:max val="1.0"/>
          <c:min val="0.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11627640"/>
        <c:crosses val="autoZero"/>
        <c:crossBetween val="midCat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285BEA-4EE0-4D56-8D8B-DCD22A2CBDFB}" type="doc">
      <dgm:prSet loTypeId="urn:microsoft.com/office/officeart/2005/8/layout/hierarchy2" loCatId="hierarchy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D2E48F-F347-4AE6-A904-194474D51BBE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1/2</a:t>
          </a:r>
          <a:endParaRPr lang="en-US" b="1" dirty="0">
            <a:solidFill>
              <a:schemeClr val="tx2"/>
            </a:solidFill>
          </a:endParaRPr>
        </a:p>
      </dgm:t>
    </dgm:pt>
    <dgm:pt modelId="{64E9FC50-1931-4A21-BDFD-C1C11AE9E9AF}" type="parTrans" cxnId="{FC3A3CB1-374A-4A9A-A126-65AE3F53B8FB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FBBFFA09-EC24-4701-A222-F5CEFE0ADFB6}" type="sibTrans" cxnId="{FC3A3CB1-374A-4A9A-A126-65AE3F53B8FB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61EF6254-930D-4EFC-ADBE-3CDC49061813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1/2</a:t>
          </a:r>
          <a:endParaRPr lang="en-US" b="1" dirty="0">
            <a:solidFill>
              <a:schemeClr val="tx2"/>
            </a:solidFill>
          </a:endParaRPr>
        </a:p>
      </dgm:t>
    </dgm:pt>
    <dgm:pt modelId="{C20D4D2C-00E3-46EC-9118-3D91D9A68808}" type="parTrans" cxnId="{2F134794-F1BC-4D78-B0FB-846BADD3C23D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F8DD9F6D-AF4E-44D9-9967-0ABD5AC1F063}" type="sibTrans" cxnId="{2F134794-F1BC-4D78-B0FB-846BADD3C23D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60BBDC69-B106-4FFE-B0AD-6013AA671F96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1/3</a:t>
          </a:r>
          <a:endParaRPr lang="en-US" b="1" dirty="0">
            <a:solidFill>
              <a:schemeClr val="tx2"/>
            </a:solidFill>
          </a:endParaRPr>
        </a:p>
      </dgm:t>
    </dgm:pt>
    <dgm:pt modelId="{E42FDB68-D718-4100-8C71-68262FCF66E5}" type="parTrans" cxnId="{36527636-44B0-4C97-AA84-48AB9B8127DE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23166F39-32DF-40ED-9FB1-2FF8909FF106}" type="sibTrans" cxnId="{36527636-44B0-4C97-AA84-48AB9B8127DE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74F26EA4-E205-42C8-AE68-D989A447E9B1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Start</a:t>
          </a:r>
          <a:endParaRPr lang="en-US" b="1" dirty="0">
            <a:solidFill>
              <a:schemeClr val="tx2"/>
            </a:solidFill>
          </a:endParaRPr>
        </a:p>
      </dgm:t>
    </dgm:pt>
    <dgm:pt modelId="{F9556C41-DBB0-4581-A45E-549AFF4C5653}" type="sibTrans" cxnId="{20661FE6-53D5-47A1-AD94-6BAC947CFD82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EC2A5101-AB0B-443B-8A55-6905A58C0701}" type="parTrans" cxnId="{20661FE6-53D5-47A1-AD94-6BAC947CFD82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3964C986-890F-4644-B934-DEB037FFB7C9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2/3</a:t>
          </a:r>
          <a:endParaRPr lang="en-US" b="1" dirty="0">
            <a:solidFill>
              <a:schemeClr val="tx2"/>
            </a:solidFill>
          </a:endParaRPr>
        </a:p>
      </dgm:t>
    </dgm:pt>
    <dgm:pt modelId="{BD6EA005-6DE5-4695-AF4F-90AB935DE802}" type="parTrans" cxnId="{16EF03F9-78C6-4A7E-9305-7ABA5EB5DFF7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19FB374F-66D4-4382-9DB5-8179F9693B88}" type="sibTrans" cxnId="{16EF03F9-78C6-4A7E-9305-7ABA5EB5DFF7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76B2259C-9DA1-4216-BB6D-BDD7ACB449F3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1/3</a:t>
          </a:r>
          <a:endParaRPr lang="en-US" b="1" dirty="0">
            <a:solidFill>
              <a:schemeClr val="tx2"/>
            </a:solidFill>
          </a:endParaRPr>
        </a:p>
      </dgm:t>
    </dgm:pt>
    <dgm:pt modelId="{E980F34D-03CD-4796-9684-6515533C5E05}" type="parTrans" cxnId="{6DFEB1B2-A663-491A-941C-3B5CF2FDD451}">
      <dgm:prSet/>
      <dgm:spPr/>
      <dgm:t>
        <a:bodyPr/>
        <a:lstStyle/>
        <a:p>
          <a:endParaRPr lang="en-US"/>
        </a:p>
      </dgm:t>
    </dgm:pt>
    <dgm:pt modelId="{99A761A1-9A5D-4726-B30E-A4D7D4B60F21}" type="sibTrans" cxnId="{6DFEB1B2-A663-491A-941C-3B5CF2FDD451}">
      <dgm:prSet/>
      <dgm:spPr/>
      <dgm:t>
        <a:bodyPr/>
        <a:lstStyle/>
        <a:p>
          <a:endParaRPr lang="en-US"/>
        </a:p>
      </dgm:t>
    </dgm:pt>
    <dgm:pt modelId="{0124E1DE-DC3D-4A30-AC9B-D1898368C557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1/6</a:t>
          </a:r>
          <a:endParaRPr lang="en-US" b="1" dirty="0">
            <a:solidFill>
              <a:schemeClr val="tx2"/>
            </a:solidFill>
          </a:endParaRPr>
        </a:p>
      </dgm:t>
    </dgm:pt>
    <dgm:pt modelId="{8E0A095F-E2AA-4256-B0B3-58DE1208E6F0}" type="parTrans" cxnId="{E43590FB-CD02-4940-8F51-E803E050F71E}">
      <dgm:prSet/>
      <dgm:spPr/>
      <dgm:t>
        <a:bodyPr/>
        <a:lstStyle/>
        <a:p>
          <a:endParaRPr lang="en-US"/>
        </a:p>
      </dgm:t>
    </dgm:pt>
    <dgm:pt modelId="{235047D1-DE51-494C-963E-F1163B194130}" type="sibTrans" cxnId="{E43590FB-CD02-4940-8F51-E803E050F71E}">
      <dgm:prSet/>
      <dgm:spPr/>
      <dgm:t>
        <a:bodyPr/>
        <a:lstStyle/>
        <a:p>
          <a:endParaRPr lang="en-US"/>
        </a:p>
      </dgm:t>
    </dgm:pt>
    <dgm:pt modelId="{38090609-8A6E-4CE9-A090-69B2541531B6}" type="pres">
      <dgm:prSet presAssocID="{18285BEA-4EE0-4D56-8D8B-DCD22A2CBDF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EE3E11-37EB-4A35-968B-46AED08D87E1}" type="pres">
      <dgm:prSet presAssocID="{74F26EA4-E205-42C8-AE68-D989A447E9B1}" presName="root1" presStyleCnt="0"/>
      <dgm:spPr/>
    </dgm:pt>
    <dgm:pt modelId="{DF818CA7-98D8-43B9-A4A8-D8870DA99CB4}" type="pres">
      <dgm:prSet presAssocID="{74F26EA4-E205-42C8-AE68-D989A447E9B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97F7B7-5B71-4109-9876-93A991E3A95B}" type="pres">
      <dgm:prSet presAssocID="{74F26EA4-E205-42C8-AE68-D989A447E9B1}" presName="level2hierChild" presStyleCnt="0"/>
      <dgm:spPr/>
    </dgm:pt>
    <dgm:pt modelId="{A4D9A00E-3588-44A2-BDF1-0B3C7154C82C}" type="pres">
      <dgm:prSet presAssocID="{64E9FC50-1931-4A21-BDFD-C1C11AE9E9A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FA071A64-1D79-49D8-A20C-77F34EB0FD7F}" type="pres">
      <dgm:prSet presAssocID="{64E9FC50-1931-4A21-BDFD-C1C11AE9E9A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7A7D393-4797-4B6A-9AD5-AB19DE9F2019}" type="pres">
      <dgm:prSet presAssocID="{69D2E48F-F347-4AE6-A904-194474D51BBE}" presName="root2" presStyleCnt="0"/>
      <dgm:spPr/>
    </dgm:pt>
    <dgm:pt modelId="{4CCA4674-5BB6-47D5-ADF3-BF010C7FBAE6}" type="pres">
      <dgm:prSet presAssocID="{69D2E48F-F347-4AE6-A904-194474D51BB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98507E-E9A8-4EB7-8CFF-2B70FDA5BC53}" type="pres">
      <dgm:prSet presAssocID="{69D2E48F-F347-4AE6-A904-194474D51BBE}" presName="level3hierChild" presStyleCnt="0"/>
      <dgm:spPr/>
    </dgm:pt>
    <dgm:pt modelId="{743B7222-E23A-4CAB-BA05-6F6EC4985741}" type="pres">
      <dgm:prSet presAssocID="{C20D4D2C-00E3-46EC-9118-3D91D9A6880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11128DE-C050-46B4-875A-214E757D5E9B}" type="pres">
      <dgm:prSet presAssocID="{C20D4D2C-00E3-46EC-9118-3D91D9A6880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485B49F6-71B1-4078-A43D-105FDD72C111}" type="pres">
      <dgm:prSet presAssocID="{61EF6254-930D-4EFC-ADBE-3CDC49061813}" presName="root2" presStyleCnt="0"/>
      <dgm:spPr/>
    </dgm:pt>
    <dgm:pt modelId="{258D3947-9E57-4F95-BCEF-D616069C03A2}" type="pres">
      <dgm:prSet presAssocID="{61EF6254-930D-4EFC-ADBE-3CDC4906181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62A4A-E247-4C84-AE10-7DBAA61038FE}" type="pres">
      <dgm:prSet presAssocID="{61EF6254-930D-4EFC-ADBE-3CDC49061813}" presName="level3hierChild" presStyleCnt="0"/>
      <dgm:spPr/>
    </dgm:pt>
    <dgm:pt modelId="{B875C3AE-8DA2-40FF-B903-9008767EA578}" type="pres">
      <dgm:prSet presAssocID="{BD6EA005-6DE5-4695-AF4F-90AB935DE802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05BC86C8-60C7-413D-BF7A-C6A2A77DE6F7}" type="pres">
      <dgm:prSet presAssocID="{BD6EA005-6DE5-4695-AF4F-90AB935DE802}" presName="connTx" presStyleLbl="parChTrans1D3" presStyleIdx="0" presStyleCnt="2"/>
      <dgm:spPr/>
      <dgm:t>
        <a:bodyPr/>
        <a:lstStyle/>
        <a:p>
          <a:endParaRPr lang="en-US"/>
        </a:p>
      </dgm:t>
    </dgm:pt>
    <dgm:pt modelId="{92A10E85-5189-49CE-A7A9-43AA1B14F947}" type="pres">
      <dgm:prSet presAssocID="{3964C986-890F-4644-B934-DEB037FFB7C9}" presName="root2" presStyleCnt="0"/>
      <dgm:spPr/>
    </dgm:pt>
    <dgm:pt modelId="{BF4F2E69-9567-4973-A15D-54E19B940D76}" type="pres">
      <dgm:prSet presAssocID="{3964C986-890F-4644-B934-DEB037FFB7C9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88647C-62C5-468F-B9B1-3A103E31BD9F}" type="pres">
      <dgm:prSet presAssocID="{3964C986-890F-4644-B934-DEB037FFB7C9}" presName="level3hierChild" presStyleCnt="0"/>
      <dgm:spPr/>
    </dgm:pt>
    <dgm:pt modelId="{4435FE18-97AA-4F9E-819F-803B4A9532D5}" type="pres">
      <dgm:prSet presAssocID="{E980F34D-03CD-4796-9684-6515533C5E05}" presName="conn2-1" presStyleLbl="parChTrans1D4" presStyleIdx="0" presStyleCnt="2"/>
      <dgm:spPr/>
      <dgm:t>
        <a:bodyPr/>
        <a:lstStyle/>
        <a:p>
          <a:endParaRPr lang="en-US"/>
        </a:p>
      </dgm:t>
    </dgm:pt>
    <dgm:pt modelId="{5CCBA89C-418B-4BCA-BEA0-6E927E681E9B}" type="pres">
      <dgm:prSet presAssocID="{E980F34D-03CD-4796-9684-6515533C5E05}" presName="connTx" presStyleLbl="parChTrans1D4" presStyleIdx="0" presStyleCnt="2"/>
      <dgm:spPr/>
      <dgm:t>
        <a:bodyPr/>
        <a:lstStyle/>
        <a:p>
          <a:endParaRPr lang="en-US"/>
        </a:p>
      </dgm:t>
    </dgm:pt>
    <dgm:pt modelId="{86D2B85F-B213-4950-8FD5-C26FBD7065B0}" type="pres">
      <dgm:prSet presAssocID="{76B2259C-9DA1-4216-BB6D-BDD7ACB449F3}" presName="root2" presStyleCnt="0"/>
      <dgm:spPr/>
    </dgm:pt>
    <dgm:pt modelId="{5E1D6464-AC6C-4521-935E-79FAF5E7FD8A}" type="pres">
      <dgm:prSet presAssocID="{76B2259C-9DA1-4216-BB6D-BDD7ACB449F3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111146-AF1E-4466-87FF-DB03730A96E3}" type="pres">
      <dgm:prSet presAssocID="{76B2259C-9DA1-4216-BB6D-BDD7ACB449F3}" presName="level3hierChild" presStyleCnt="0"/>
      <dgm:spPr/>
    </dgm:pt>
    <dgm:pt modelId="{F230057A-05B9-4DBE-8C2C-0BF6BC9784BC}" type="pres">
      <dgm:prSet presAssocID="{E42FDB68-D718-4100-8C71-68262FCF66E5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94F7BF30-3C3F-4346-9392-C6FFBA5BAF2D}" type="pres">
      <dgm:prSet presAssocID="{E42FDB68-D718-4100-8C71-68262FCF66E5}" presName="connTx" presStyleLbl="parChTrans1D3" presStyleIdx="1" presStyleCnt="2"/>
      <dgm:spPr/>
      <dgm:t>
        <a:bodyPr/>
        <a:lstStyle/>
        <a:p>
          <a:endParaRPr lang="en-US"/>
        </a:p>
      </dgm:t>
    </dgm:pt>
    <dgm:pt modelId="{0CD6D0FE-A212-42AE-8004-A13AE508C008}" type="pres">
      <dgm:prSet presAssocID="{60BBDC69-B106-4FFE-B0AD-6013AA671F96}" presName="root2" presStyleCnt="0"/>
      <dgm:spPr/>
    </dgm:pt>
    <dgm:pt modelId="{3E12B4D8-F078-4C88-9208-BB71ABEA78BD}" type="pres">
      <dgm:prSet presAssocID="{60BBDC69-B106-4FFE-B0AD-6013AA671F96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3CB794-EC94-4618-A123-05708BD8EF62}" type="pres">
      <dgm:prSet presAssocID="{60BBDC69-B106-4FFE-B0AD-6013AA671F96}" presName="level3hierChild" presStyleCnt="0"/>
      <dgm:spPr/>
    </dgm:pt>
    <dgm:pt modelId="{28054CC4-065A-416F-A650-C956D51DDDB5}" type="pres">
      <dgm:prSet presAssocID="{8E0A095F-E2AA-4256-B0B3-58DE1208E6F0}" presName="conn2-1" presStyleLbl="parChTrans1D4" presStyleIdx="1" presStyleCnt="2"/>
      <dgm:spPr/>
      <dgm:t>
        <a:bodyPr/>
        <a:lstStyle/>
        <a:p>
          <a:endParaRPr lang="en-US"/>
        </a:p>
      </dgm:t>
    </dgm:pt>
    <dgm:pt modelId="{DE1384CF-4AC0-4F44-B2B9-81FC6DF53E6D}" type="pres">
      <dgm:prSet presAssocID="{8E0A095F-E2AA-4256-B0B3-58DE1208E6F0}" presName="connTx" presStyleLbl="parChTrans1D4" presStyleIdx="1" presStyleCnt="2"/>
      <dgm:spPr/>
      <dgm:t>
        <a:bodyPr/>
        <a:lstStyle/>
        <a:p>
          <a:endParaRPr lang="en-US"/>
        </a:p>
      </dgm:t>
    </dgm:pt>
    <dgm:pt modelId="{39F4585C-0400-4FAC-8C15-AD64B0F4BCE0}" type="pres">
      <dgm:prSet presAssocID="{0124E1DE-DC3D-4A30-AC9B-D1898368C557}" presName="root2" presStyleCnt="0"/>
      <dgm:spPr/>
    </dgm:pt>
    <dgm:pt modelId="{F21429EF-5B16-43E4-8B70-11BE4E0F92FA}" type="pres">
      <dgm:prSet presAssocID="{0124E1DE-DC3D-4A30-AC9B-D1898368C557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F49E11-107C-44C6-828B-333CF60502EE}" type="pres">
      <dgm:prSet presAssocID="{0124E1DE-DC3D-4A30-AC9B-D1898368C557}" presName="level3hierChild" presStyleCnt="0"/>
      <dgm:spPr/>
    </dgm:pt>
  </dgm:ptLst>
  <dgm:cxnLst>
    <dgm:cxn modelId="{C619D182-E920-594E-A567-B8019DE279B9}" type="presOf" srcId="{C20D4D2C-00E3-46EC-9118-3D91D9A68808}" destId="{743B7222-E23A-4CAB-BA05-6F6EC4985741}" srcOrd="0" destOrd="0" presId="urn:microsoft.com/office/officeart/2005/8/layout/hierarchy2"/>
    <dgm:cxn modelId="{EEE5324F-9014-F947-B3FE-3CD388635D87}" type="presOf" srcId="{BD6EA005-6DE5-4695-AF4F-90AB935DE802}" destId="{05BC86C8-60C7-413D-BF7A-C6A2A77DE6F7}" srcOrd="1" destOrd="0" presId="urn:microsoft.com/office/officeart/2005/8/layout/hierarchy2"/>
    <dgm:cxn modelId="{FC3A3CB1-374A-4A9A-A126-65AE3F53B8FB}" srcId="{74F26EA4-E205-42C8-AE68-D989A447E9B1}" destId="{69D2E48F-F347-4AE6-A904-194474D51BBE}" srcOrd="0" destOrd="0" parTransId="{64E9FC50-1931-4A21-BDFD-C1C11AE9E9AF}" sibTransId="{FBBFFA09-EC24-4701-A222-F5CEFE0ADFB6}"/>
    <dgm:cxn modelId="{83D545AB-2A9A-3045-B285-4AE62A2746D0}" type="presOf" srcId="{3964C986-890F-4644-B934-DEB037FFB7C9}" destId="{BF4F2E69-9567-4973-A15D-54E19B940D76}" srcOrd="0" destOrd="0" presId="urn:microsoft.com/office/officeart/2005/8/layout/hierarchy2"/>
    <dgm:cxn modelId="{33A8C8B7-06EC-6341-ADCC-4286F95D5F35}" type="presOf" srcId="{64E9FC50-1931-4A21-BDFD-C1C11AE9E9AF}" destId="{FA071A64-1D79-49D8-A20C-77F34EB0FD7F}" srcOrd="1" destOrd="0" presId="urn:microsoft.com/office/officeart/2005/8/layout/hierarchy2"/>
    <dgm:cxn modelId="{B04167BC-8BFC-A44A-9773-50F0E022EA16}" type="presOf" srcId="{8E0A095F-E2AA-4256-B0B3-58DE1208E6F0}" destId="{DE1384CF-4AC0-4F44-B2B9-81FC6DF53E6D}" srcOrd="1" destOrd="0" presId="urn:microsoft.com/office/officeart/2005/8/layout/hierarchy2"/>
    <dgm:cxn modelId="{1996BBEE-526E-C14C-A61E-07FCED358AF4}" type="presOf" srcId="{69D2E48F-F347-4AE6-A904-194474D51BBE}" destId="{4CCA4674-5BB6-47D5-ADF3-BF010C7FBAE6}" srcOrd="0" destOrd="0" presId="urn:microsoft.com/office/officeart/2005/8/layout/hierarchy2"/>
    <dgm:cxn modelId="{83401608-C15F-804C-904A-9E9756EDD77E}" type="presOf" srcId="{C20D4D2C-00E3-46EC-9118-3D91D9A68808}" destId="{E11128DE-C050-46B4-875A-214E757D5E9B}" srcOrd="1" destOrd="0" presId="urn:microsoft.com/office/officeart/2005/8/layout/hierarchy2"/>
    <dgm:cxn modelId="{2F134794-F1BC-4D78-B0FB-846BADD3C23D}" srcId="{74F26EA4-E205-42C8-AE68-D989A447E9B1}" destId="{61EF6254-930D-4EFC-ADBE-3CDC49061813}" srcOrd="1" destOrd="0" parTransId="{C20D4D2C-00E3-46EC-9118-3D91D9A68808}" sibTransId="{F8DD9F6D-AF4E-44D9-9967-0ABD5AC1F063}"/>
    <dgm:cxn modelId="{EA07A27F-9C9B-EB42-9B86-DD957608FADE}" type="presOf" srcId="{61EF6254-930D-4EFC-ADBE-3CDC49061813}" destId="{258D3947-9E57-4F95-BCEF-D616069C03A2}" srcOrd="0" destOrd="0" presId="urn:microsoft.com/office/officeart/2005/8/layout/hierarchy2"/>
    <dgm:cxn modelId="{3D7A5FE2-C57B-DC47-A4F6-E234FC9D5258}" type="presOf" srcId="{E980F34D-03CD-4796-9684-6515533C5E05}" destId="{5CCBA89C-418B-4BCA-BEA0-6E927E681E9B}" srcOrd="1" destOrd="0" presId="urn:microsoft.com/office/officeart/2005/8/layout/hierarchy2"/>
    <dgm:cxn modelId="{B39845C5-A30C-724A-9E2A-8BB13C9BF6A1}" type="presOf" srcId="{E42FDB68-D718-4100-8C71-68262FCF66E5}" destId="{94F7BF30-3C3F-4346-9392-C6FFBA5BAF2D}" srcOrd="1" destOrd="0" presId="urn:microsoft.com/office/officeart/2005/8/layout/hierarchy2"/>
    <dgm:cxn modelId="{8E3881E3-CF52-B34B-B92A-CCAAA4D1D1A1}" type="presOf" srcId="{BD6EA005-6DE5-4695-AF4F-90AB935DE802}" destId="{B875C3AE-8DA2-40FF-B903-9008767EA578}" srcOrd="0" destOrd="0" presId="urn:microsoft.com/office/officeart/2005/8/layout/hierarchy2"/>
    <dgm:cxn modelId="{FC682218-810D-3840-84F4-5F13D872A44B}" type="presOf" srcId="{64E9FC50-1931-4A21-BDFD-C1C11AE9E9AF}" destId="{A4D9A00E-3588-44A2-BDF1-0B3C7154C82C}" srcOrd="0" destOrd="0" presId="urn:microsoft.com/office/officeart/2005/8/layout/hierarchy2"/>
    <dgm:cxn modelId="{F28CBAA4-90E6-C34C-A5F5-444D0FC798EC}" type="presOf" srcId="{18285BEA-4EE0-4D56-8D8B-DCD22A2CBDFB}" destId="{38090609-8A6E-4CE9-A090-69B2541531B6}" srcOrd="0" destOrd="0" presId="urn:microsoft.com/office/officeart/2005/8/layout/hierarchy2"/>
    <dgm:cxn modelId="{16EF03F9-78C6-4A7E-9305-7ABA5EB5DFF7}" srcId="{61EF6254-930D-4EFC-ADBE-3CDC49061813}" destId="{3964C986-890F-4644-B934-DEB037FFB7C9}" srcOrd="0" destOrd="0" parTransId="{BD6EA005-6DE5-4695-AF4F-90AB935DE802}" sibTransId="{19FB374F-66D4-4382-9DB5-8179F9693B88}"/>
    <dgm:cxn modelId="{83E6A59D-E93C-8C44-BE14-CDE88FDEF14A}" type="presOf" srcId="{60BBDC69-B106-4FFE-B0AD-6013AA671F96}" destId="{3E12B4D8-F078-4C88-9208-BB71ABEA78BD}" srcOrd="0" destOrd="0" presId="urn:microsoft.com/office/officeart/2005/8/layout/hierarchy2"/>
    <dgm:cxn modelId="{E43590FB-CD02-4940-8F51-E803E050F71E}" srcId="{60BBDC69-B106-4FFE-B0AD-6013AA671F96}" destId="{0124E1DE-DC3D-4A30-AC9B-D1898368C557}" srcOrd="0" destOrd="0" parTransId="{8E0A095F-E2AA-4256-B0B3-58DE1208E6F0}" sibTransId="{235047D1-DE51-494C-963E-F1163B194130}"/>
    <dgm:cxn modelId="{EF2CA389-88D6-3845-B011-D0691059F929}" type="presOf" srcId="{76B2259C-9DA1-4216-BB6D-BDD7ACB449F3}" destId="{5E1D6464-AC6C-4521-935E-79FAF5E7FD8A}" srcOrd="0" destOrd="0" presId="urn:microsoft.com/office/officeart/2005/8/layout/hierarchy2"/>
    <dgm:cxn modelId="{6DFEB1B2-A663-491A-941C-3B5CF2FDD451}" srcId="{3964C986-890F-4644-B934-DEB037FFB7C9}" destId="{76B2259C-9DA1-4216-BB6D-BDD7ACB449F3}" srcOrd="0" destOrd="0" parTransId="{E980F34D-03CD-4796-9684-6515533C5E05}" sibTransId="{99A761A1-9A5D-4726-B30E-A4D7D4B60F21}"/>
    <dgm:cxn modelId="{5487065E-EFF1-3D47-834C-8B53A686D877}" type="presOf" srcId="{8E0A095F-E2AA-4256-B0B3-58DE1208E6F0}" destId="{28054CC4-065A-416F-A650-C956D51DDDB5}" srcOrd="0" destOrd="0" presId="urn:microsoft.com/office/officeart/2005/8/layout/hierarchy2"/>
    <dgm:cxn modelId="{5525559C-DE0E-6C4B-A54A-0248E47FB4A4}" type="presOf" srcId="{74F26EA4-E205-42C8-AE68-D989A447E9B1}" destId="{DF818CA7-98D8-43B9-A4A8-D8870DA99CB4}" srcOrd="0" destOrd="0" presId="urn:microsoft.com/office/officeart/2005/8/layout/hierarchy2"/>
    <dgm:cxn modelId="{86269B7A-1EA9-E14C-99DE-D72AC6101C61}" type="presOf" srcId="{0124E1DE-DC3D-4A30-AC9B-D1898368C557}" destId="{F21429EF-5B16-43E4-8B70-11BE4E0F92FA}" srcOrd="0" destOrd="0" presId="urn:microsoft.com/office/officeart/2005/8/layout/hierarchy2"/>
    <dgm:cxn modelId="{B6702921-DDD6-6F48-BC9B-35F1080A15FC}" type="presOf" srcId="{E980F34D-03CD-4796-9684-6515533C5E05}" destId="{4435FE18-97AA-4F9E-819F-803B4A9532D5}" srcOrd="0" destOrd="0" presId="urn:microsoft.com/office/officeart/2005/8/layout/hierarchy2"/>
    <dgm:cxn modelId="{36527636-44B0-4C97-AA84-48AB9B8127DE}" srcId="{61EF6254-930D-4EFC-ADBE-3CDC49061813}" destId="{60BBDC69-B106-4FFE-B0AD-6013AA671F96}" srcOrd="1" destOrd="0" parTransId="{E42FDB68-D718-4100-8C71-68262FCF66E5}" sibTransId="{23166F39-32DF-40ED-9FB1-2FF8909FF106}"/>
    <dgm:cxn modelId="{7B3AF13C-44A8-594B-86AC-949EBE7BDDF7}" type="presOf" srcId="{E42FDB68-D718-4100-8C71-68262FCF66E5}" destId="{F230057A-05B9-4DBE-8C2C-0BF6BC9784BC}" srcOrd="0" destOrd="0" presId="urn:microsoft.com/office/officeart/2005/8/layout/hierarchy2"/>
    <dgm:cxn modelId="{20661FE6-53D5-47A1-AD94-6BAC947CFD82}" srcId="{18285BEA-4EE0-4D56-8D8B-DCD22A2CBDFB}" destId="{74F26EA4-E205-42C8-AE68-D989A447E9B1}" srcOrd="0" destOrd="0" parTransId="{EC2A5101-AB0B-443B-8A55-6905A58C0701}" sibTransId="{F9556C41-DBB0-4581-A45E-549AFF4C5653}"/>
    <dgm:cxn modelId="{54D01F9C-359A-C44D-B866-C63CF7948CF4}" type="presParOf" srcId="{38090609-8A6E-4CE9-A090-69B2541531B6}" destId="{D7EE3E11-37EB-4A35-968B-46AED08D87E1}" srcOrd="0" destOrd="0" presId="urn:microsoft.com/office/officeart/2005/8/layout/hierarchy2"/>
    <dgm:cxn modelId="{7D3D062B-53FF-994A-867A-19B41C358400}" type="presParOf" srcId="{D7EE3E11-37EB-4A35-968B-46AED08D87E1}" destId="{DF818CA7-98D8-43B9-A4A8-D8870DA99CB4}" srcOrd="0" destOrd="0" presId="urn:microsoft.com/office/officeart/2005/8/layout/hierarchy2"/>
    <dgm:cxn modelId="{DBE83586-5B84-9C46-8BEF-AE9CD510FD5A}" type="presParOf" srcId="{D7EE3E11-37EB-4A35-968B-46AED08D87E1}" destId="{7597F7B7-5B71-4109-9876-93A991E3A95B}" srcOrd="1" destOrd="0" presId="urn:microsoft.com/office/officeart/2005/8/layout/hierarchy2"/>
    <dgm:cxn modelId="{97A7D5EE-5E87-C945-9FB0-CB931CE8D4AA}" type="presParOf" srcId="{7597F7B7-5B71-4109-9876-93A991E3A95B}" destId="{A4D9A00E-3588-44A2-BDF1-0B3C7154C82C}" srcOrd="0" destOrd="0" presId="urn:microsoft.com/office/officeart/2005/8/layout/hierarchy2"/>
    <dgm:cxn modelId="{F1D883E3-6E6D-B547-B850-0717A965889C}" type="presParOf" srcId="{A4D9A00E-3588-44A2-BDF1-0B3C7154C82C}" destId="{FA071A64-1D79-49D8-A20C-77F34EB0FD7F}" srcOrd="0" destOrd="0" presId="urn:microsoft.com/office/officeart/2005/8/layout/hierarchy2"/>
    <dgm:cxn modelId="{BE6E52A2-9CCE-1A4D-B896-8F7AAB821DB6}" type="presParOf" srcId="{7597F7B7-5B71-4109-9876-93A991E3A95B}" destId="{27A7D393-4797-4B6A-9AD5-AB19DE9F2019}" srcOrd="1" destOrd="0" presId="urn:microsoft.com/office/officeart/2005/8/layout/hierarchy2"/>
    <dgm:cxn modelId="{FCFDEA65-0915-5D48-95B3-A833B41FECBE}" type="presParOf" srcId="{27A7D393-4797-4B6A-9AD5-AB19DE9F2019}" destId="{4CCA4674-5BB6-47D5-ADF3-BF010C7FBAE6}" srcOrd="0" destOrd="0" presId="urn:microsoft.com/office/officeart/2005/8/layout/hierarchy2"/>
    <dgm:cxn modelId="{11693555-8AA7-A34C-B6AE-5E48E68106EF}" type="presParOf" srcId="{27A7D393-4797-4B6A-9AD5-AB19DE9F2019}" destId="{1998507E-E9A8-4EB7-8CFF-2B70FDA5BC53}" srcOrd="1" destOrd="0" presId="urn:microsoft.com/office/officeart/2005/8/layout/hierarchy2"/>
    <dgm:cxn modelId="{6C90B013-6FB4-DC4B-8603-0DABC3BFF7FB}" type="presParOf" srcId="{7597F7B7-5B71-4109-9876-93A991E3A95B}" destId="{743B7222-E23A-4CAB-BA05-6F6EC4985741}" srcOrd="2" destOrd="0" presId="urn:microsoft.com/office/officeart/2005/8/layout/hierarchy2"/>
    <dgm:cxn modelId="{F4C1E930-BC52-7445-9649-75D5E7BD803E}" type="presParOf" srcId="{743B7222-E23A-4CAB-BA05-6F6EC4985741}" destId="{E11128DE-C050-46B4-875A-214E757D5E9B}" srcOrd="0" destOrd="0" presId="urn:microsoft.com/office/officeart/2005/8/layout/hierarchy2"/>
    <dgm:cxn modelId="{9DA7EF68-4D42-2B43-B12B-19D35F261A1F}" type="presParOf" srcId="{7597F7B7-5B71-4109-9876-93A991E3A95B}" destId="{485B49F6-71B1-4078-A43D-105FDD72C111}" srcOrd="3" destOrd="0" presId="urn:microsoft.com/office/officeart/2005/8/layout/hierarchy2"/>
    <dgm:cxn modelId="{E91494D8-3060-6943-9E72-306D8250CC58}" type="presParOf" srcId="{485B49F6-71B1-4078-A43D-105FDD72C111}" destId="{258D3947-9E57-4F95-BCEF-D616069C03A2}" srcOrd="0" destOrd="0" presId="urn:microsoft.com/office/officeart/2005/8/layout/hierarchy2"/>
    <dgm:cxn modelId="{5FB932AA-421A-F141-9AED-7E4EEDC56297}" type="presParOf" srcId="{485B49F6-71B1-4078-A43D-105FDD72C111}" destId="{3AA62A4A-E247-4C84-AE10-7DBAA61038FE}" srcOrd="1" destOrd="0" presId="urn:microsoft.com/office/officeart/2005/8/layout/hierarchy2"/>
    <dgm:cxn modelId="{B1DE8647-CC66-EF40-B123-730BC5CDC743}" type="presParOf" srcId="{3AA62A4A-E247-4C84-AE10-7DBAA61038FE}" destId="{B875C3AE-8DA2-40FF-B903-9008767EA578}" srcOrd="0" destOrd="0" presId="urn:microsoft.com/office/officeart/2005/8/layout/hierarchy2"/>
    <dgm:cxn modelId="{3D094A0F-6080-6946-B845-242D8C37C145}" type="presParOf" srcId="{B875C3AE-8DA2-40FF-B903-9008767EA578}" destId="{05BC86C8-60C7-413D-BF7A-C6A2A77DE6F7}" srcOrd="0" destOrd="0" presId="urn:microsoft.com/office/officeart/2005/8/layout/hierarchy2"/>
    <dgm:cxn modelId="{E15EAC22-9843-754A-A5E4-C7FAE02183A8}" type="presParOf" srcId="{3AA62A4A-E247-4C84-AE10-7DBAA61038FE}" destId="{92A10E85-5189-49CE-A7A9-43AA1B14F947}" srcOrd="1" destOrd="0" presId="urn:microsoft.com/office/officeart/2005/8/layout/hierarchy2"/>
    <dgm:cxn modelId="{03908198-6E6B-0C4D-B9C5-BE9CD588E971}" type="presParOf" srcId="{92A10E85-5189-49CE-A7A9-43AA1B14F947}" destId="{BF4F2E69-9567-4973-A15D-54E19B940D76}" srcOrd="0" destOrd="0" presId="urn:microsoft.com/office/officeart/2005/8/layout/hierarchy2"/>
    <dgm:cxn modelId="{7F648EA6-EB48-CE44-B586-52913ECAA4A2}" type="presParOf" srcId="{92A10E85-5189-49CE-A7A9-43AA1B14F947}" destId="{AC88647C-62C5-468F-B9B1-3A103E31BD9F}" srcOrd="1" destOrd="0" presId="urn:microsoft.com/office/officeart/2005/8/layout/hierarchy2"/>
    <dgm:cxn modelId="{22AAFDFD-C528-4A43-89D9-2058B5A2B44E}" type="presParOf" srcId="{AC88647C-62C5-468F-B9B1-3A103E31BD9F}" destId="{4435FE18-97AA-4F9E-819F-803B4A9532D5}" srcOrd="0" destOrd="0" presId="urn:microsoft.com/office/officeart/2005/8/layout/hierarchy2"/>
    <dgm:cxn modelId="{28CED19B-D498-514F-8599-7DC28F4A01BE}" type="presParOf" srcId="{4435FE18-97AA-4F9E-819F-803B4A9532D5}" destId="{5CCBA89C-418B-4BCA-BEA0-6E927E681E9B}" srcOrd="0" destOrd="0" presId="urn:microsoft.com/office/officeart/2005/8/layout/hierarchy2"/>
    <dgm:cxn modelId="{3B86AA46-AD9A-A940-9FA7-DB2A907C92C3}" type="presParOf" srcId="{AC88647C-62C5-468F-B9B1-3A103E31BD9F}" destId="{86D2B85F-B213-4950-8FD5-C26FBD7065B0}" srcOrd="1" destOrd="0" presId="urn:microsoft.com/office/officeart/2005/8/layout/hierarchy2"/>
    <dgm:cxn modelId="{8289CA17-9BE4-CF4F-8F4B-3E83174C3F4D}" type="presParOf" srcId="{86D2B85F-B213-4950-8FD5-C26FBD7065B0}" destId="{5E1D6464-AC6C-4521-935E-79FAF5E7FD8A}" srcOrd="0" destOrd="0" presId="urn:microsoft.com/office/officeart/2005/8/layout/hierarchy2"/>
    <dgm:cxn modelId="{4E78E945-3636-6E4A-B7C7-CB133DDA74F2}" type="presParOf" srcId="{86D2B85F-B213-4950-8FD5-C26FBD7065B0}" destId="{E2111146-AF1E-4466-87FF-DB03730A96E3}" srcOrd="1" destOrd="0" presId="urn:microsoft.com/office/officeart/2005/8/layout/hierarchy2"/>
    <dgm:cxn modelId="{51979354-35FB-504F-8750-A0992DE0EB3E}" type="presParOf" srcId="{3AA62A4A-E247-4C84-AE10-7DBAA61038FE}" destId="{F230057A-05B9-4DBE-8C2C-0BF6BC9784BC}" srcOrd="2" destOrd="0" presId="urn:microsoft.com/office/officeart/2005/8/layout/hierarchy2"/>
    <dgm:cxn modelId="{D8EEF408-8151-E542-8EA0-D2C32E27BEFC}" type="presParOf" srcId="{F230057A-05B9-4DBE-8C2C-0BF6BC9784BC}" destId="{94F7BF30-3C3F-4346-9392-C6FFBA5BAF2D}" srcOrd="0" destOrd="0" presId="urn:microsoft.com/office/officeart/2005/8/layout/hierarchy2"/>
    <dgm:cxn modelId="{0A49E7B9-6603-B24A-92D9-E5779615B307}" type="presParOf" srcId="{3AA62A4A-E247-4C84-AE10-7DBAA61038FE}" destId="{0CD6D0FE-A212-42AE-8004-A13AE508C008}" srcOrd="3" destOrd="0" presId="urn:microsoft.com/office/officeart/2005/8/layout/hierarchy2"/>
    <dgm:cxn modelId="{C8D32DA4-C7BD-5348-81A6-196384C1D807}" type="presParOf" srcId="{0CD6D0FE-A212-42AE-8004-A13AE508C008}" destId="{3E12B4D8-F078-4C88-9208-BB71ABEA78BD}" srcOrd="0" destOrd="0" presId="urn:microsoft.com/office/officeart/2005/8/layout/hierarchy2"/>
    <dgm:cxn modelId="{9F3F9786-F69F-C74B-A799-B4BC49D42718}" type="presParOf" srcId="{0CD6D0FE-A212-42AE-8004-A13AE508C008}" destId="{C83CB794-EC94-4618-A123-05708BD8EF62}" srcOrd="1" destOrd="0" presId="urn:microsoft.com/office/officeart/2005/8/layout/hierarchy2"/>
    <dgm:cxn modelId="{84962A15-D28A-1942-A8C2-3ED046925A75}" type="presParOf" srcId="{C83CB794-EC94-4618-A123-05708BD8EF62}" destId="{28054CC4-065A-416F-A650-C956D51DDDB5}" srcOrd="0" destOrd="0" presId="urn:microsoft.com/office/officeart/2005/8/layout/hierarchy2"/>
    <dgm:cxn modelId="{2EFB1C75-7473-1748-93E3-CF668D5F74AF}" type="presParOf" srcId="{28054CC4-065A-416F-A650-C956D51DDDB5}" destId="{DE1384CF-4AC0-4F44-B2B9-81FC6DF53E6D}" srcOrd="0" destOrd="0" presId="urn:microsoft.com/office/officeart/2005/8/layout/hierarchy2"/>
    <dgm:cxn modelId="{D8EE3CCE-E483-C345-B8B8-50392C0821D5}" type="presParOf" srcId="{C83CB794-EC94-4618-A123-05708BD8EF62}" destId="{39F4585C-0400-4FAC-8C15-AD64B0F4BCE0}" srcOrd="1" destOrd="0" presId="urn:microsoft.com/office/officeart/2005/8/layout/hierarchy2"/>
    <dgm:cxn modelId="{9DE2C536-4884-634F-80E5-7CE1230D8BF5}" type="presParOf" srcId="{39F4585C-0400-4FAC-8C15-AD64B0F4BCE0}" destId="{F21429EF-5B16-43E4-8B70-11BE4E0F92FA}" srcOrd="0" destOrd="0" presId="urn:microsoft.com/office/officeart/2005/8/layout/hierarchy2"/>
    <dgm:cxn modelId="{9D2788C5-B342-8244-9C99-0C4BFFC96A22}" type="presParOf" srcId="{39F4585C-0400-4FAC-8C15-AD64B0F4BCE0}" destId="{ABF49E11-107C-44C6-828B-333CF60502E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285BEA-4EE0-4D56-8D8B-DCD22A2CBDFB}" type="doc">
      <dgm:prSet loTypeId="urn:microsoft.com/office/officeart/2005/8/layout/hierarchy2" loCatId="hierarchy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D2E48F-F347-4AE6-A904-194474D51BBE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1/2</a:t>
          </a:r>
          <a:endParaRPr lang="en-US" b="1" dirty="0">
            <a:solidFill>
              <a:schemeClr val="tx2"/>
            </a:solidFill>
          </a:endParaRPr>
        </a:p>
      </dgm:t>
    </dgm:pt>
    <dgm:pt modelId="{64E9FC50-1931-4A21-BDFD-C1C11AE9E9AF}" type="parTrans" cxnId="{FC3A3CB1-374A-4A9A-A126-65AE3F53B8FB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FBBFFA09-EC24-4701-A222-F5CEFE0ADFB6}" type="sibTrans" cxnId="{FC3A3CB1-374A-4A9A-A126-65AE3F53B8FB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61EF6254-930D-4EFC-ADBE-3CDC49061813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1/3</a:t>
          </a:r>
          <a:endParaRPr lang="en-US" b="1" dirty="0">
            <a:solidFill>
              <a:schemeClr val="tx2"/>
            </a:solidFill>
          </a:endParaRPr>
        </a:p>
      </dgm:t>
    </dgm:pt>
    <dgm:pt modelId="{C20D4D2C-00E3-46EC-9118-3D91D9A68808}" type="parTrans" cxnId="{2F134794-F1BC-4D78-B0FB-846BADD3C23D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F8DD9F6D-AF4E-44D9-9967-0ABD5AC1F063}" type="sibTrans" cxnId="{2F134794-F1BC-4D78-B0FB-846BADD3C23D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74F26EA4-E205-42C8-AE68-D989A447E9B1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Start</a:t>
          </a:r>
          <a:endParaRPr lang="en-US" b="1" dirty="0">
            <a:solidFill>
              <a:schemeClr val="tx2"/>
            </a:solidFill>
          </a:endParaRPr>
        </a:p>
      </dgm:t>
    </dgm:pt>
    <dgm:pt modelId="{F9556C41-DBB0-4581-A45E-549AFF4C5653}" type="sibTrans" cxnId="{20661FE6-53D5-47A1-AD94-6BAC947CFD82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EC2A5101-AB0B-443B-8A55-6905A58C0701}" type="parTrans" cxnId="{20661FE6-53D5-47A1-AD94-6BAC947CFD82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3964C986-890F-4644-B934-DEB037FFB7C9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1/6</a:t>
          </a:r>
          <a:endParaRPr lang="en-US" b="1" dirty="0">
            <a:solidFill>
              <a:schemeClr val="tx2"/>
            </a:solidFill>
          </a:endParaRPr>
        </a:p>
      </dgm:t>
    </dgm:pt>
    <dgm:pt modelId="{BD6EA005-6DE5-4695-AF4F-90AB935DE802}" type="parTrans" cxnId="{16EF03F9-78C6-4A7E-9305-7ABA5EB5DFF7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19FB374F-66D4-4382-9DB5-8179F9693B88}" type="sibTrans" cxnId="{16EF03F9-78C6-4A7E-9305-7ABA5EB5DFF7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38090609-8A6E-4CE9-A090-69B2541531B6}" type="pres">
      <dgm:prSet presAssocID="{18285BEA-4EE0-4D56-8D8B-DCD22A2CBDF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EE3E11-37EB-4A35-968B-46AED08D87E1}" type="pres">
      <dgm:prSet presAssocID="{74F26EA4-E205-42C8-AE68-D989A447E9B1}" presName="root1" presStyleCnt="0"/>
      <dgm:spPr/>
    </dgm:pt>
    <dgm:pt modelId="{DF818CA7-98D8-43B9-A4A8-D8870DA99CB4}" type="pres">
      <dgm:prSet presAssocID="{74F26EA4-E205-42C8-AE68-D989A447E9B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97F7B7-5B71-4109-9876-93A991E3A95B}" type="pres">
      <dgm:prSet presAssocID="{74F26EA4-E205-42C8-AE68-D989A447E9B1}" presName="level2hierChild" presStyleCnt="0"/>
      <dgm:spPr/>
    </dgm:pt>
    <dgm:pt modelId="{A4D9A00E-3588-44A2-BDF1-0B3C7154C82C}" type="pres">
      <dgm:prSet presAssocID="{64E9FC50-1931-4A21-BDFD-C1C11AE9E9AF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FA071A64-1D79-49D8-A20C-77F34EB0FD7F}" type="pres">
      <dgm:prSet presAssocID="{64E9FC50-1931-4A21-BDFD-C1C11AE9E9AF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7A7D393-4797-4B6A-9AD5-AB19DE9F2019}" type="pres">
      <dgm:prSet presAssocID="{69D2E48F-F347-4AE6-A904-194474D51BBE}" presName="root2" presStyleCnt="0"/>
      <dgm:spPr/>
    </dgm:pt>
    <dgm:pt modelId="{4CCA4674-5BB6-47D5-ADF3-BF010C7FBAE6}" type="pres">
      <dgm:prSet presAssocID="{69D2E48F-F347-4AE6-A904-194474D51BBE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98507E-E9A8-4EB7-8CFF-2B70FDA5BC53}" type="pres">
      <dgm:prSet presAssocID="{69D2E48F-F347-4AE6-A904-194474D51BBE}" presName="level3hierChild" presStyleCnt="0"/>
      <dgm:spPr/>
    </dgm:pt>
    <dgm:pt modelId="{743B7222-E23A-4CAB-BA05-6F6EC4985741}" type="pres">
      <dgm:prSet presAssocID="{C20D4D2C-00E3-46EC-9118-3D91D9A68808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E11128DE-C050-46B4-875A-214E757D5E9B}" type="pres">
      <dgm:prSet presAssocID="{C20D4D2C-00E3-46EC-9118-3D91D9A6880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485B49F6-71B1-4078-A43D-105FDD72C111}" type="pres">
      <dgm:prSet presAssocID="{61EF6254-930D-4EFC-ADBE-3CDC49061813}" presName="root2" presStyleCnt="0"/>
      <dgm:spPr/>
    </dgm:pt>
    <dgm:pt modelId="{258D3947-9E57-4F95-BCEF-D616069C03A2}" type="pres">
      <dgm:prSet presAssocID="{61EF6254-930D-4EFC-ADBE-3CDC49061813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62A4A-E247-4C84-AE10-7DBAA61038FE}" type="pres">
      <dgm:prSet presAssocID="{61EF6254-930D-4EFC-ADBE-3CDC49061813}" presName="level3hierChild" presStyleCnt="0"/>
      <dgm:spPr/>
    </dgm:pt>
    <dgm:pt modelId="{B875C3AE-8DA2-40FF-B903-9008767EA578}" type="pres">
      <dgm:prSet presAssocID="{BD6EA005-6DE5-4695-AF4F-90AB935DE802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05BC86C8-60C7-413D-BF7A-C6A2A77DE6F7}" type="pres">
      <dgm:prSet presAssocID="{BD6EA005-6DE5-4695-AF4F-90AB935DE80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92A10E85-5189-49CE-A7A9-43AA1B14F947}" type="pres">
      <dgm:prSet presAssocID="{3964C986-890F-4644-B934-DEB037FFB7C9}" presName="root2" presStyleCnt="0"/>
      <dgm:spPr/>
    </dgm:pt>
    <dgm:pt modelId="{BF4F2E69-9567-4973-A15D-54E19B940D76}" type="pres">
      <dgm:prSet presAssocID="{3964C986-890F-4644-B934-DEB037FFB7C9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88647C-62C5-468F-B9B1-3A103E31BD9F}" type="pres">
      <dgm:prSet presAssocID="{3964C986-890F-4644-B934-DEB037FFB7C9}" presName="level3hierChild" presStyleCnt="0"/>
      <dgm:spPr/>
    </dgm:pt>
  </dgm:ptLst>
  <dgm:cxnLst>
    <dgm:cxn modelId="{A19E2763-CC23-CC48-B97B-4056B5D22914}" type="presOf" srcId="{C20D4D2C-00E3-46EC-9118-3D91D9A68808}" destId="{743B7222-E23A-4CAB-BA05-6F6EC4985741}" srcOrd="0" destOrd="0" presId="urn:microsoft.com/office/officeart/2005/8/layout/hierarchy2"/>
    <dgm:cxn modelId="{1A8F64F1-3AA7-A647-88D3-82F1FFA43129}" type="presOf" srcId="{74F26EA4-E205-42C8-AE68-D989A447E9B1}" destId="{DF818CA7-98D8-43B9-A4A8-D8870DA99CB4}" srcOrd="0" destOrd="0" presId="urn:microsoft.com/office/officeart/2005/8/layout/hierarchy2"/>
    <dgm:cxn modelId="{E307DF81-A1DC-344B-AB11-C236C14A76FA}" type="presOf" srcId="{3964C986-890F-4644-B934-DEB037FFB7C9}" destId="{BF4F2E69-9567-4973-A15D-54E19B940D76}" srcOrd="0" destOrd="0" presId="urn:microsoft.com/office/officeart/2005/8/layout/hierarchy2"/>
    <dgm:cxn modelId="{B8B59ADC-4C4F-A644-824A-66756AFFFD11}" type="presOf" srcId="{69D2E48F-F347-4AE6-A904-194474D51BBE}" destId="{4CCA4674-5BB6-47D5-ADF3-BF010C7FBAE6}" srcOrd="0" destOrd="0" presId="urn:microsoft.com/office/officeart/2005/8/layout/hierarchy2"/>
    <dgm:cxn modelId="{16EF03F9-78C6-4A7E-9305-7ABA5EB5DFF7}" srcId="{74F26EA4-E205-42C8-AE68-D989A447E9B1}" destId="{3964C986-890F-4644-B934-DEB037FFB7C9}" srcOrd="2" destOrd="0" parTransId="{BD6EA005-6DE5-4695-AF4F-90AB935DE802}" sibTransId="{19FB374F-66D4-4382-9DB5-8179F9693B88}"/>
    <dgm:cxn modelId="{20661FE6-53D5-47A1-AD94-6BAC947CFD82}" srcId="{18285BEA-4EE0-4D56-8D8B-DCD22A2CBDFB}" destId="{74F26EA4-E205-42C8-AE68-D989A447E9B1}" srcOrd="0" destOrd="0" parTransId="{EC2A5101-AB0B-443B-8A55-6905A58C0701}" sibTransId="{F9556C41-DBB0-4581-A45E-549AFF4C5653}"/>
    <dgm:cxn modelId="{5B4A10E7-1E22-8744-A67E-B269F89C44F3}" type="presOf" srcId="{BD6EA005-6DE5-4695-AF4F-90AB935DE802}" destId="{05BC86C8-60C7-413D-BF7A-C6A2A77DE6F7}" srcOrd="1" destOrd="0" presId="urn:microsoft.com/office/officeart/2005/8/layout/hierarchy2"/>
    <dgm:cxn modelId="{DB5BC64C-AA77-0C43-95C4-FFAAFB32AAAE}" type="presOf" srcId="{C20D4D2C-00E3-46EC-9118-3D91D9A68808}" destId="{E11128DE-C050-46B4-875A-214E757D5E9B}" srcOrd="1" destOrd="0" presId="urn:microsoft.com/office/officeart/2005/8/layout/hierarchy2"/>
    <dgm:cxn modelId="{2F134794-F1BC-4D78-B0FB-846BADD3C23D}" srcId="{74F26EA4-E205-42C8-AE68-D989A447E9B1}" destId="{61EF6254-930D-4EFC-ADBE-3CDC49061813}" srcOrd="1" destOrd="0" parTransId="{C20D4D2C-00E3-46EC-9118-3D91D9A68808}" sibTransId="{F8DD9F6D-AF4E-44D9-9967-0ABD5AC1F063}"/>
    <dgm:cxn modelId="{62C3AF59-1289-8B47-B3C2-5B7CB0DF9812}" type="presOf" srcId="{61EF6254-930D-4EFC-ADBE-3CDC49061813}" destId="{258D3947-9E57-4F95-BCEF-D616069C03A2}" srcOrd="0" destOrd="0" presId="urn:microsoft.com/office/officeart/2005/8/layout/hierarchy2"/>
    <dgm:cxn modelId="{FC3A3CB1-374A-4A9A-A126-65AE3F53B8FB}" srcId="{74F26EA4-E205-42C8-AE68-D989A447E9B1}" destId="{69D2E48F-F347-4AE6-A904-194474D51BBE}" srcOrd="0" destOrd="0" parTransId="{64E9FC50-1931-4A21-BDFD-C1C11AE9E9AF}" sibTransId="{FBBFFA09-EC24-4701-A222-F5CEFE0ADFB6}"/>
    <dgm:cxn modelId="{7BFA30B1-4F45-E149-80F0-E4F2D3617218}" type="presOf" srcId="{BD6EA005-6DE5-4695-AF4F-90AB935DE802}" destId="{B875C3AE-8DA2-40FF-B903-9008767EA578}" srcOrd="0" destOrd="0" presId="urn:microsoft.com/office/officeart/2005/8/layout/hierarchy2"/>
    <dgm:cxn modelId="{28D26C1A-901B-934C-97EB-54FD6AB1BB45}" type="presOf" srcId="{64E9FC50-1931-4A21-BDFD-C1C11AE9E9AF}" destId="{A4D9A00E-3588-44A2-BDF1-0B3C7154C82C}" srcOrd="0" destOrd="0" presId="urn:microsoft.com/office/officeart/2005/8/layout/hierarchy2"/>
    <dgm:cxn modelId="{6C1DF7ED-E803-1E48-85E4-CEE559E81E22}" type="presOf" srcId="{18285BEA-4EE0-4D56-8D8B-DCD22A2CBDFB}" destId="{38090609-8A6E-4CE9-A090-69B2541531B6}" srcOrd="0" destOrd="0" presId="urn:microsoft.com/office/officeart/2005/8/layout/hierarchy2"/>
    <dgm:cxn modelId="{7F880F2B-7647-DD4D-B34A-5C7F06416F59}" type="presOf" srcId="{64E9FC50-1931-4A21-BDFD-C1C11AE9E9AF}" destId="{FA071A64-1D79-49D8-A20C-77F34EB0FD7F}" srcOrd="1" destOrd="0" presId="urn:microsoft.com/office/officeart/2005/8/layout/hierarchy2"/>
    <dgm:cxn modelId="{E822EA1D-4086-AE4F-BF3B-5D0E0337EE74}" type="presParOf" srcId="{38090609-8A6E-4CE9-A090-69B2541531B6}" destId="{D7EE3E11-37EB-4A35-968B-46AED08D87E1}" srcOrd="0" destOrd="0" presId="urn:microsoft.com/office/officeart/2005/8/layout/hierarchy2"/>
    <dgm:cxn modelId="{EAFF8515-1C75-2B4A-AC2A-4B0BD36EAAF7}" type="presParOf" srcId="{D7EE3E11-37EB-4A35-968B-46AED08D87E1}" destId="{DF818CA7-98D8-43B9-A4A8-D8870DA99CB4}" srcOrd="0" destOrd="0" presId="urn:microsoft.com/office/officeart/2005/8/layout/hierarchy2"/>
    <dgm:cxn modelId="{2FFACF5B-E1C5-374C-B9F8-1504E0A5AA0E}" type="presParOf" srcId="{D7EE3E11-37EB-4A35-968B-46AED08D87E1}" destId="{7597F7B7-5B71-4109-9876-93A991E3A95B}" srcOrd="1" destOrd="0" presId="urn:microsoft.com/office/officeart/2005/8/layout/hierarchy2"/>
    <dgm:cxn modelId="{EB5004FB-EBC7-5741-9FAE-ED74EBA20586}" type="presParOf" srcId="{7597F7B7-5B71-4109-9876-93A991E3A95B}" destId="{A4D9A00E-3588-44A2-BDF1-0B3C7154C82C}" srcOrd="0" destOrd="0" presId="urn:microsoft.com/office/officeart/2005/8/layout/hierarchy2"/>
    <dgm:cxn modelId="{432EFB24-C6D1-E746-8383-2CD1027141E3}" type="presParOf" srcId="{A4D9A00E-3588-44A2-BDF1-0B3C7154C82C}" destId="{FA071A64-1D79-49D8-A20C-77F34EB0FD7F}" srcOrd="0" destOrd="0" presId="urn:microsoft.com/office/officeart/2005/8/layout/hierarchy2"/>
    <dgm:cxn modelId="{49C23844-3B24-CA48-9FB6-9678636D529F}" type="presParOf" srcId="{7597F7B7-5B71-4109-9876-93A991E3A95B}" destId="{27A7D393-4797-4B6A-9AD5-AB19DE9F2019}" srcOrd="1" destOrd="0" presId="urn:microsoft.com/office/officeart/2005/8/layout/hierarchy2"/>
    <dgm:cxn modelId="{09166319-A7DA-5A45-82DB-54CC90666D97}" type="presParOf" srcId="{27A7D393-4797-4B6A-9AD5-AB19DE9F2019}" destId="{4CCA4674-5BB6-47D5-ADF3-BF010C7FBAE6}" srcOrd="0" destOrd="0" presId="urn:microsoft.com/office/officeart/2005/8/layout/hierarchy2"/>
    <dgm:cxn modelId="{6290982B-AC6D-624C-9E28-07F622BAB1AA}" type="presParOf" srcId="{27A7D393-4797-4B6A-9AD5-AB19DE9F2019}" destId="{1998507E-E9A8-4EB7-8CFF-2B70FDA5BC53}" srcOrd="1" destOrd="0" presId="urn:microsoft.com/office/officeart/2005/8/layout/hierarchy2"/>
    <dgm:cxn modelId="{5A47C809-4B45-9E42-BF0C-B0F98E993007}" type="presParOf" srcId="{7597F7B7-5B71-4109-9876-93A991E3A95B}" destId="{743B7222-E23A-4CAB-BA05-6F6EC4985741}" srcOrd="2" destOrd="0" presId="urn:microsoft.com/office/officeart/2005/8/layout/hierarchy2"/>
    <dgm:cxn modelId="{D57B662D-C35D-714B-9BF2-32748BA8D8AF}" type="presParOf" srcId="{743B7222-E23A-4CAB-BA05-6F6EC4985741}" destId="{E11128DE-C050-46B4-875A-214E757D5E9B}" srcOrd="0" destOrd="0" presId="urn:microsoft.com/office/officeart/2005/8/layout/hierarchy2"/>
    <dgm:cxn modelId="{0C5B9C73-25CD-B143-A759-1B49AACC006E}" type="presParOf" srcId="{7597F7B7-5B71-4109-9876-93A991E3A95B}" destId="{485B49F6-71B1-4078-A43D-105FDD72C111}" srcOrd="3" destOrd="0" presId="urn:microsoft.com/office/officeart/2005/8/layout/hierarchy2"/>
    <dgm:cxn modelId="{842E07D6-7C56-7C48-B938-589F9427B3E3}" type="presParOf" srcId="{485B49F6-71B1-4078-A43D-105FDD72C111}" destId="{258D3947-9E57-4F95-BCEF-D616069C03A2}" srcOrd="0" destOrd="0" presId="urn:microsoft.com/office/officeart/2005/8/layout/hierarchy2"/>
    <dgm:cxn modelId="{416C4E24-34AF-B74D-8213-9631B6851C56}" type="presParOf" srcId="{485B49F6-71B1-4078-A43D-105FDD72C111}" destId="{3AA62A4A-E247-4C84-AE10-7DBAA61038FE}" srcOrd="1" destOrd="0" presId="urn:microsoft.com/office/officeart/2005/8/layout/hierarchy2"/>
    <dgm:cxn modelId="{35435683-3366-CE49-B827-224C56D8F09A}" type="presParOf" srcId="{7597F7B7-5B71-4109-9876-93A991E3A95B}" destId="{B875C3AE-8DA2-40FF-B903-9008767EA578}" srcOrd="4" destOrd="0" presId="urn:microsoft.com/office/officeart/2005/8/layout/hierarchy2"/>
    <dgm:cxn modelId="{20AD7B06-83E2-B841-BD53-C2DF9EDB80EA}" type="presParOf" srcId="{B875C3AE-8DA2-40FF-B903-9008767EA578}" destId="{05BC86C8-60C7-413D-BF7A-C6A2A77DE6F7}" srcOrd="0" destOrd="0" presId="urn:microsoft.com/office/officeart/2005/8/layout/hierarchy2"/>
    <dgm:cxn modelId="{82EEE0C2-5312-6641-930A-47230DA2628F}" type="presParOf" srcId="{7597F7B7-5B71-4109-9876-93A991E3A95B}" destId="{92A10E85-5189-49CE-A7A9-43AA1B14F947}" srcOrd="5" destOrd="0" presId="urn:microsoft.com/office/officeart/2005/8/layout/hierarchy2"/>
    <dgm:cxn modelId="{EDC25FEF-7429-3146-A13F-082EA8124D19}" type="presParOf" srcId="{92A10E85-5189-49CE-A7A9-43AA1B14F947}" destId="{BF4F2E69-9567-4973-A15D-54E19B940D76}" srcOrd="0" destOrd="0" presId="urn:microsoft.com/office/officeart/2005/8/layout/hierarchy2"/>
    <dgm:cxn modelId="{9F5A8B02-FD5B-3045-A409-85D4990717FF}" type="presParOf" srcId="{92A10E85-5189-49CE-A7A9-43AA1B14F947}" destId="{AC88647C-62C5-468F-B9B1-3A103E31BD9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C1D08D-EA98-4A83-94F7-AC3EAD936443}" type="doc">
      <dgm:prSet loTypeId="urn:microsoft.com/office/officeart/2008/layout/NameandTitleOrganizationalChart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E65C5C6-B373-4D4C-873B-DB28288177E0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32</a:t>
          </a:r>
          <a:endParaRPr lang="en-US" b="1" dirty="0">
            <a:solidFill>
              <a:schemeClr val="tx2"/>
            </a:solidFill>
          </a:endParaRPr>
        </a:p>
      </dgm:t>
    </dgm:pt>
    <dgm:pt modelId="{32F76ECA-4A5C-4B25-9553-57DE29BDA767}" type="parTrans" cxnId="{B0DBB652-B858-4133-9599-77A816000B5E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B14F0662-23D2-4281-A4E5-4155AC2C8C34}" type="sibTrans" cxnId="{B0DBB652-B858-4133-9599-77A816000B5E}">
      <dgm:prSet/>
      <dgm:spPr/>
      <dgm:t>
        <a:bodyPr/>
        <a:lstStyle/>
        <a:p>
          <a:pPr algn="ctr"/>
          <a:r>
            <a:rPr lang="en-US" b="1" dirty="0" smtClean="0">
              <a:solidFill>
                <a:schemeClr val="tx2"/>
              </a:solidFill>
            </a:rPr>
            <a:t>1 bit required</a:t>
          </a:r>
          <a:endParaRPr lang="en-US" b="1" dirty="0">
            <a:solidFill>
              <a:schemeClr val="tx2"/>
            </a:solidFill>
          </a:endParaRPr>
        </a:p>
      </dgm:t>
    </dgm:pt>
    <dgm:pt modelId="{AD48700C-1DAD-4679-8AF1-ACC9C990BE62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16</a:t>
          </a:r>
          <a:endParaRPr lang="en-US" b="1" dirty="0">
            <a:solidFill>
              <a:schemeClr val="tx2"/>
            </a:solidFill>
          </a:endParaRPr>
        </a:p>
      </dgm:t>
    </dgm:pt>
    <dgm:pt modelId="{90C3E620-9BE4-4426-AD4F-ABB1C0758AEE}" type="parTrans" cxnId="{45F49D06-4771-4C25-AD60-34705F11D616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CF4ED351-3BC6-49C1-B196-9EE8EA1BCAB5}" type="sibTrans" cxnId="{45F49D06-4771-4C25-AD60-34705F11D616}">
      <dgm:prSet/>
      <dgm:spPr/>
      <dgm:t>
        <a:bodyPr/>
        <a:lstStyle/>
        <a:p>
          <a:pPr algn="ctr"/>
          <a:r>
            <a:rPr lang="en-US" b="1" dirty="0" smtClean="0">
              <a:solidFill>
                <a:schemeClr val="tx2"/>
              </a:solidFill>
            </a:rPr>
            <a:t>0 more bits</a:t>
          </a:r>
          <a:endParaRPr lang="en-US" b="1" dirty="0">
            <a:solidFill>
              <a:schemeClr val="tx2"/>
            </a:solidFill>
          </a:endParaRPr>
        </a:p>
      </dgm:t>
    </dgm:pt>
    <dgm:pt modelId="{37615BD3-62C3-4DD4-899B-6C0FEBD7B07E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16</a:t>
          </a:r>
          <a:endParaRPr lang="en-US" b="1" dirty="0">
            <a:solidFill>
              <a:schemeClr val="tx2"/>
            </a:solidFill>
          </a:endParaRPr>
        </a:p>
      </dgm:t>
    </dgm:pt>
    <dgm:pt modelId="{F7983F3A-D998-4737-A7BA-EB23CDA63719}" type="parTrans" cxnId="{3ED46779-1C21-480A-9E11-E3F750508662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E6F68A97-1EA2-495D-84E1-ABB89EC63D77}" type="sibTrans" cxnId="{3ED46779-1C21-480A-9E11-E3F750508662}">
      <dgm:prSet/>
      <dgm:spPr/>
      <dgm:t>
        <a:bodyPr/>
        <a:lstStyle/>
        <a:p>
          <a:pPr algn="ctr"/>
          <a:r>
            <a:rPr lang="en-US" b="1" dirty="0" smtClean="0">
              <a:solidFill>
                <a:schemeClr val="tx2"/>
              </a:solidFill>
            </a:rPr>
            <a:t>1 bit  in 1/2 cases</a:t>
          </a:r>
          <a:endParaRPr lang="en-US" b="1" dirty="0">
            <a:solidFill>
              <a:schemeClr val="tx2"/>
            </a:solidFill>
          </a:endParaRPr>
        </a:p>
      </dgm:t>
    </dgm:pt>
    <dgm:pt modelId="{FB1AC993-DCC0-440C-8731-7C85122A7DDD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8</a:t>
          </a:r>
          <a:endParaRPr lang="en-US" b="1" dirty="0">
            <a:solidFill>
              <a:schemeClr val="tx2"/>
            </a:solidFill>
          </a:endParaRPr>
        </a:p>
      </dgm:t>
    </dgm:pt>
    <dgm:pt modelId="{DC1E8B87-9E8E-4032-9944-2B907BDD8528}" type="parTrans" cxnId="{5616E255-07AB-44AF-857A-0A0273224715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ADAFCDF4-D63A-40DE-8414-7BBE26216FF6}" type="sibTrans" cxnId="{5616E255-07AB-44AF-857A-0A0273224715}">
      <dgm:prSet/>
      <dgm:spPr/>
      <dgm:t>
        <a:bodyPr/>
        <a:lstStyle/>
        <a:p>
          <a:pPr algn="ctr"/>
          <a:r>
            <a:rPr lang="en-US" b="1" dirty="0" smtClean="0">
              <a:solidFill>
                <a:schemeClr val="tx2"/>
              </a:solidFill>
            </a:rPr>
            <a:t>1 bit in 1/4  cases</a:t>
          </a:r>
          <a:endParaRPr lang="en-US" b="1" dirty="0">
            <a:solidFill>
              <a:schemeClr val="tx2"/>
            </a:solidFill>
          </a:endParaRPr>
        </a:p>
      </dgm:t>
    </dgm:pt>
    <dgm:pt modelId="{5F5577F7-1FD9-49B4-B804-C093ACFE1BBE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4</a:t>
          </a:r>
          <a:endParaRPr lang="en-US" b="1" dirty="0">
            <a:solidFill>
              <a:schemeClr val="tx2"/>
            </a:solidFill>
          </a:endParaRPr>
        </a:p>
      </dgm:t>
    </dgm:pt>
    <dgm:pt modelId="{60610C70-F396-4C13-9759-4049DE66C21C}" type="parTrans" cxnId="{701CD3EB-57ED-452A-AF25-C52F00504954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BFF67451-0B88-4705-A63F-9DEDC0768C3A}" type="sibTrans" cxnId="{701CD3EB-57ED-452A-AF25-C52F00504954}">
      <dgm:prSet/>
      <dgm:spPr/>
      <dgm:t>
        <a:bodyPr/>
        <a:lstStyle/>
        <a:p>
          <a:pPr algn="ctr"/>
          <a:r>
            <a:rPr lang="en-US" b="1" dirty="0" smtClean="0">
              <a:solidFill>
                <a:schemeClr val="tx2"/>
              </a:solidFill>
            </a:rPr>
            <a:t>0 more bits</a:t>
          </a:r>
          <a:endParaRPr lang="en-US" b="1" dirty="0">
            <a:solidFill>
              <a:schemeClr val="tx2"/>
            </a:solidFill>
          </a:endParaRPr>
        </a:p>
      </dgm:t>
    </dgm:pt>
    <dgm:pt modelId="{81DD019F-4D99-4310-BFE4-6314DECFEDD6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4</a:t>
          </a:r>
          <a:endParaRPr lang="en-US" b="1" dirty="0">
            <a:solidFill>
              <a:schemeClr val="tx2"/>
            </a:solidFill>
          </a:endParaRPr>
        </a:p>
      </dgm:t>
    </dgm:pt>
    <dgm:pt modelId="{61378B7A-CB30-453F-A1DE-11B26ABD9CD8}" type="parTrans" cxnId="{52DDF98E-5A54-4336-88A3-86E9A8E8F8DD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08E130E3-374F-46AB-8CF5-47EE58F9200E}" type="sibTrans" cxnId="{52DDF98E-5A54-4336-88A3-86E9A8E8F8DD}">
      <dgm:prSet/>
      <dgm:spPr/>
      <dgm:t>
        <a:bodyPr/>
        <a:lstStyle/>
        <a:p>
          <a:pPr algn="ctr"/>
          <a:r>
            <a:rPr lang="en-US" b="1" dirty="0" smtClean="0">
              <a:solidFill>
                <a:schemeClr val="tx2"/>
              </a:solidFill>
            </a:rPr>
            <a:t>1 bit in 1/8 cases</a:t>
          </a:r>
          <a:endParaRPr lang="en-US" b="1" dirty="0">
            <a:solidFill>
              <a:schemeClr val="tx2"/>
            </a:solidFill>
          </a:endParaRPr>
        </a:p>
      </dgm:t>
    </dgm:pt>
    <dgm:pt modelId="{A6E80CFD-1710-410F-951D-0851BE93B5E3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8</a:t>
          </a:r>
          <a:endParaRPr lang="en-US" b="1" dirty="0">
            <a:solidFill>
              <a:schemeClr val="tx2"/>
            </a:solidFill>
          </a:endParaRPr>
        </a:p>
      </dgm:t>
    </dgm:pt>
    <dgm:pt modelId="{ABA26CDD-0254-477E-8A5C-B38D325D0AE8}" type="parTrans" cxnId="{6A976BBD-237F-4537-A6D1-C55D3538899D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507A50A9-252A-4153-8D12-DB8D08064ED2}" type="sibTrans" cxnId="{6A976BBD-237F-4537-A6D1-C55D3538899D}">
      <dgm:prSet/>
      <dgm:spPr/>
      <dgm:t>
        <a:bodyPr/>
        <a:lstStyle/>
        <a:p>
          <a:pPr algn="ctr"/>
          <a:r>
            <a:rPr lang="en-US" b="1" dirty="0" smtClean="0">
              <a:solidFill>
                <a:schemeClr val="tx2"/>
              </a:solidFill>
            </a:rPr>
            <a:t>0 more bits</a:t>
          </a:r>
          <a:endParaRPr lang="en-US" b="1" dirty="0">
            <a:solidFill>
              <a:schemeClr val="tx2"/>
            </a:solidFill>
          </a:endParaRPr>
        </a:p>
      </dgm:t>
    </dgm:pt>
    <dgm:pt modelId="{12AFFA21-A486-4A4E-8777-5506A27D37E1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2</a:t>
          </a:r>
          <a:endParaRPr lang="en-US" b="1" dirty="0">
            <a:solidFill>
              <a:schemeClr val="tx2"/>
            </a:solidFill>
          </a:endParaRPr>
        </a:p>
      </dgm:t>
    </dgm:pt>
    <dgm:pt modelId="{5BB25D3E-F2C2-4435-A10F-0933FD10A6E3}" type="parTrans" cxnId="{FAAE22AD-AF0A-43D7-9144-9EC0F87826E3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CBE9AA3D-B01E-457C-9E16-60CF9E9DB8E2}" type="sibTrans" cxnId="{FAAE22AD-AF0A-43D7-9144-9EC0F87826E3}">
      <dgm:prSet/>
      <dgm:spPr/>
      <dgm:t>
        <a:bodyPr/>
        <a:lstStyle/>
        <a:p>
          <a:pPr algn="ctr"/>
          <a:r>
            <a:rPr lang="en-US" b="1" dirty="0" smtClean="0">
              <a:solidFill>
                <a:schemeClr val="tx2"/>
              </a:solidFill>
            </a:rPr>
            <a:t>0 more bits</a:t>
          </a:r>
          <a:endParaRPr lang="en-US" b="1" dirty="0">
            <a:solidFill>
              <a:schemeClr val="tx2"/>
            </a:solidFill>
          </a:endParaRPr>
        </a:p>
      </dgm:t>
    </dgm:pt>
    <dgm:pt modelId="{39063412-34B4-4168-980D-E36CAAFE34A6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2</a:t>
          </a:r>
          <a:endParaRPr lang="en-US" b="1" dirty="0">
            <a:solidFill>
              <a:schemeClr val="tx2"/>
            </a:solidFill>
          </a:endParaRPr>
        </a:p>
      </dgm:t>
    </dgm:pt>
    <dgm:pt modelId="{20955A34-DB23-4B1D-BBE9-49C58646E387}" type="parTrans" cxnId="{FA2AB48E-D112-4710-AD9D-D5B49FCA852D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D7024477-60C3-49ED-8753-9C633DE9BAA0}" type="sibTrans" cxnId="{FA2AB48E-D112-4710-AD9D-D5B49FCA852D}">
      <dgm:prSet/>
      <dgm:spPr/>
      <dgm:t>
        <a:bodyPr/>
        <a:lstStyle/>
        <a:p>
          <a:pPr algn="ctr"/>
          <a:r>
            <a:rPr lang="en-US" b="1" dirty="0" smtClean="0">
              <a:solidFill>
                <a:schemeClr val="tx2"/>
              </a:solidFill>
            </a:rPr>
            <a:t>0 more bits</a:t>
          </a:r>
          <a:endParaRPr lang="en-US" b="1" dirty="0">
            <a:solidFill>
              <a:schemeClr val="tx2"/>
            </a:solidFill>
          </a:endParaRPr>
        </a:p>
      </dgm:t>
    </dgm:pt>
    <dgm:pt modelId="{AA62281D-45E6-470D-B531-25B2BE17531F}" type="pres">
      <dgm:prSet presAssocID="{2EC1D08D-EA98-4A83-94F7-AC3EAD9364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03D672-3BD8-4820-B714-26CC39FFC59D}" type="pres">
      <dgm:prSet presAssocID="{8E65C5C6-B373-4D4C-873B-DB28288177E0}" presName="hierRoot1" presStyleCnt="0">
        <dgm:presLayoutVars>
          <dgm:hierBranch val="init"/>
        </dgm:presLayoutVars>
      </dgm:prSet>
      <dgm:spPr/>
    </dgm:pt>
    <dgm:pt modelId="{7D2569E9-19C1-4115-8074-E6A573A8A32A}" type="pres">
      <dgm:prSet presAssocID="{8E65C5C6-B373-4D4C-873B-DB28288177E0}" presName="rootComposite1" presStyleCnt="0"/>
      <dgm:spPr/>
    </dgm:pt>
    <dgm:pt modelId="{188C032F-8E37-423E-988A-305520FB1671}" type="pres">
      <dgm:prSet presAssocID="{8E65C5C6-B373-4D4C-873B-DB28288177E0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9042B9C-E41C-47A9-AA14-7E00E0CBAF1F}" type="pres">
      <dgm:prSet presAssocID="{8E65C5C6-B373-4D4C-873B-DB28288177E0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7651DFF-42E5-4EFA-9B0C-B5A48EF6B7DB}" type="pres">
      <dgm:prSet presAssocID="{8E65C5C6-B373-4D4C-873B-DB28288177E0}" presName="rootConnector1" presStyleLbl="node1" presStyleIdx="0" presStyleCnt="8"/>
      <dgm:spPr/>
      <dgm:t>
        <a:bodyPr/>
        <a:lstStyle/>
        <a:p>
          <a:endParaRPr lang="en-US"/>
        </a:p>
      </dgm:t>
    </dgm:pt>
    <dgm:pt modelId="{804F5A27-0A81-4BFB-9FDE-06CC84A82501}" type="pres">
      <dgm:prSet presAssocID="{8E65C5C6-B373-4D4C-873B-DB28288177E0}" presName="hierChild2" presStyleCnt="0"/>
      <dgm:spPr/>
    </dgm:pt>
    <dgm:pt modelId="{EC6E3643-9E9A-4FA3-B12A-6A85C0DFD7D8}" type="pres">
      <dgm:prSet presAssocID="{90C3E620-9BE4-4426-AD4F-ABB1C0758AEE}" presName="Name37" presStyleLbl="parChTrans1D2" presStyleIdx="0" presStyleCnt="2"/>
      <dgm:spPr/>
      <dgm:t>
        <a:bodyPr/>
        <a:lstStyle/>
        <a:p>
          <a:endParaRPr lang="en-US"/>
        </a:p>
      </dgm:t>
    </dgm:pt>
    <dgm:pt modelId="{04B5C13A-F83F-4F44-A03C-FF91A97353C7}" type="pres">
      <dgm:prSet presAssocID="{AD48700C-1DAD-4679-8AF1-ACC9C990BE62}" presName="hierRoot2" presStyleCnt="0">
        <dgm:presLayoutVars>
          <dgm:hierBranch val="init"/>
        </dgm:presLayoutVars>
      </dgm:prSet>
      <dgm:spPr/>
    </dgm:pt>
    <dgm:pt modelId="{1FAA0229-E7DE-48E2-B316-5438878DFBA1}" type="pres">
      <dgm:prSet presAssocID="{AD48700C-1DAD-4679-8AF1-ACC9C990BE62}" presName="rootComposite" presStyleCnt="0"/>
      <dgm:spPr/>
    </dgm:pt>
    <dgm:pt modelId="{D7A2EA90-14DA-4116-9D32-14666B9E13BE}" type="pres">
      <dgm:prSet presAssocID="{AD48700C-1DAD-4679-8AF1-ACC9C990BE62}" presName="rootText" presStyleLbl="node1" presStyleIdx="0" presStyleCnt="8" custLinFactNeighborX="3485" custLinFactNeighborY="473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E266BE0D-635D-411B-8F06-533AE4B11D1C}" type="pres">
      <dgm:prSet presAssocID="{AD48700C-1DAD-4679-8AF1-ACC9C990BE62}" presName="titleText2" presStyleLbl="fgAcc1" presStyleIdx="0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02989AD-5D63-45CE-AFE1-DB7FC632BE07}" type="pres">
      <dgm:prSet presAssocID="{AD48700C-1DAD-4679-8AF1-ACC9C990BE62}" presName="rootConnector" presStyleLbl="node2" presStyleIdx="0" presStyleCnt="0"/>
      <dgm:spPr/>
      <dgm:t>
        <a:bodyPr/>
        <a:lstStyle/>
        <a:p>
          <a:endParaRPr lang="en-US"/>
        </a:p>
      </dgm:t>
    </dgm:pt>
    <dgm:pt modelId="{80150E9F-2705-49A5-909C-90A8E5E54F25}" type="pres">
      <dgm:prSet presAssocID="{AD48700C-1DAD-4679-8AF1-ACC9C990BE62}" presName="hierChild4" presStyleCnt="0"/>
      <dgm:spPr/>
    </dgm:pt>
    <dgm:pt modelId="{DE05BDAB-7FDC-4847-80D9-2EFB5D3CB70F}" type="pres">
      <dgm:prSet presAssocID="{AD48700C-1DAD-4679-8AF1-ACC9C990BE62}" presName="hierChild5" presStyleCnt="0"/>
      <dgm:spPr/>
    </dgm:pt>
    <dgm:pt modelId="{7CD9E830-934C-4D93-94C3-DB85B9553F70}" type="pres">
      <dgm:prSet presAssocID="{F7983F3A-D998-4737-A7BA-EB23CDA63719}" presName="Name37" presStyleLbl="parChTrans1D2" presStyleIdx="1" presStyleCnt="2"/>
      <dgm:spPr/>
      <dgm:t>
        <a:bodyPr/>
        <a:lstStyle/>
        <a:p>
          <a:endParaRPr lang="en-US"/>
        </a:p>
      </dgm:t>
    </dgm:pt>
    <dgm:pt modelId="{65B7000C-C7CB-4A86-AB67-94CBB803C6F4}" type="pres">
      <dgm:prSet presAssocID="{37615BD3-62C3-4DD4-899B-6C0FEBD7B07E}" presName="hierRoot2" presStyleCnt="0">
        <dgm:presLayoutVars>
          <dgm:hierBranch val="init"/>
        </dgm:presLayoutVars>
      </dgm:prSet>
      <dgm:spPr/>
    </dgm:pt>
    <dgm:pt modelId="{76F4A412-9392-42F3-8602-749F0CA9A64F}" type="pres">
      <dgm:prSet presAssocID="{37615BD3-62C3-4DD4-899B-6C0FEBD7B07E}" presName="rootComposite" presStyleCnt="0"/>
      <dgm:spPr/>
    </dgm:pt>
    <dgm:pt modelId="{F2D254EE-09C3-4485-BEB7-0C75AD620D34}" type="pres">
      <dgm:prSet presAssocID="{37615BD3-62C3-4DD4-899B-6C0FEBD7B07E}" presName="rootText" presStyleLbl="node1" presStyleIdx="1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C856274-CD7D-4447-A73E-50CBCA49540E}" type="pres">
      <dgm:prSet presAssocID="{37615BD3-62C3-4DD4-899B-6C0FEBD7B07E}" presName="titleText2" presStyleLbl="fgAcc1" presStyleIdx="1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C7E258A-0DE8-4038-8C23-644CDF03DBE8}" type="pres">
      <dgm:prSet presAssocID="{37615BD3-62C3-4DD4-899B-6C0FEBD7B07E}" presName="rootConnector" presStyleLbl="node2" presStyleIdx="0" presStyleCnt="0"/>
      <dgm:spPr/>
      <dgm:t>
        <a:bodyPr/>
        <a:lstStyle/>
        <a:p>
          <a:endParaRPr lang="en-US"/>
        </a:p>
      </dgm:t>
    </dgm:pt>
    <dgm:pt modelId="{C6ABDB05-0DBD-4236-8984-1AE64A012AB5}" type="pres">
      <dgm:prSet presAssocID="{37615BD3-62C3-4DD4-899B-6C0FEBD7B07E}" presName="hierChild4" presStyleCnt="0"/>
      <dgm:spPr/>
    </dgm:pt>
    <dgm:pt modelId="{90BDFE2F-C33E-4309-B913-0B67F6C3DB27}" type="pres">
      <dgm:prSet presAssocID="{ABA26CDD-0254-477E-8A5C-B38D325D0AE8}" presName="Name37" presStyleLbl="parChTrans1D3" presStyleIdx="0" presStyleCnt="2"/>
      <dgm:spPr/>
      <dgm:t>
        <a:bodyPr/>
        <a:lstStyle/>
        <a:p>
          <a:endParaRPr lang="en-US"/>
        </a:p>
      </dgm:t>
    </dgm:pt>
    <dgm:pt modelId="{8B0055C0-9EE4-4195-A2D6-2E1FB440461B}" type="pres">
      <dgm:prSet presAssocID="{A6E80CFD-1710-410F-951D-0851BE93B5E3}" presName="hierRoot2" presStyleCnt="0">
        <dgm:presLayoutVars>
          <dgm:hierBranch val="init"/>
        </dgm:presLayoutVars>
      </dgm:prSet>
      <dgm:spPr/>
    </dgm:pt>
    <dgm:pt modelId="{CD8CBEFE-94BD-452D-B170-B0CBE3D8544D}" type="pres">
      <dgm:prSet presAssocID="{A6E80CFD-1710-410F-951D-0851BE93B5E3}" presName="rootComposite" presStyleCnt="0"/>
      <dgm:spPr/>
    </dgm:pt>
    <dgm:pt modelId="{A02A1FC6-A598-4DDB-90DB-4AEBD4117F84}" type="pres">
      <dgm:prSet presAssocID="{A6E80CFD-1710-410F-951D-0851BE93B5E3}" presName="rootText" presStyleLbl="node1" presStyleIdx="2" presStyleCnt="8" custLinFactNeighborX="3485" custLinFactNeighborY="473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E43EC4D-250C-4E86-8B6A-494888F372F4}" type="pres">
      <dgm:prSet presAssocID="{A6E80CFD-1710-410F-951D-0851BE93B5E3}" presName="titleText2" presStyleLbl="fgAcc1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F8DA7DC-F0BD-49BF-B65F-1F38CF14466F}" type="pres">
      <dgm:prSet presAssocID="{A6E80CFD-1710-410F-951D-0851BE93B5E3}" presName="rootConnector" presStyleLbl="node3" presStyleIdx="0" presStyleCnt="0"/>
      <dgm:spPr/>
      <dgm:t>
        <a:bodyPr/>
        <a:lstStyle/>
        <a:p>
          <a:endParaRPr lang="en-US"/>
        </a:p>
      </dgm:t>
    </dgm:pt>
    <dgm:pt modelId="{7984C60B-1D69-4F64-9F7D-F8E65F198E2E}" type="pres">
      <dgm:prSet presAssocID="{A6E80CFD-1710-410F-951D-0851BE93B5E3}" presName="hierChild4" presStyleCnt="0"/>
      <dgm:spPr/>
    </dgm:pt>
    <dgm:pt modelId="{6EE2D386-C218-4693-86CB-2F995700D8DC}" type="pres">
      <dgm:prSet presAssocID="{A6E80CFD-1710-410F-951D-0851BE93B5E3}" presName="hierChild5" presStyleCnt="0"/>
      <dgm:spPr/>
    </dgm:pt>
    <dgm:pt modelId="{52ADC276-C95E-456E-9269-C1BAD252D990}" type="pres">
      <dgm:prSet presAssocID="{DC1E8B87-9E8E-4032-9944-2B907BDD8528}" presName="Name37" presStyleLbl="parChTrans1D3" presStyleIdx="1" presStyleCnt="2"/>
      <dgm:spPr/>
      <dgm:t>
        <a:bodyPr/>
        <a:lstStyle/>
        <a:p>
          <a:endParaRPr lang="en-US"/>
        </a:p>
      </dgm:t>
    </dgm:pt>
    <dgm:pt modelId="{BB5BD472-5AA5-4833-A456-7EBC895B9C99}" type="pres">
      <dgm:prSet presAssocID="{FB1AC993-DCC0-440C-8731-7C85122A7DDD}" presName="hierRoot2" presStyleCnt="0">
        <dgm:presLayoutVars>
          <dgm:hierBranch val="init"/>
        </dgm:presLayoutVars>
      </dgm:prSet>
      <dgm:spPr/>
    </dgm:pt>
    <dgm:pt modelId="{49A3C359-9821-46E0-8709-C59E4DA43336}" type="pres">
      <dgm:prSet presAssocID="{FB1AC993-DCC0-440C-8731-7C85122A7DDD}" presName="rootComposite" presStyleCnt="0"/>
      <dgm:spPr/>
    </dgm:pt>
    <dgm:pt modelId="{A121F820-ECB2-423E-8CA0-D7F5695ABF8B}" type="pres">
      <dgm:prSet presAssocID="{FB1AC993-DCC0-440C-8731-7C85122A7DDD}" presName="rootText" presStyleLbl="node1" presStyleIdx="3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06B640DC-3201-4CBE-A742-30089D4FD632}" type="pres">
      <dgm:prSet presAssocID="{FB1AC993-DCC0-440C-8731-7C85122A7DDD}" presName="titleText2" presStyleLbl="fgAcc1" presStyleIdx="3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8605733-7B8B-4AB9-9000-F315D0BB570E}" type="pres">
      <dgm:prSet presAssocID="{FB1AC993-DCC0-440C-8731-7C85122A7DDD}" presName="rootConnector" presStyleLbl="node3" presStyleIdx="0" presStyleCnt="0"/>
      <dgm:spPr/>
      <dgm:t>
        <a:bodyPr/>
        <a:lstStyle/>
        <a:p>
          <a:endParaRPr lang="en-US"/>
        </a:p>
      </dgm:t>
    </dgm:pt>
    <dgm:pt modelId="{7AA32080-2BFD-45A3-9283-C051F9934903}" type="pres">
      <dgm:prSet presAssocID="{FB1AC993-DCC0-440C-8731-7C85122A7DDD}" presName="hierChild4" presStyleCnt="0"/>
      <dgm:spPr/>
    </dgm:pt>
    <dgm:pt modelId="{055B2090-D8B8-4B73-8DBF-138F007FEEF3}" type="pres">
      <dgm:prSet presAssocID="{60610C70-F396-4C13-9759-4049DE66C21C}" presName="Name37" presStyleLbl="parChTrans1D4" presStyleIdx="0" presStyleCnt="4"/>
      <dgm:spPr/>
      <dgm:t>
        <a:bodyPr/>
        <a:lstStyle/>
        <a:p>
          <a:endParaRPr lang="en-US"/>
        </a:p>
      </dgm:t>
    </dgm:pt>
    <dgm:pt modelId="{9EE56497-8F04-4322-B6A6-7AD821803575}" type="pres">
      <dgm:prSet presAssocID="{5F5577F7-1FD9-49B4-B804-C093ACFE1BBE}" presName="hierRoot2" presStyleCnt="0">
        <dgm:presLayoutVars>
          <dgm:hierBranch val="init"/>
        </dgm:presLayoutVars>
      </dgm:prSet>
      <dgm:spPr/>
    </dgm:pt>
    <dgm:pt modelId="{FF53BFB2-54D7-4880-B3A2-C1AD1C993B8E}" type="pres">
      <dgm:prSet presAssocID="{5F5577F7-1FD9-49B4-B804-C093ACFE1BBE}" presName="rootComposite" presStyleCnt="0"/>
      <dgm:spPr/>
    </dgm:pt>
    <dgm:pt modelId="{F053B679-58FC-4131-ACCE-3E8EF55B6E11}" type="pres">
      <dgm:prSet presAssocID="{5F5577F7-1FD9-49B4-B804-C093ACFE1BBE}" presName="rootText" presStyleLbl="node1" presStyleIdx="4" presStyleCnt="8" custLinFactNeighborX="3485" custLinFactNeighborY="473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38B03D2-CB6C-4DB4-BAD3-68088A42766F}" type="pres">
      <dgm:prSet presAssocID="{5F5577F7-1FD9-49B4-B804-C093ACFE1BBE}" presName="titleText2" presStyleLbl="fgAcc1" presStyleIdx="4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B53A454-730E-46DF-AB71-48CB93C61CD3}" type="pres">
      <dgm:prSet presAssocID="{5F5577F7-1FD9-49B4-B804-C093ACFE1BBE}" presName="rootConnector" presStyleLbl="node4" presStyleIdx="0" presStyleCnt="0"/>
      <dgm:spPr/>
      <dgm:t>
        <a:bodyPr/>
        <a:lstStyle/>
        <a:p>
          <a:endParaRPr lang="en-US"/>
        </a:p>
      </dgm:t>
    </dgm:pt>
    <dgm:pt modelId="{562EF671-F3EA-43D1-B166-FD3C5BD0A12E}" type="pres">
      <dgm:prSet presAssocID="{5F5577F7-1FD9-49B4-B804-C093ACFE1BBE}" presName="hierChild4" presStyleCnt="0"/>
      <dgm:spPr/>
    </dgm:pt>
    <dgm:pt modelId="{2086BAF1-47DB-4F66-A1C7-51472BF249CA}" type="pres">
      <dgm:prSet presAssocID="{5F5577F7-1FD9-49B4-B804-C093ACFE1BBE}" presName="hierChild5" presStyleCnt="0"/>
      <dgm:spPr/>
    </dgm:pt>
    <dgm:pt modelId="{7ECA79A7-DDF6-4E32-9695-534007073CEA}" type="pres">
      <dgm:prSet presAssocID="{61378B7A-CB30-453F-A1DE-11B26ABD9CD8}" presName="Name37" presStyleLbl="parChTrans1D4" presStyleIdx="1" presStyleCnt="4"/>
      <dgm:spPr/>
      <dgm:t>
        <a:bodyPr/>
        <a:lstStyle/>
        <a:p>
          <a:endParaRPr lang="en-US"/>
        </a:p>
      </dgm:t>
    </dgm:pt>
    <dgm:pt modelId="{5D56B5D7-418D-43F7-B6F1-EAEB320D3540}" type="pres">
      <dgm:prSet presAssocID="{81DD019F-4D99-4310-BFE4-6314DECFEDD6}" presName="hierRoot2" presStyleCnt="0">
        <dgm:presLayoutVars>
          <dgm:hierBranch val="init"/>
        </dgm:presLayoutVars>
      </dgm:prSet>
      <dgm:spPr/>
    </dgm:pt>
    <dgm:pt modelId="{BB17C980-3231-4BB6-9596-3D8A48C6FFB9}" type="pres">
      <dgm:prSet presAssocID="{81DD019F-4D99-4310-BFE4-6314DECFEDD6}" presName="rootComposite" presStyleCnt="0"/>
      <dgm:spPr/>
    </dgm:pt>
    <dgm:pt modelId="{BA10CD06-B763-4C0D-BEFD-3AF2E10F4F39}" type="pres">
      <dgm:prSet presAssocID="{81DD019F-4D99-4310-BFE4-6314DECFEDD6}" presName="rootText" presStyleLbl="node1" presStyleIdx="5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AC09AB86-D9B9-4390-A49D-D344BC5ACCBB}" type="pres">
      <dgm:prSet presAssocID="{81DD019F-4D99-4310-BFE4-6314DECFEDD6}" presName="titleText2" presStyleLbl="fgAcc1" presStyleIdx="5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C6DF1A3-7E26-44A6-9554-B5DF89CD6809}" type="pres">
      <dgm:prSet presAssocID="{81DD019F-4D99-4310-BFE4-6314DECFEDD6}" presName="rootConnector" presStyleLbl="node4" presStyleIdx="0" presStyleCnt="0"/>
      <dgm:spPr/>
      <dgm:t>
        <a:bodyPr/>
        <a:lstStyle/>
        <a:p>
          <a:endParaRPr lang="en-US"/>
        </a:p>
      </dgm:t>
    </dgm:pt>
    <dgm:pt modelId="{DC2BD136-268C-4300-9F4E-A68CFEC15CBE}" type="pres">
      <dgm:prSet presAssocID="{81DD019F-4D99-4310-BFE4-6314DECFEDD6}" presName="hierChild4" presStyleCnt="0"/>
      <dgm:spPr/>
    </dgm:pt>
    <dgm:pt modelId="{3AFB2E39-031A-4DD8-AED3-68C5ED0F33CE}" type="pres">
      <dgm:prSet presAssocID="{5BB25D3E-F2C2-4435-A10F-0933FD10A6E3}" presName="Name37" presStyleLbl="parChTrans1D4" presStyleIdx="2" presStyleCnt="4"/>
      <dgm:spPr/>
      <dgm:t>
        <a:bodyPr/>
        <a:lstStyle/>
        <a:p>
          <a:endParaRPr lang="en-US"/>
        </a:p>
      </dgm:t>
    </dgm:pt>
    <dgm:pt modelId="{A3811EFF-641A-453A-8142-1710E355F861}" type="pres">
      <dgm:prSet presAssocID="{12AFFA21-A486-4A4E-8777-5506A27D37E1}" presName="hierRoot2" presStyleCnt="0">
        <dgm:presLayoutVars>
          <dgm:hierBranch val="init"/>
        </dgm:presLayoutVars>
      </dgm:prSet>
      <dgm:spPr/>
    </dgm:pt>
    <dgm:pt modelId="{8069F860-45B9-415C-9DA9-7F7AC606010E}" type="pres">
      <dgm:prSet presAssocID="{12AFFA21-A486-4A4E-8777-5506A27D37E1}" presName="rootComposite" presStyleCnt="0"/>
      <dgm:spPr/>
    </dgm:pt>
    <dgm:pt modelId="{95018262-9700-4E96-B129-F558D76360DE}" type="pres">
      <dgm:prSet presAssocID="{12AFFA21-A486-4A4E-8777-5506A27D37E1}" presName="rootText" presStyleLbl="node1" presStyleIdx="6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F7FDA5F2-3132-4344-AE66-834088FE31C5}" type="pres">
      <dgm:prSet presAssocID="{12AFFA21-A486-4A4E-8777-5506A27D37E1}" presName="titleText2" presStyleLbl="fgAcc1" presStyleIdx="6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7FED224-4AE8-467F-A106-0E967C3F0E05}" type="pres">
      <dgm:prSet presAssocID="{12AFFA21-A486-4A4E-8777-5506A27D37E1}" presName="rootConnector" presStyleLbl="node4" presStyleIdx="0" presStyleCnt="0"/>
      <dgm:spPr/>
      <dgm:t>
        <a:bodyPr/>
        <a:lstStyle/>
        <a:p>
          <a:endParaRPr lang="en-US"/>
        </a:p>
      </dgm:t>
    </dgm:pt>
    <dgm:pt modelId="{BCAD7241-2966-4E69-8573-7DBB7DE83A7D}" type="pres">
      <dgm:prSet presAssocID="{12AFFA21-A486-4A4E-8777-5506A27D37E1}" presName="hierChild4" presStyleCnt="0"/>
      <dgm:spPr/>
    </dgm:pt>
    <dgm:pt modelId="{3DCCA355-9C9B-4FB1-A5EF-5845FA8920EA}" type="pres">
      <dgm:prSet presAssocID="{12AFFA21-A486-4A4E-8777-5506A27D37E1}" presName="hierChild5" presStyleCnt="0"/>
      <dgm:spPr/>
    </dgm:pt>
    <dgm:pt modelId="{75FDBD79-15C9-4DA7-9089-A1520B56387C}" type="pres">
      <dgm:prSet presAssocID="{20955A34-DB23-4B1D-BBE9-49C58646E387}" presName="Name37" presStyleLbl="parChTrans1D4" presStyleIdx="3" presStyleCnt="4"/>
      <dgm:spPr/>
      <dgm:t>
        <a:bodyPr/>
        <a:lstStyle/>
        <a:p>
          <a:endParaRPr lang="en-US"/>
        </a:p>
      </dgm:t>
    </dgm:pt>
    <dgm:pt modelId="{0AE10FBA-C1FC-4826-BD2A-1EDA7011CB6D}" type="pres">
      <dgm:prSet presAssocID="{39063412-34B4-4168-980D-E36CAAFE34A6}" presName="hierRoot2" presStyleCnt="0">
        <dgm:presLayoutVars>
          <dgm:hierBranch val="init"/>
        </dgm:presLayoutVars>
      </dgm:prSet>
      <dgm:spPr/>
    </dgm:pt>
    <dgm:pt modelId="{8C1FCCD9-DD60-42D9-9FC6-E0F58C6BE42B}" type="pres">
      <dgm:prSet presAssocID="{39063412-34B4-4168-980D-E36CAAFE34A6}" presName="rootComposite" presStyleCnt="0"/>
      <dgm:spPr/>
    </dgm:pt>
    <dgm:pt modelId="{EB216354-3B6B-416E-B0A3-E0EFCD643AD9}" type="pres">
      <dgm:prSet presAssocID="{39063412-34B4-4168-980D-E36CAAFE34A6}" presName="rootText" presStyleLbl="node1" presStyleIdx="7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F2169968-BBBB-476E-83C5-80BC75BA562D}" type="pres">
      <dgm:prSet presAssocID="{39063412-34B4-4168-980D-E36CAAFE34A6}" presName="titleText2" presStyleLbl="fgAcc1" presStyleIdx="7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32E53FB-7F78-4778-BE0E-392ABF53185A}" type="pres">
      <dgm:prSet presAssocID="{39063412-34B4-4168-980D-E36CAAFE34A6}" presName="rootConnector" presStyleLbl="node4" presStyleIdx="0" presStyleCnt="0"/>
      <dgm:spPr/>
      <dgm:t>
        <a:bodyPr/>
        <a:lstStyle/>
        <a:p>
          <a:endParaRPr lang="en-US"/>
        </a:p>
      </dgm:t>
    </dgm:pt>
    <dgm:pt modelId="{48BB2101-2FBB-4439-811F-F40C4D194399}" type="pres">
      <dgm:prSet presAssocID="{39063412-34B4-4168-980D-E36CAAFE34A6}" presName="hierChild4" presStyleCnt="0"/>
      <dgm:spPr/>
    </dgm:pt>
    <dgm:pt modelId="{A238DFFD-F9D2-4D8D-9A56-465B40E91482}" type="pres">
      <dgm:prSet presAssocID="{39063412-34B4-4168-980D-E36CAAFE34A6}" presName="hierChild5" presStyleCnt="0"/>
      <dgm:spPr/>
    </dgm:pt>
    <dgm:pt modelId="{9D708679-16A8-4214-90E9-5033783E395D}" type="pres">
      <dgm:prSet presAssocID="{81DD019F-4D99-4310-BFE4-6314DECFEDD6}" presName="hierChild5" presStyleCnt="0"/>
      <dgm:spPr/>
    </dgm:pt>
    <dgm:pt modelId="{05C3BB2B-9EB3-480C-970B-45BA8D6BE42A}" type="pres">
      <dgm:prSet presAssocID="{FB1AC993-DCC0-440C-8731-7C85122A7DDD}" presName="hierChild5" presStyleCnt="0"/>
      <dgm:spPr/>
    </dgm:pt>
    <dgm:pt modelId="{DB13CB47-CDC0-48E8-AEA3-E6B09FF6C2AD}" type="pres">
      <dgm:prSet presAssocID="{37615BD3-62C3-4DD4-899B-6C0FEBD7B07E}" presName="hierChild5" presStyleCnt="0"/>
      <dgm:spPr/>
    </dgm:pt>
    <dgm:pt modelId="{501A534A-62E6-401C-BA2A-D2F2A9804401}" type="pres">
      <dgm:prSet presAssocID="{8E65C5C6-B373-4D4C-873B-DB28288177E0}" presName="hierChild3" presStyleCnt="0"/>
      <dgm:spPr/>
    </dgm:pt>
  </dgm:ptLst>
  <dgm:cxnLst>
    <dgm:cxn modelId="{FA2AB48E-D112-4710-AD9D-D5B49FCA852D}" srcId="{81DD019F-4D99-4310-BFE4-6314DECFEDD6}" destId="{39063412-34B4-4168-980D-E36CAAFE34A6}" srcOrd="1" destOrd="0" parTransId="{20955A34-DB23-4B1D-BBE9-49C58646E387}" sibTransId="{D7024477-60C3-49ED-8753-9C633DE9BAA0}"/>
    <dgm:cxn modelId="{701CD3EB-57ED-452A-AF25-C52F00504954}" srcId="{FB1AC993-DCC0-440C-8731-7C85122A7DDD}" destId="{5F5577F7-1FD9-49B4-B804-C093ACFE1BBE}" srcOrd="0" destOrd="0" parTransId="{60610C70-F396-4C13-9759-4049DE66C21C}" sibTransId="{BFF67451-0B88-4705-A63F-9DEDC0768C3A}"/>
    <dgm:cxn modelId="{FAAE22AD-AF0A-43D7-9144-9EC0F87826E3}" srcId="{81DD019F-4D99-4310-BFE4-6314DECFEDD6}" destId="{12AFFA21-A486-4A4E-8777-5506A27D37E1}" srcOrd="0" destOrd="0" parTransId="{5BB25D3E-F2C2-4435-A10F-0933FD10A6E3}" sibTransId="{CBE9AA3D-B01E-457C-9E16-60CF9E9DB8E2}"/>
    <dgm:cxn modelId="{E2CF8B18-7923-BF45-8E14-D97644F71D64}" type="presOf" srcId="{FB1AC993-DCC0-440C-8731-7C85122A7DDD}" destId="{A121F820-ECB2-423E-8CA0-D7F5695ABF8B}" srcOrd="0" destOrd="0" presId="urn:microsoft.com/office/officeart/2008/layout/NameandTitleOrganizationalChart"/>
    <dgm:cxn modelId="{F731B29E-1FBE-E74B-9210-50D9B29FBB4E}" type="presOf" srcId="{8E65C5C6-B373-4D4C-873B-DB28288177E0}" destId="{F7651DFF-42E5-4EFA-9B0C-B5A48EF6B7DB}" srcOrd="1" destOrd="0" presId="urn:microsoft.com/office/officeart/2008/layout/NameandTitleOrganizationalChart"/>
    <dgm:cxn modelId="{9E8F650D-F626-764C-A756-E5EE7CFDF30A}" type="presOf" srcId="{DC1E8B87-9E8E-4032-9944-2B907BDD8528}" destId="{52ADC276-C95E-456E-9269-C1BAD252D990}" srcOrd="0" destOrd="0" presId="urn:microsoft.com/office/officeart/2008/layout/NameandTitleOrganizationalChart"/>
    <dgm:cxn modelId="{B3E2FCE4-5D7A-5448-B77E-21280FE1407D}" type="presOf" srcId="{ADAFCDF4-D63A-40DE-8414-7BBE26216FF6}" destId="{06B640DC-3201-4CBE-A742-30089D4FD632}" srcOrd="0" destOrd="0" presId="urn:microsoft.com/office/officeart/2008/layout/NameandTitleOrganizationalChart"/>
    <dgm:cxn modelId="{9544922A-0C6C-2341-888A-C4BC16A687B6}" type="presOf" srcId="{D7024477-60C3-49ED-8753-9C633DE9BAA0}" destId="{F2169968-BBBB-476E-83C5-80BC75BA562D}" srcOrd="0" destOrd="0" presId="urn:microsoft.com/office/officeart/2008/layout/NameandTitleOrganizationalChart"/>
    <dgm:cxn modelId="{3ED46779-1C21-480A-9E11-E3F750508662}" srcId="{8E65C5C6-B373-4D4C-873B-DB28288177E0}" destId="{37615BD3-62C3-4DD4-899B-6C0FEBD7B07E}" srcOrd="1" destOrd="0" parTransId="{F7983F3A-D998-4737-A7BA-EB23CDA63719}" sibTransId="{E6F68A97-1EA2-495D-84E1-ABB89EC63D77}"/>
    <dgm:cxn modelId="{52DDF98E-5A54-4336-88A3-86E9A8E8F8DD}" srcId="{FB1AC993-DCC0-440C-8731-7C85122A7DDD}" destId="{81DD019F-4D99-4310-BFE4-6314DECFEDD6}" srcOrd="1" destOrd="0" parTransId="{61378B7A-CB30-453F-A1DE-11B26ABD9CD8}" sibTransId="{08E130E3-374F-46AB-8CF5-47EE58F9200E}"/>
    <dgm:cxn modelId="{F217F1B3-A0B7-F14B-BBF0-CB4969EABA82}" type="presOf" srcId="{5F5577F7-1FD9-49B4-B804-C093ACFE1BBE}" destId="{F053B679-58FC-4131-ACCE-3E8EF55B6E11}" srcOrd="0" destOrd="0" presId="urn:microsoft.com/office/officeart/2008/layout/NameandTitleOrganizationalChart"/>
    <dgm:cxn modelId="{DA11C170-18B2-954D-9396-B5AE5A87D345}" type="presOf" srcId="{81DD019F-4D99-4310-BFE4-6314DECFEDD6}" destId="{BA10CD06-B763-4C0D-BEFD-3AF2E10F4F39}" srcOrd="0" destOrd="0" presId="urn:microsoft.com/office/officeart/2008/layout/NameandTitleOrganizationalChart"/>
    <dgm:cxn modelId="{F9F4AE0B-38CE-A148-9786-65E9A2B7975C}" type="presOf" srcId="{AD48700C-1DAD-4679-8AF1-ACC9C990BE62}" destId="{202989AD-5D63-45CE-AFE1-DB7FC632BE07}" srcOrd="1" destOrd="0" presId="urn:microsoft.com/office/officeart/2008/layout/NameandTitleOrganizationalChart"/>
    <dgm:cxn modelId="{58A3F5D4-C0CC-A749-BC1C-7A8950BADD06}" type="presOf" srcId="{37615BD3-62C3-4DD4-899B-6C0FEBD7B07E}" destId="{F2D254EE-09C3-4485-BEB7-0C75AD620D34}" srcOrd="0" destOrd="0" presId="urn:microsoft.com/office/officeart/2008/layout/NameandTitleOrganizationalChart"/>
    <dgm:cxn modelId="{FD974635-7CBB-0746-ABA6-0423AA2155CA}" type="presOf" srcId="{20955A34-DB23-4B1D-BBE9-49C58646E387}" destId="{75FDBD79-15C9-4DA7-9089-A1520B56387C}" srcOrd="0" destOrd="0" presId="urn:microsoft.com/office/officeart/2008/layout/NameandTitleOrganizationalChart"/>
    <dgm:cxn modelId="{2A74D3CB-A34C-8A4A-9736-FDD5797059D5}" type="presOf" srcId="{37615BD3-62C3-4DD4-899B-6C0FEBD7B07E}" destId="{8C7E258A-0DE8-4038-8C23-644CDF03DBE8}" srcOrd="1" destOrd="0" presId="urn:microsoft.com/office/officeart/2008/layout/NameandTitleOrganizationalChart"/>
    <dgm:cxn modelId="{B8528006-3E46-964D-90DE-D7C574AD27FA}" type="presOf" srcId="{AD48700C-1DAD-4679-8AF1-ACC9C990BE62}" destId="{D7A2EA90-14DA-4116-9D32-14666B9E13BE}" srcOrd="0" destOrd="0" presId="urn:microsoft.com/office/officeart/2008/layout/NameandTitleOrganizationalChart"/>
    <dgm:cxn modelId="{87417965-D107-344E-9B35-8A71F88A2AEE}" type="presOf" srcId="{CBE9AA3D-B01E-457C-9E16-60CF9E9DB8E2}" destId="{F7FDA5F2-3132-4344-AE66-834088FE31C5}" srcOrd="0" destOrd="0" presId="urn:microsoft.com/office/officeart/2008/layout/NameandTitleOrganizationalChart"/>
    <dgm:cxn modelId="{6FB46384-92E4-A341-BDE3-3B98195E1FA5}" type="presOf" srcId="{B14F0662-23D2-4281-A4E5-4155AC2C8C34}" destId="{69042B9C-E41C-47A9-AA14-7E00E0CBAF1F}" srcOrd="0" destOrd="0" presId="urn:microsoft.com/office/officeart/2008/layout/NameandTitleOrganizationalChart"/>
    <dgm:cxn modelId="{D7C8DF74-8CB2-C14E-AE34-5F9ADDECCB9F}" type="presOf" srcId="{BFF67451-0B88-4705-A63F-9DEDC0768C3A}" destId="{C38B03D2-CB6C-4DB4-BAD3-68088A42766F}" srcOrd="0" destOrd="0" presId="urn:microsoft.com/office/officeart/2008/layout/NameandTitleOrganizationalChart"/>
    <dgm:cxn modelId="{5616E255-07AB-44AF-857A-0A0273224715}" srcId="{37615BD3-62C3-4DD4-899B-6C0FEBD7B07E}" destId="{FB1AC993-DCC0-440C-8731-7C85122A7DDD}" srcOrd="1" destOrd="0" parTransId="{DC1E8B87-9E8E-4032-9944-2B907BDD8528}" sibTransId="{ADAFCDF4-D63A-40DE-8414-7BBE26216FF6}"/>
    <dgm:cxn modelId="{19B0C217-7BC8-E44B-B8EF-9F7A19C2B7F3}" type="presOf" srcId="{8E65C5C6-B373-4D4C-873B-DB28288177E0}" destId="{188C032F-8E37-423E-988A-305520FB1671}" srcOrd="0" destOrd="0" presId="urn:microsoft.com/office/officeart/2008/layout/NameandTitleOrganizationalChart"/>
    <dgm:cxn modelId="{23D23AD3-D0DA-B848-BFA9-06AA5E673779}" type="presOf" srcId="{12AFFA21-A486-4A4E-8777-5506A27D37E1}" destId="{95018262-9700-4E96-B129-F558D76360DE}" srcOrd="0" destOrd="0" presId="urn:microsoft.com/office/officeart/2008/layout/NameandTitleOrganizationalChart"/>
    <dgm:cxn modelId="{5FA39EE9-64DA-2C43-BACE-63B1888D9A94}" type="presOf" srcId="{5F5577F7-1FD9-49B4-B804-C093ACFE1BBE}" destId="{EB53A454-730E-46DF-AB71-48CB93C61CD3}" srcOrd="1" destOrd="0" presId="urn:microsoft.com/office/officeart/2008/layout/NameandTitleOrganizationalChart"/>
    <dgm:cxn modelId="{FBE95087-D214-A142-8378-D2E69B108C0E}" type="presOf" srcId="{39063412-34B4-4168-980D-E36CAAFE34A6}" destId="{432E53FB-7F78-4778-BE0E-392ABF53185A}" srcOrd="1" destOrd="0" presId="urn:microsoft.com/office/officeart/2008/layout/NameandTitleOrganizationalChart"/>
    <dgm:cxn modelId="{2071ED17-F479-0848-940B-2757341BCB9B}" type="presOf" srcId="{2EC1D08D-EA98-4A83-94F7-AC3EAD936443}" destId="{AA62281D-45E6-470D-B531-25B2BE17531F}" srcOrd="0" destOrd="0" presId="urn:microsoft.com/office/officeart/2008/layout/NameandTitleOrganizationalChart"/>
    <dgm:cxn modelId="{B0DBB652-B858-4133-9599-77A816000B5E}" srcId="{2EC1D08D-EA98-4A83-94F7-AC3EAD936443}" destId="{8E65C5C6-B373-4D4C-873B-DB28288177E0}" srcOrd="0" destOrd="0" parTransId="{32F76ECA-4A5C-4B25-9553-57DE29BDA767}" sibTransId="{B14F0662-23D2-4281-A4E5-4155AC2C8C34}"/>
    <dgm:cxn modelId="{3C6C5483-6F87-3142-B0DD-5538C4C10E8A}" type="presOf" srcId="{12AFFA21-A486-4A4E-8777-5506A27D37E1}" destId="{E7FED224-4AE8-467F-A106-0E967C3F0E05}" srcOrd="1" destOrd="0" presId="urn:microsoft.com/office/officeart/2008/layout/NameandTitleOrganizationalChart"/>
    <dgm:cxn modelId="{45F49D06-4771-4C25-AD60-34705F11D616}" srcId="{8E65C5C6-B373-4D4C-873B-DB28288177E0}" destId="{AD48700C-1DAD-4679-8AF1-ACC9C990BE62}" srcOrd="0" destOrd="0" parTransId="{90C3E620-9BE4-4426-AD4F-ABB1C0758AEE}" sibTransId="{CF4ED351-3BC6-49C1-B196-9EE8EA1BCAB5}"/>
    <dgm:cxn modelId="{1878A94F-51B2-F44F-9771-3B48303D4162}" type="presOf" srcId="{08E130E3-374F-46AB-8CF5-47EE58F9200E}" destId="{AC09AB86-D9B9-4390-A49D-D344BC5ACCBB}" srcOrd="0" destOrd="0" presId="urn:microsoft.com/office/officeart/2008/layout/NameandTitleOrganizationalChart"/>
    <dgm:cxn modelId="{76C21064-98DA-F045-A7AA-7520D5D208A6}" type="presOf" srcId="{E6F68A97-1EA2-495D-84E1-ABB89EC63D77}" destId="{7C856274-CD7D-4447-A73E-50CBCA49540E}" srcOrd="0" destOrd="0" presId="urn:microsoft.com/office/officeart/2008/layout/NameandTitleOrganizationalChart"/>
    <dgm:cxn modelId="{BF8F5CCC-12A3-0F45-82A3-A23E07B50530}" type="presOf" srcId="{CF4ED351-3BC6-49C1-B196-9EE8EA1BCAB5}" destId="{E266BE0D-635D-411B-8F06-533AE4B11D1C}" srcOrd="0" destOrd="0" presId="urn:microsoft.com/office/officeart/2008/layout/NameandTitleOrganizationalChart"/>
    <dgm:cxn modelId="{6A976BBD-237F-4537-A6D1-C55D3538899D}" srcId="{37615BD3-62C3-4DD4-899B-6C0FEBD7B07E}" destId="{A6E80CFD-1710-410F-951D-0851BE93B5E3}" srcOrd="0" destOrd="0" parTransId="{ABA26CDD-0254-477E-8A5C-B38D325D0AE8}" sibTransId="{507A50A9-252A-4153-8D12-DB8D08064ED2}"/>
    <dgm:cxn modelId="{6C5D08E0-15E2-9048-A3E1-ECB1F5714116}" type="presOf" srcId="{A6E80CFD-1710-410F-951D-0851BE93B5E3}" destId="{A02A1FC6-A598-4DDB-90DB-4AEBD4117F84}" srcOrd="0" destOrd="0" presId="urn:microsoft.com/office/officeart/2008/layout/NameandTitleOrganizationalChart"/>
    <dgm:cxn modelId="{28A6F014-6939-6441-A881-9ADD9F694117}" type="presOf" srcId="{ABA26CDD-0254-477E-8A5C-B38D325D0AE8}" destId="{90BDFE2F-C33E-4309-B913-0B67F6C3DB27}" srcOrd="0" destOrd="0" presId="urn:microsoft.com/office/officeart/2008/layout/NameandTitleOrganizationalChart"/>
    <dgm:cxn modelId="{C92C2507-07F3-B241-AEB7-D97170EF7C91}" type="presOf" srcId="{39063412-34B4-4168-980D-E36CAAFE34A6}" destId="{EB216354-3B6B-416E-B0A3-E0EFCD643AD9}" srcOrd="0" destOrd="0" presId="urn:microsoft.com/office/officeart/2008/layout/NameandTitleOrganizationalChart"/>
    <dgm:cxn modelId="{A6AD3D6E-CFEB-EA4D-B37B-716794917730}" type="presOf" srcId="{A6E80CFD-1710-410F-951D-0851BE93B5E3}" destId="{4F8DA7DC-F0BD-49BF-B65F-1F38CF14466F}" srcOrd="1" destOrd="0" presId="urn:microsoft.com/office/officeart/2008/layout/NameandTitleOrganizationalChart"/>
    <dgm:cxn modelId="{22F2407F-B81A-A64C-BBC6-826B1764AB4C}" type="presOf" srcId="{5BB25D3E-F2C2-4435-A10F-0933FD10A6E3}" destId="{3AFB2E39-031A-4DD8-AED3-68C5ED0F33CE}" srcOrd="0" destOrd="0" presId="urn:microsoft.com/office/officeart/2008/layout/NameandTitleOrganizationalChart"/>
    <dgm:cxn modelId="{5310A1C1-986E-2A44-A973-02416F131345}" type="presOf" srcId="{61378B7A-CB30-453F-A1DE-11B26ABD9CD8}" destId="{7ECA79A7-DDF6-4E32-9695-534007073CEA}" srcOrd="0" destOrd="0" presId="urn:microsoft.com/office/officeart/2008/layout/NameandTitleOrganizationalChart"/>
    <dgm:cxn modelId="{99F8AE51-8DAD-2C49-9027-D681E12C41EA}" type="presOf" srcId="{90C3E620-9BE4-4426-AD4F-ABB1C0758AEE}" destId="{EC6E3643-9E9A-4FA3-B12A-6A85C0DFD7D8}" srcOrd="0" destOrd="0" presId="urn:microsoft.com/office/officeart/2008/layout/NameandTitleOrganizationalChart"/>
    <dgm:cxn modelId="{D5C62AC2-11EB-1043-976F-60A17AC6C590}" type="presOf" srcId="{F7983F3A-D998-4737-A7BA-EB23CDA63719}" destId="{7CD9E830-934C-4D93-94C3-DB85B9553F70}" srcOrd="0" destOrd="0" presId="urn:microsoft.com/office/officeart/2008/layout/NameandTitleOrganizationalChart"/>
    <dgm:cxn modelId="{6CC17492-B067-2342-8BE2-F469AE875395}" type="presOf" srcId="{81DD019F-4D99-4310-BFE4-6314DECFEDD6}" destId="{6C6DF1A3-7E26-44A6-9554-B5DF89CD6809}" srcOrd="1" destOrd="0" presId="urn:microsoft.com/office/officeart/2008/layout/NameandTitleOrganizationalChart"/>
    <dgm:cxn modelId="{7468685A-B938-5146-B8B0-C68337B75015}" type="presOf" srcId="{507A50A9-252A-4153-8D12-DB8D08064ED2}" destId="{8E43EC4D-250C-4E86-8B6A-494888F372F4}" srcOrd="0" destOrd="0" presId="urn:microsoft.com/office/officeart/2008/layout/NameandTitleOrganizationalChart"/>
    <dgm:cxn modelId="{BF219C37-D406-3B4E-ACE1-6C3AA743EBE7}" type="presOf" srcId="{60610C70-F396-4C13-9759-4049DE66C21C}" destId="{055B2090-D8B8-4B73-8DBF-138F007FEEF3}" srcOrd="0" destOrd="0" presId="urn:microsoft.com/office/officeart/2008/layout/NameandTitleOrganizationalChart"/>
    <dgm:cxn modelId="{B03A50E7-E1A5-684F-9E50-80EA4430A5E6}" type="presOf" srcId="{FB1AC993-DCC0-440C-8731-7C85122A7DDD}" destId="{48605733-7B8B-4AB9-9000-F315D0BB570E}" srcOrd="1" destOrd="0" presId="urn:microsoft.com/office/officeart/2008/layout/NameandTitleOrganizationalChart"/>
    <dgm:cxn modelId="{0473287B-89E5-2145-8818-28FC93CCC27E}" type="presParOf" srcId="{AA62281D-45E6-470D-B531-25B2BE17531F}" destId="{6903D672-3BD8-4820-B714-26CC39FFC59D}" srcOrd="0" destOrd="0" presId="urn:microsoft.com/office/officeart/2008/layout/NameandTitleOrganizationalChart"/>
    <dgm:cxn modelId="{221CC1CF-9D35-2940-9C38-9710C47BB2C7}" type="presParOf" srcId="{6903D672-3BD8-4820-B714-26CC39FFC59D}" destId="{7D2569E9-19C1-4115-8074-E6A573A8A32A}" srcOrd="0" destOrd="0" presId="urn:microsoft.com/office/officeart/2008/layout/NameandTitleOrganizationalChart"/>
    <dgm:cxn modelId="{5B62F734-CD74-6342-97D7-9ECC65888C5B}" type="presParOf" srcId="{7D2569E9-19C1-4115-8074-E6A573A8A32A}" destId="{188C032F-8E37-423E-988A-305520FB1671}" srcOrd="0" destOrd="0" presId="urn:microsoft.com/office/officeart/2008/layout/NameandTitleOrganizationalChart"/>
    <dgm:cxn modelId="{B15E25D7-730F-E144-BBD2-931C08D6802C}" type="presParOf" srcId="{7D2569E9-19C1-4115-8074-E6A573A8A32A}" destId="{69042B9C-E41C-47A9-AA14-7E00E0CBAF1F}" srcOrd="1" destOrd="0" presId="urn:microsoft.com/office/officeart/2008/layout/NameandTitleOrganizationalChart"/>
    <dgm:cxn modelId="{62F6F7FE-14B3-1041-A0F4-1BFB793CD00A}" type="presParOf" srcId="{7D2569E9-19C1-4115-8074-E6A573A8A32A}" destId="{F7651DFF-42E5-4EFA-9B0C-B5A48EF6B7DB}" srcOrd="2" destOrd="0" presId="urn:microsoft.com/office/officeart/2008/layout/NameandTitleOrganizationalChart"/>
    <dgm:cxn modelId="{A92B3FE6-8E34-EC42-8428-2BFADFF48A33}" type="presParOf" srcId="{6903D672-3BD8-4820-B714-26CC39FFC59D}" destId="{804F5A27-0A81-4BFB-9FDE-06CC84A82501}" srcOrd="1" destOrd="0" presId="urn:microsoft.com/office/officeart/2008/layout/NameandTitleOrganizationalChart"/>
    <dgm:cxn modelId="{4FB553DA-E4E3-2646-A0FE-BE23BAA386A8}" type="presParOf" srcId="{804F5A27-0A81-4BFB-9FDE-06CC84A82501}" destId="{EC6E3643-9E9A-4FA3-B12A-6A85C0DFD7D8}" srcOrd="0" destOrd="0" presId="urn:microsoft.com/office/officeart/2008/layout/NameandTitleOrganizationalChart"/>
    <dgm:cxn modelId="{105ABD5E-77E7-8B4B-8EB4-0B2023353426}" type="presParOf" srcId="{804F5A27-0A81-4BFB-9FDE-06CC84A82501}" destId="{04B5C13A-F83F-4F44-A03C-FF91A97353C7}" srcOrd="1" destOrd="0" presId="urn:microsoft.com/office/officeart/2008/layout/NameandTitleOrganizationalChart"/>
    <dgm:cxn modelId="{C515585D-CAB8-4D4C-8C03-725114C55DA5}" type="presParOf" srcId="{04B5C13A-F83F-4F44-A03C-FF91A97353C7}" destId="{1FAA0229-E7DE-48E2-B316-5438878DFBA1}" srcOrd="0" destOrd="0" presId="urn:microsoft.com/office/officeart/2008/layout/NameandTitleOrganizationalChart"/>
    <dgm:cxn modelId="{C196AF4E-49FA-9F49-BDA6-A576B3406536}" type="presParOf" srcId="{1FAA0229-E7DE-48E2-B316-5438878DFBA1}" destId="{D7A2EA90-14DA-4116-9D32-14666B9E13BE}" srcOrd="0" destOrd="0" presId="urn:microsoft.com/office/officeart/2008/layout/NameandTitleOrganizationalChart"/>
    <dgm:cxn modelId="{1C6C643B-0EB4-724A-AD75-65028E44EF5A}" type="presParOf" srcId="{1FAA0229-E7DE-48E2-B316-5438878DFBA1}" destId="{E266BE0D-635D-411B-8F06-533AE4B11D1C}" srcOrd="1" destOrd="0" presId="urn:microsoft.com/office/officeart/2008/layout/NameandTitleOrganizationalChart"/>
    <dgm:cxn modelId="{2DF4FC72-5A8B-AE47-811D-CA6A54B22245}" type="presParOf" srcId="{1FAA0229-E7DE-48E2-B316-5438878DFBA1}" destId="{202989AD-5D63-45CE-AFE1-DB7FC632BE07}" srcOrd="2" destOrd="0" presId="urn:microsoft.com/office/officeart/2008/layout/NameandTitleOrganizationalChart"/>
    <dgm:cxn modelId="{8B12D576-BFF3-9749-BC79-8F84773A221A}" type="presParOf" srcId="{04B5C13A-F83F-4F44-A03C-FF91A97353C7}" destId="{80150E9F-2705-49A5-909C-90A8E5E54F25}" srcOrd="1" destOrd="0" presId="urn:microsoft.com/office/officeart/2008/layout/NameandTitleOrganizationalChart"/>
    <dgm:cxn modelId="{884B2EDA-B64F-274D-AE47-B9D98477F62B}" type="presParOf" srcId="{04B5C13A-F83F-4F44-A03C-FF91A97353C7}" destId="{DE05BDAB-7FDC-4847-80D9-2EFB5D3CB70F}" srcOrd="2" destOrd="0" presId="urn:microsoft.com/office/officeart/2008/layout/NameandTitleOrganizationalChart"/>
    <dgm:cxn modelId="{1BCD5DFF-FD3D-1149-A82D-E5FE1FACDA0A}" type="presParOf" srcId="{804F5A27-0A81-4BFB-9FDE-06CC84A82501}" destId="{7CD9E830-934C-4D93-94C3-DB85B9553F70}" srcOrd="2" destOrd="0" presId="urn:microsoft.com/office/officeart/2008/layout/NameandTitleOrganizationalChart"/>
    <dgm:cxn modelId="{1A3FBB7F-6E81-7443-98B6-4E427B5C8A70}" type="presParOf" srcId="{804F5A27-0A81-4BFB-9FDE-06CC84A82501}" destId="{65B7000C-C7CB-4A86-AB67-94CBB803C6F4}" srcOrd="3" destOrd="0" presId="urn:microsoft.com/office/officeart/2008/layout/NameandTitleOrganizationalChart"/>
    <dgm:cxn modelId="{D130740F-542A-5948-82D6-9333BD65AE9C}" type="presParOf" srcId="{65B7000C-C7CB-4A86-AB67-94CBB803C6F4}" destId="{76F4A412-9392-42F3-8602-749F0CA9A64F}" srcOrd="0" destOrd="0" presId="urn:microsoft.com/office/officeart/2008/layout/NameandTitleOrganizationalChart"/>
    <dgm:cxn modelId="{71975D46-AE4A-2648-99A0-9B24860E9D4B}" type="presParOf" srcId="{76F4A412-9392-42F3-8602-749F0CA9A64F}" destId="{F2D254EE-09C3-4485-BEB7-0C75AD620D34}" srcOrd="0" destOrd="0" presId="urn:microsoft.com/office/officeart/2008/layout/NameandTitleOrganizationalChart"/>
    <dgm:cxn modelId="{AC9A3D3B-3D2F-714C-AA81-513176A0ABFB}" type="presParOf" srcId="{76F4A412-9392-42F3-8602-749F0CA9A64F}" destId="{7C856274-CD7D-4447-A73E-50CBCA49540E}" srcOrd="1" destOrd="0" presId="urn:microsoft.com/office/officeart/2008/layout/NameandTitleOrganizationalChart"/>
    <dgm:cxn modelId="{66732B00-F852-874B-B04E-26BDF2D1A74A}" type="presParOf" srcId="{76F4A412-9392-42F3-8602-749F0CA9A64F}" destId="{8C7E258A-0DE8-4038-8C23-644CDF03DBE8}" srcOrd="2" destOrd="0" presId="urn:microsoft.com/office/officeart/2008/layout/NameandTitleOrganizationalChart"/>
    <dgm:cxn modelId="{1581BD8E-AD52-8543-949C-FBE827720AC0}" type="presParOf" srcId="{65B7000C-C7CB-4A86-AB67-94CBB803C6F4}" destId="{C6ABDB05-0DBD-4236-8984-1AE64A012AB5}" srcOrd="1" destOrd="0" presId="urn:microsoft.com/office/officeart/2008/layout/NameandTitleOrganizationalChart"/>
    <dgm:cxn modelId="{83F88831-0212-AC46-A1D1-6B5C1F30AEB2}" type="presParOf" srcId="{C6ABDB05-0DBD-4236-8984-1AE64A012AB5}" destId="{90BDFE2F-C33E-4309-B913-0B67F6C3DB27}" srcOrd="0" destOrd="0" presId="urn:microsoft.com/office/officeart/2008/layout/NameandTitleOrganizationalChart"/>
    <dgm:cxn modelId="{ADBD3BD0-495D-814A-9EB4-E951B87B542B}" type="presParOf" srcId="{C6ABDB05-0DBD-4236-8984-1AE64A012AB5}" destId="{8B0055C0-9EE4-4195-A2D6-2E1FB440461B}" srcOrd="1" destOrd="0" presId="urn:microsoft.com/office/officeart/2008/layout/NameandTitleOrganizationalChart"/>
    <dgm:cxn modelId="{35803153-F52A-934B-BA4F-0F8779F13406}" type="presParOf" srcId="{8B0055C0-9EE4-4195-A2D6-2E1FB440461B}" destId="{CD8CBEFE-94BD-452D-B170-B0CBE3D8544D}" srcOrd="0" destOrd="0" presId="urn:microsoft.com/office/officeart/2008/layout/NameandTitleOrganizationalChart"/>
    <dgm:cxn modelId="{41314F1A-7DFB-4543-A30A-12769CD91D57}" type="presParOf" srcId="{CD8CBEFE-94BD-452D-B170-B0CBE3D8544D}" destId="{A02A1FC6-A598-4DDB-90DB-4AEBD4117F84}" srcOrd="0" destOrd="0" presId="urn:microsoft.com/office/officeart/2008/layout/NameandTitleOrganizationalChart"/>
    <dgm:cxn modelId="{90A92F1A-FF76-B749-BC21-B68766233E52}" type="presParOf" srcId="{CD8CBEFE-94BD-452D-B170-B0CBE3D8544D}" destId="{8E43EC4D-250C-4E86-8B6A-494888F372F4}" srcOrd="1" destOrd="0" presId="urn:microsoft.com/office/officeart/2008/layout/NameandTitleOrganizationalChart"/>
    <dgm:cxn modelId="{D9CDC49D-A4C1-6242-836D-ADDDD7021FA3}" type="presParOf" srcId="{CD8CBEFE-94BD-452D-B170-B0CBE3D8544D}" destId="{4F8DA7DC-F0BD-49BF-B65F-1F38CF14466F}" srcOrd="2" destOrd="0" presId="urn:microsoft.com/office/officeart/2008/layout/NameandTitleOrganizationalChart"/>
    <dgm:cxn modelId="{B8CEE5BE-E438-CF48-BF0B-276BDA7FE1C2}" type="presParOf" srcId="{8B0055C0-9EE4-4195-A2D6-2E1FB440461B}" destId="{7984C60B-1D69-4F64-9F7D-F8E65F198E2E}" srcOrd="1" destOrd="0" presId="urn:microsoft.com/office/officeart/2008/layout/NameandTitleOrganizationalChart"/>
    <dgm:cxn modelId="{C98EDE36-AA76-804D-99C9-C39E876B2027}" type="presParOf" srcId="{8B0055C0-9EE4-4195-A2D6-2E1FB440461B}" destId="{6EE2D386-C218-4693-86CB-2F995700D8DC}" srcOrd="2" destOrd="0" presId="urn:microsoft.com/office/officeart/2008/layout/NameandTitleOrganizationalChart"/>
    <dgm:cxn modelId="{C2B3E42D-3114-FE47-9E7B-818DA4776593}" type="presParOf" srcId="{C6ABDB05-0DBD-4236-8984-1AE64A012AB5}" destId="{52ADC276-C95E-456E-9269-C1BAD252D990}" srcOrd="2" destOrd="0" presId="urn:microsoft.com/office/officeart/2008/layout/NameandTitleOrganizationalChart"/>
    <dgm:cxn modelId="{FFD70BE1-52E4-A64B-B135-D156F7E06106}" type="presParOf" srcId="{C6ABDB05-0DBD-4236-8984-1AE64A012AB5}" destId="{BB5BD472-5AA5-4833-A456-7EBC895B9C99}" srcOrd="3" destOrd="0" presId="urn:microsoft.com/office/officeart/2008/layout/NameandTitleOrganizationalChart"/>
    <dgm:cxn modelId="{0D9A0660-E062-5E44-AB6F-C80594884CF4}" type="presParOf" srcId="{BB5BD472-5AA5-4833-A456-7EBC895B9C99}" destId="{49A3C359-9821-46E0-8709-C59E4DA43336}" srcOrd="0" destOrd="0" presId="urn:microsoft.com/office/officeart/2008/layout/NameandTitleOrganizationalChart"/>
    <dgm:cxn modelId="{FC4A0013-AFB9-0D44-AC72-F7D554292828}" type="presParOf" srcId="{49A3C359-9821-46E0-8709-C59E4DA43336}" destId="{A121F820-ECB2-423E-8CA0-D7F5695ABF8B}" srcOrd="0" destOrd="0" presId="urn:microsoft.com/office/officeart/2008/layout/NameandTitleOrganizationalChart"/>
    <dgm:cxn modelId="{7F5518F3-5F05-5944-AC18-990D18D23786}" type="presParOf" srcId="{49A3C359-9821-46E0-8709-C59E4DA43336}" destId="{06B640DC-3201-4CBE-A742-30089D4FD632}" srcOrd="1" destOrd="0" presId="urn:microsoft.com/office/officeart/2008/layout/NameandTitleOrganizationalChart"/>
    <dgm:cxn modelId="{9144A73C-F330-3845-BF5D-3AC36B6B5A17}" type="presParOf" srcId="{49A3C359-9821-46E0-8709-C59E4DA43336}" destId="{48605733-7B8B-4AB9-9000-F315D0BB570E}" srcOrd="2" destOrd="0" presId="urn:microsoft.com/office/officeart/2008/layout/NameandTitleOrganizationalChart"/>
    <dgm:cxn modelId="{031855D6-7582-164E-B854-B629BB0A0D5C}" type="presParOf" srcId="{BB5BD472-5AA5-4833-A456-7EBC895B9C99}" destId="{7AA32080-2BFD-45A3-9283-C051F9934903}" srcOrd="1" destOrd="0" presId="urn:microsoft.com/office/officeart/2008/layout/NameandTitleOrganizationalChart"/>
    <dgm:cxn modelId="{E15B7265-2D47-6546-8475-EE897D4BBA56}" type="presParOf" srcId="{7AA32080-2BFD-45A3-9283-C051F9934903}" destId="{055B2090-D8B8-4B73-8DBF-138F007FEEF3}" srcOrd="0" destOrd="0" presId="urn:microsoft.com/office/officeart/2008/layout/NameandTitleOrganizationalChart"/>
    <dgm:cxn modelId="{4BD9A0F0-84A4-2E4A-AC7F-964E2F6D2833}" type="presParOf" srcId="{7AA32080-2BFD-45A3-9283-C051F9934903}" destId="{9EE56497-8F04-4322-B6A6-7AD821803575}" srcOrd="1" destOrd="0" presId="urn:microsoft.com/office/officeart/2008/layout/NameandTitleOrganizationalChart"/>
    <dgm:cxn modelId="{6C723FBB-52E5-DE43-A499-6F0F570672B6}" type="presParOf" srcId="{9EE56497-8F04-4322-B6A6-7AD821803575}" destId="{FF53BFB2-54D7-4880-B3A2-C1AD1C993B8E}" srcOrd="0" destOrd="0" presId="urn:microsoft.com/office/officeart/2008/layout/NameandTitleOrganizationalChart"/>
    <dgm:cxn modelId="{92226DF9-D085-154C-AA10-EA4672D18A84}" type="presParOf" srcId="{FF53BFB2-54D7-4880-B3A2-C1AD1C993B8E}" destId="{F053B679-58FC-4131-ACCE-3E8EF55B6E11}" srcOrd="0" destOrd="0" presId="urn:microsoft.com/office/officeart/2008/layout/NameandTitleOrganizationalChart"/>
    <dgm:cxn modelId="{8BF66F50-C86B-0541-8D7C-9A847F5013E0}" type="presParOf" srcId="{FF53BFB2-54D7-4880-B3A2-C1AD1C993B8E}" destId="{C38B03D2-CB6C-4DB4-BAD3-68088A42766F}" srcOrd="1" destOrd="0" presId="urn:microsoft.com/office/officeart/2008/layout/NameandTitleOrganizationalChart"/>
    <dgm:cxn modelId="{F6E9ADE2-C9C4-D84F-8C1D-0F938701C608}" type="presParOf" srcId="{FF53BFB2-54D7-4880-B3A2-C1AD1C993B8E}" destId="{EB53A454-730E-46DF-AB71-48CB93C61CD3}" srcOrd="2" destOrd="0" presId="urn:microsoft.com/office/officeart/2008/layout/NameandTitleOrganizationalChart"/>
    <dgm:cxn modelId="{C0FC5246-C8E6-9F41-B734-36F7D905A1FD}" type="presParOf" srcId="{9EE56497-8F04-4322-B6A6-7AD821803575}" destId="{562EF671-F3EA-43D1-B166-FD3C5BD0A12E}" srcOrd="1" destOrd="0" presId="urn:microsoft.com/office/officeart/2008/layout/NameandTitleOrganizationalChart"/>
    <dgm:cxn modelId="{4351F48D-DE62-CF40-B5D8-3029448BF40B}" type="presParOf" srcId="{9EE56497-8F04-4322-B6A6-7AD821803575}" destId="{2086BAF1-47DB-4F66-A1C7-51472BF249CA}" srcOrd="2" destOrd="0" presId="urn:microsoft.com/office/officeart/2008/layout/NameandTitleOrganizationalChart"/>
    <dgm:cxn modelId="{39F37141-4125-4F4B-8F70-D3B5A29F2F51}" type="presParOf" srcId="{7AA32080-2BFD-45A3-9283-C051F9934903}" destId="{7ECA79A7-DDF6-4E32-9695-534007073CEA}" srcOrd="2" destOrd="0" presId="urn:microsoft.com/office/officeart/2008/layout/NameandTitleOrganizationalChart"/>
    <dgm:cxn modelId="{822C3B5B-3F44-7344-A1AE-09F4D44F1ECC}" type="presParOf" srcId="{7AA32080-2BFD-45A3-9283-C051F9934903}" destId="{5D56B5D7-418D-43F7-B6F1-EAEB320D3540}" srcOrd="3" destOrd="0" presId="urn:microsoft.com/office/officeart/2008/layout/NameandTitleOrganizationalChart"/>
    <dgm:cxn modelId="{E022C93C-CC65-AA45-8D7F-A11EDE91F4A5}" type="presParOf" srcId="{5D56B5D7-418D-43F7-B6F1-EAEB320D3540}" destId="{BB17C980-3231-4BB6-9596-3D8A48C6FFB9}" srcOrd="0" destOrd="0" presId="urn:microsoft.com/office/officeart/2008/layout/NameandTitleOrganizationalChart"/>
    <dgm:cxn modelId="{353C3B4C-9F3A-1E4F-A7BC-6CE98CF0FC35}" type="presParOf" srcId="{BB17C980-3231-4BB6-9596-3D8A48C6FFB9}" destId="{BA10CD06-B763-4C0D-BEFD-3AF2E10F4F39}" srcOrd="0" destOrd="0" presId="urn:microsoft.com/office/officeart/2008/layout/NameandTitleOrganizationalChart"/>
    <dgm:cxn modelId="{D3B20B17-6793-2341-89C9-3E8969076DD7}" type="presParOf" srcId="{BB17C980-3231-4BB6-9596-3D8A48C6FFB9}" destId="{AC09AB86-D9B9-4390-A49D-D344BC5ACCBB}" srcOrd="1" destOrd="0" presId="urn:microsoft.com/office/officeart/2008/layout/NameandTitleOrganizationalChart"/>
    <dgm:cxn modelId="{11A7FF36-9C0B-6341-8850-6ABD298EC2C1}" type="presParOf" srcId="{BB17C980-3231-4BB6-9596-3D8A48C6FFB9}" destId="{6C6DF1A3-7E26-44A6-9554-B5DF89CD6809}" srcOrd="2" destOrd="0" presId="urn:microsoft.com/office/officeart/2008/layout/NameandTitleOrganizationalChart"/>
    <dgm:cxn modelId="{4303EA2B-E04F-CB46-B448-275785B26551}" type="presParOf" srcId="{5D56B5D7-418D-43F7-B6F1-EAEB320D3540}" destId="{DC2BD136-268C-4300-9F4E-A68CFEC15CBE}" srcOrd="1" destOrd="0" presId="urn:microsoft.com/office/officeart/2008/layout/NameandTitleOrganizationalChart"/>
    <dgm:cxn modelId="{24B20A22-E688-CA48-AB64-E9F7DA7B81A2}" type="presParOf" srcId="{DC2BD136-268C-4300-9F4E-A68CFEC15CBE}" destId="{3AFB2E39-031A-4DD8-AED3-68C5ED0F33CE}" srcOrd="0" destOrd="0" presId="urn:microsoft.com/office/officeart/2008/layout/NameandTitleOrganizationalChart"/>
    <dgm:cxn modelId="{8AA8631F-8E5D-2D41-9135-EA2D5DECD221}" type="presParOf" srcId="{DC2BD136-268C-4300-9F4E-A68CFEC15CBE}" destId="{A3811EFF-641A-453A-8142-1710E355F861}" srcOrd="1" destOrd="0" presId="urn:microsoft.com/office/officeart/2008/layout/NameandTitleOrganizationalChart"/>
    <dgm:cxn modelId="{5BB91CC6-3078-3D4A-88D1-999BCC879315}" type="presParOf" srcId="{A3811EFF-641A-453A-8142-1710E355F861}" destId="{8069F860-45B9-415C-9DA9-7F7AC606010E}" srcOrd="0" destOrd="0" presId="urn:microsoft.com/office/officeart/2008/layout/NameandTitleOrganizationalChart"/>
    <dgm:cxn modelId="{575611EA-1236-EB49-98C8-12708828B864}" type="presParOf" srcId="{8069F860-45B9-415C-9DA9-7F7AC606010E}" destId="{95018262-9700-4E96-B129-F558D76360DE}" srcOrd="0" destOrd="0" presId="urn:microsoft.com/office/officeart/2008/layout/NameandTitleOrganizationalChart"/>
    <dgm:cxn modelId="{CC50BACB-455E-FB4A-9D01-59CBC52204DB}" type="presParOf" srcId="{8069F860-45B9-415C-9DA9-7F7AC606010E}" destId="{F7FDA5F2-3132-4344-AE66-834088FE31C5}" srcOrd="1" destOrd="0" presId="urn:microsoft.com/office/officeart/2008/layout/NameandTitleOrganizationalChart"/>
    <dgm:cxn modelId="{932C496F-A7E4-9E4C-9FC2-5B1349A1B829}" type="presParOf" srcId="{8069F860-45B9-415C-9DA9-7F7AC606010E}" destId="{E7FED224-4AE8-467F-A106-0E967C3F0E05}" srcOrd="2" destOrd="0" presId="urn:microsoft.com/office/officeart/2008/layout/NameandTitleOrganizationalChart"/>
    <dgm:cxn modelId="{F96CC110-8FEA-0442-8B3C-3FD37BCDC1D3}" type="presParOf" srcId="{A3811EFF-641A-453A-8142-1710E355F861}" destId="{BCAD7241-2966-4E69-8573-7DBB7DE83A7D}" srcOrd="1" destOrd="0" presId="urn:microsoft.com/office/officeart/2008/layout/NameandTitleOrganizationalChart"/>
    <dgm:cxn modelId="{1AFD4402-7EA6-254C-867C-A8C5B3787B84}" type="presParOf" srcId="{A3811EFF-641A-453A-8142-1710E355F861}" destId="{3DCCA355-9C9B-4FB1-A5EF-5845FA8920EA}" srcOrd="2" destOrd="0" presId="urn:microsoft.com/office/officeart/2008/layout/NameandTitleOrganizationalChart"/>
    <dgm:cxn modelId="{4E79D8C5-A377-1140-A21B-23300B1D4E40}" type="presParOf" srcId="{DC2BD136-268C-4300-9F4E-A68CFEC15CBE}" destId="{75FDBD79-15C9-4DA7-9089-A1520B56387C}" srcOrd="2" destOrd="0" presId="urn:microsoft.com/office/officeart/2008/layout/NameandTitleOrganizationalChart"/>
    <dgm:cxn modelId="{DC4F83A8-DB7A-134B-94C5-F25A1C876210}" type="presParOf" srcId="{DC2BD136-268C-4300-9F4E-A68CFEC15CBE}" destId="{0AE10FBA-C1FC-4826-BD2A-1EDA7011CB6D}" srcOrd="3" destOrd="0" presId="urn:microsoft.com/office/officeart/2008/layout/NameandTitleOrganizationalChart"/>
    <dgm:cxn modelId="{C611BDEA-AE4A-C345-8B9C-89EA0F8F08EF}" type="presParOf" srcId="{0AE10FBA-C1FC-4826-BD2A-1EDA7011CB6D}" destId="{8C1FCCD9-DD60-42D9-9FC6-E0F58C6BE42B}" srcOrd="0" destOrd="0" presId="urn:microsoft.com/office/officeart/2008/layout/NameandTitleOrganizationalChart"/>
    <dgm:cxn modelId="{7AEAA43D-B421-D94A-AA0A-595ADD3279B2}" type="presParOf" srcId="{8C1FCCD9-DD60-42D9-9FC6-E0F58C6BE42B}" destId="{EB216354-3B6B-416E-B0A3-E0EFCD643AD9}" srcOrd="0" destOrd="0" presId="urn:microsoft.com/office/officeart/2008/layout/NameandTitleOrganizationalChart"/>
    <dgm:cxn modelId="{8561D1CC-9DE5-4548-84D6-EEF14F47DE95}" type="presParOf" srcId="{8C1FCCD9-DD60-42D9-9FC6-E0F58C6BE42B}" destId="{F2169968-BBBB-476E-83C5-80BC75BA562D}" srcOrd="1" destOrd="0" presId="urn:microsoft.com/office/officeart/2008/layout/NameandTitleOrganizationalChart"/>
    <dgm:cxn modelId="{48C4FFBF-67E5-B342-9D25-86113ABB41E0}" type="presParOf" srcId="{8C1FCCD9-DD60-42D9-9FC6-E0F58C6BE42B}" destId="{432E53FB-7F78-4778-BE0E-392ABF53185A}" srcOrd="2" destOrd="0" presId="urn:microsoft.com/office/officeart/2008/layout/NameandTitleOrganizationalChart"/>
    <dgm:cxn modelId="{DE7546CF-E16F-D04D-8C62-1C440E0E0E5E}" type="presParOf" srcId="{0AE10FBA-C1FC-4826-BD2A-1EDA7011CB6D}" destId="{48BB2101-2FBB-4439-811F-F40C4D194399}" srcOrd="1" destOrd="0" presId="urn:microsoft.com/office/officeart/2008/layout/NameandTitleOrganizationalChart"/>
    <dgm:cxn modelId="{EBA4DAE9-0E40-074B-BDE3-3F92A324866D}" type="presParOf" srcId="{0AE10FBA-C1FC-4826-BD2A-1EDA7011CB6D}" destId="{A238DFFD-F9D2-4D8D-9A56-465B40E91482}" srcOrd="2" destOrd="0" presId="urn:microsoft.com/office/officeart/2008/layout/NameandTitleOrganizationalChart"/>
    <dgm:cxn modelId="{24BF3699-6B11-6B4A-8FE8-E815CFB85FE4}" type="presParOf" srcId="{5D56B5D7-418D-43F7-B6F1-EAEB320D3540}" destId="{9D708679-16A8-4214-90E9-5033783E395D}" srcOrd="2" destOrd="0" presId="urn:microsoft.com/office/officeart/2008/layout/NameandTitleOrganizationalChart"/>
    <dgm:cxn modelId="{31FD5B4B-FF65-5048-A4CC-E169DF0CA607}" type="presParOf" srcId="{BB5BD472-5AA5-4833-A456-7EBC895B9C99}" destId="{05C3BB2B-9EB3-480C-970B-45BA8D6BE42A}" srcOrd="2" destOrd="0" presId="urn:microsoft.com/office/officeart/2008/layout/NameandTitleOrganizationalChart"/>
    <dgm:cxn modelId="{DD758A92-F058-0449-8455-8A507790FB19}" type="presParOf" srcId="{65B7000C-C7CB-4A86-AB67-94CBB803C6F4}" destId="{DB13CB47-CDC0-48E8-AEA3-E6B09FF6C2AD}" srcOrd="2" destOrd="0" presId="urn:microsoft.com/office/officeart/2008/layout/NameandTitleOrganizationalChart"/>
    <dgm:cxn modelId="{4BBFAB1C-7B3F-E74F-997A-174EC61F65E7}" type="presParOf" srcId="{6903D672-3BD8-4820-B714-26CC39FFC59D}" destId="{501A534A-62E6-401C-BA2A-D2F2A9804401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C1D08D-EA98-4A83-94F7-AC3EAD936443}" type="doc">
      <dgm:prSet loTypeId="urn:microsoft.com/office/officeart/2005/8/layout/orgChart1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E65C5C6-B373-4D4C-873B-DB28288177E0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32</a:t>
          </a:r>
          <a:endParaRPr lang="en-US" b="1" dirty="0">
            <a:solidFill>
              <a:schemeClr val="tx2"/>
            </a:solidFill>
          </a:endParaRPr>
        </a:p>
      </dgm:t>
    </dgm:pt>
    <dgm:pt modelId="{32F76ECA-4A5C-4B25-9553-57DE29BDA767}" type="parTrans" cxnId="{B0DBB652-B858-4133-9599-77A816000B5E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B14F0662-23D2-4281-A4E5-4155AC2C8C34}" type="sibTrans" cxnId="{B0DBB652-B858-4133-9599-77A816000B5E}">
      <dgm:prSet/>
      <dgm:spPr/>
      <dgm:t>
        <a:bodyPr/>
        <a:lstStyle/>
        <a:p>
          <a:endParaRPr lang="en-US"/>
        </a:p>
      </dgm:t>
    </dgm:pt>
    <dgm:pt modelId="{AD48700C-1DAD-4679-8AF1-ACC9C990BE62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16</a:t>
          </a:r>
          <a:endParaRPr lang="en-US" b="1" dirty="0">
            <a:solidFill>
              <a:schemeClr val="tx2"/>
            </a:solidFill>
          </a:endParaRPr>
        </a:p>
      </dgm:t>
    </dgm:pt>
    <dgm:pt modelId="{90C3E620-9BE4-4426-AD4F-ABB1C0758AEE}" type="parTrans" cxnId="{45F49D06-4771-4C25-AD60-34705F11D616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CF4ED351-3BC6-49C1-B196-9EE8EA1BCAB5}" type="sibTrans" cxnId="{45F49D06-4771-4C25-AD60-34705F11D616}">
      <dgm:prSet/>
      <dgm:spPr/>
      <dgm:t>
        <a:bodyPr/>
        <a:lstStyle/>
        <a:p>
          <a:endParaRPr lang="en-US"/>
        </a:p>
      </dgm:t>
    </dgm:pt>
    <dgm:pt modelId="{37615BD3-62C3-4DD4-899B-6C0FEBD7B07E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16</a:t>
          </a:r>
          <a:endParaRPr lang="en-US" b="1" dirty="0">
            <a:solidFill>
              <a:schemeClr val="tx2"/>
            </a:solidFill>
          </a:endParaRPr>
        </a:p>
      </dgm:t>
    </dgm:pt>
    <dgm:pt modelId="{F7983F3A-D998-4737-A7BA-EB23CDA63719}" type="parTrans" cxnId="{3ED46779-1C21-480A-9E11-E3F750508662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E6F68A97-1EA2-495D-84E1-ABB89EC63D77}" type="sibTrans" cxnId="{3ED46779-1C21-480A-9E11-E3F750508662}">
      <dgm:prSet/>
      <dgm:spPr/>
      <dgm:t>
        <a:bodyPr/>
        <a:lstStyle/>
        <a:p>
          <a:endParaRPr lang="en-US"/>
        </a:p>
      </dgm:t>
    </dgm:pt>
    <dgm:pt modelId="{FB1AC993-DCC0-440C-8731-7C85122A7DDD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8</a:t>
          </a:r>
          <a:endParaRPr lang="en-US" b="1" dirty="0">
            <a:solidFill>
              <a:schemeClr val="tx2"/>
            </a:solidFill>
          </a:endParaRPr>
        </a:p>
      </dgm:t>
    </dgm:pt>
    <dgm:pt modelId="{DC1E8B87-9E8E-4032-9944-2B907BDD8528}" type="parTrans" cxnId="{5616E255-07AB-44AF-857A-0A0273224715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ADAFCDF4-D63A-40DE-8414-7BBE26216FF6}" type="sibTrans" cxnId="{5616E255-07AB-44AF-857A-0A0273224715}">
      <dgm:prSet/>
      <dgm:spPr/>
      <dgm:t>
        <a:bodyPr/>
        <a:lstStyle/>
        <a:p>
          <a:endParaRPr lang="en-US"/>
        </a:p>
      </dgm:t>
    </dgm:pt>
    <dgm:pt modelId="{5F5577F7-1FD9-49B4-B804-C093ACFE1BBE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4</a:t>
          </a:r>
          <a:endParaRPr lang="en-US" b="1" dirty="0">
            <a:solidFill>
              <a:schemeClr val="tx2"/>
            </a:solidFill>
          </a:endParaRPr>
        </a:p>
      </dgm:t>
    </dgm:pt>
    <dgm:pt modelId="{60610C70-F396-4C13-9759-4049DE66C21C}" type="parTrans" cxnId="{701CD3EB-57ED-452A-AF25-C52F00504954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BFF67451-0B88-4705-A63F-9DEDC0768C3A}" type="sibTrans" cxnId="{701CD3EB-57ED-452A-AF25-C52F00504954}">
      <dgm:prSet/>
      <dgm:spPr/>
      <dgm:t>
        <a:bodyPr/>
        <a:lstStyle/>
        <a:p>
          <a:endParaRPr lang="en-US"/>
        </a:p>
      </dgm:t>
    </dgm:pt>
    <dgm:pt modelId="{81DD019F-4D99-4310-BFE4-6314DECFEDD6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4</a:t>
          </a:r>
          <a:endParaRPr lang="en-US" b="1" dirty="0">
            <a:solidFill>
              <a:schemeClr val="tx2"/>
            </a:solidFill>
          </a:endParaRPr>
        </a:p>
      </dgm:t>
    </dgm:pt>
    <dgm:pt modelId="{61378B7A-CB30-453F-A1DE-11B26ABD9CD8}" type="parTrans" cxnId="{52DDF98E-5A54-4336-88A3-86E9A8E8F8DD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08E130E3-374F-46AB-8CF5-47EE58F9200E}" type="sibTrans" cxnId="{52DDF98E-5A54-4336-88A3-86E9A8E8F8DD}">
      <dgm:prSet/>
      <dgm:spPr/>
      <dgm:t>
        <a:bodyPr/>
        <a:lstStyle/>
        <a:p>
          <a:endParaRPr lang="en-US"/>
        </a:p>
      </dgm:t>
    </dgm:pt>
    <dgm:pt modelId="{A6E80CFD-1710-410F-951D-0851BE93B5E3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8</a:t>
          </a:r>
          <a:endParaRPr lang="en-US" b="1" dirty="0">
            <a:solidFill>
              <a:schemeClr val="tx2"/>
            </a:solidFill>
          </a:endParaRPr>
        </a:p>
      </dgm:t>
    </dgm:pt>
    <dgm:pt modelId="{ABA26CDD-0254-477E-8A5C-B38D325D0AE8}" type="parTrans" cxnId="{6A976BBD-237F-4537-A6D1-C55D3538899D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507A50A9-252A-4153-8D12-DB8D08064ED2}" type="sibTrans" cxnId="{6A976BBD-237F-4537-A6D1-C55D3538899D}">
      <dgm:prSet/>
      <dgm:spPr/>
      <dgm:t>
        <a:bodyPr/>
        <a:lstStyle/>
        <a:p>
          <a:endParaRPr lang="en-US"/>
        </a:p>
      </dgm:t>
    </dgm:pt>
    <dgm:pt modelId="{12AFFA21-A486-4A4E-8777-5506A27D37E1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2</a:t>
          </a:r>
          <a:endParaRPr lang="en-US" b="1" dirty="0">
            <a:solidFill>
              <a:schemeClr val="tx2"/>
            </a:solidFill>
          </a:endParaRPr>
        </a:p>
      </dgm:t>
    </dgm:pt>
    <dgm:pt modelId="{5BB25D3E-F2C2-4435-A10F-0933FD10A6E3}" type="parTrans" cxnId="{FAAE22AD-AF0A-43D7-9144-9EC0F87826E3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CBE9AA3D-B01E-457C-9E16-60CF9E9DB8E2}" type="sibTrans" cxnId="{FAAE22AD-AF0A-43D7-9144-9EC0F87826E3}">
      <dgm:prSet/>
      <dgm:spPr/>
      <dgm:t>
        <a:bodyPr/>
        <a:lstStyle/>
        <a:p>
          <a:endParaRPr lang="en-US"/>
        </a:p>
      </dgm:t>
    </dgm:pt>
    <dgm:pt modelId="{39063412-34B4-4168-980D-E36CAAFE34A6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2</a:t>
          </a:r>
          <a:endParaRPr lang="en-US" b="1" dirty="0">
            <a:solidFill>
              <a:schemeClr val="tx2"/>
            </a:solidFill>
          </a:endParaRPr>
        </a:p>
      </dgm:t>
    </dgm:pt>
    <dgm:pt modelId="{20955A34-DB23-4B1D-BBE9-49C58646E387}" type="parTrans" cxnId="{FA2AB48E-D112-4710-AD9D-D5B49FCA852D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D7024477-60C3-49ED-8753-9C633DE9BAA0}" type="sibTrans" cxnId="{FA2AB48E-D112-4710-AD9D-D5B49FCA852D}">
      <dgm:prSet/>
      <dgm:spPr/>
      <dgm:t>
        <a:bodyPr/>
        <a:lstStyle/>
        <a:p>
          <a:endParaRPr lang="en-US"/>
        </a:p>
      </dgm:t>
    </dgm:pt>
    <dgm:pt modelId="{854577DD-F830-42B1-8E54-E67586CEB4C8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2</a:t>
          </a:r>
          <a:endParaRPr lang="en-US" b="1" dirty="0">
            <a:solidFill>
              <a:schemeClr val="tx2"/>
            </a:solidFill>
          </a:endParaRPr>
        </a:p>
      </dgm:t>
    </dgm:pt>
    <dgm:pt modelId="{F6E9A265-522C-47CD-93C4-F66AAB3869C3}" type="parTrans" cxnId="{A49BC417-3EFB-45C8-9BBD-ACA9822A252E}">
      <dgm:prSet/>
      <dgm:spPr/>
      <dgm:t>
        <a:bodyPr/>
        <a:lstStyle/>
        <a:p>
          <a:endParaRPr lang="en-US"/>
        </a:p>
      </dgm:t>
    </dgm:pt>
    <dgm:pt modelId="{077FDE29-DD85-4481-8B42-F73DD9757F3B}" type="sibTrans" cxnId="{A49BC417-3EFB-45C8-9BBD-ACA9822A252E}">
      <dgm:prSet/>
      <dgm:spPr/>
      <dgm:t>
        <a:bodyPr/>
        <a:lstStyle/>
        <a:p>
          <a:endParaRPr lang="en-US"/>
        </a:p>
      </dgm:t>
    </dgm:pt>
    <dgm:pt modelId="{BB0522CD-B42E-4AD1-8A92-6D32399DAAFC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2</a:t>
          </a:r>
          <a:endParaRPr lang="en-US" b="1" dirty="0">
            <a:solidFill>
              <a:schemeClr val="tx2"/>
            </a:solidFill>
          </a:endParaRPr>
        </a:p>
      </dgm:t>
    </dgm:pt>
    <dgm:pt modelId="{2DE204C5-9050-4F2B-A7A0-F22E771A9678}" type="parTrans" cxnId="{440076BA-C25E-4376-B523-01F629C2D81A}">
      <dgm:prSet/>
      <dgm:spPr/>
      <dgm:t>
        <a:bodyPr/>
        <a:lstStyle/>
        <a:p>
          <a:endParaRPr lang="en-US"/>
        </a:p>
      </dgm:t>
    </dgm:pt>
    <dgm:pt modelId="{C6D4D3B8-A0DF-421D-BB58-608F54DA6A06}" type="sibTrans" cxnId="{440076BA-C25E-4376-B523-01F629C2D81A}">
      <dgm:prSet/>
      <dgm:spPr/>
      <dgm:t>
        <a:bodyPr/>
        <a:lstStyle/>
        <a:p>
          <a:endParaRPr lang="en-US"/>
        </a:p>
      </dgm:t>
    </dgm:pt>
    <dgm:pt modelId="{C2DF959D-5F6F-4920-8132-BC5FB264BEAE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4</a:t>
          </a:r>
          <a:endParaRPr lang="en-US" b="1" dirty="0">
            <a:solidFill>
              <a:schemeClr val="tx2"/>
            </a:solidFill>
          </a:endParaRPr>
        </a:p>
      </dgm:t>
    </dgm:pt>
    <dgm:pt modelId="{2658E3E7-77A5-4E73-B198-AE24275B8F46}" type="parTrans" cxnId="{FBBBA448-1B7A-4CE9-859A-F0FBE4904912}">
      <dgm:prSet/>
      <dgm:spPr/>
      <dgm:t>
        <a:bodyPr/>
        <a:lstStyle/>
        <a:p>
          <a:endParaRPr lang="en-US"/>
        </a:p>
      </dgm:t>
    </dgm:pt>
    <dgm:pt modelId="{F8DF332D-04A5-4DC6-B03F-F19741467900}" type="sibTrans" cxnId="{FBBBA448-1B7A-4CE9-859A-F0FBE4904912}">
      <dgm:prSet/>
      <dgm:spPr/>
      <dgm:t>
        <a:bodyPr/>
        <a:lstStyle/>
        <a:p>
          <a:endParaRPr lang="en-US"/>
        </a:p>
      </dgm:t>
    </dgm:pt>
    <dgm:pt modelId="{49C3B9F5-BED7-4FCA-92AE-D9E7C30B3778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2</a:t>
          </a:r>
          <a:endParaRPr lang="en-US" b="1" dirty="0">
            <a:solidFill>
              <a:schemeClr val="tx2"/>
            </a:solidFill>
          </a:endParaRPr>
        </a:p>
      </dgm:t>
    </dgm:pt>
    <dgm:pt modelId="{D1F5C859-CDD2-4051-BC64-693E393A7BE0}" type="parTrans" cxnId="{17F4531B-B07E-4500-A0CC-8B94BB9C167F}">
      <dgm:prSet/>
      <dgm:spPr/>
      <dgm:t>
        <a:bodyPr/>
        <a:lstStyle/>
        <a:p>
          <a:endParaRPr lang="en-US"/>
        </a:p>
      </dgm:t>
    </dgm:pt>
    <dgm:pt modelId="{292B8DE5-1DDD-470C-BF8F-57854E975FF9}" type="sibTrans" cxnId="{17F4531B-B07E-4500-A0CC-8B94BB9C167F}">
      <dgm:prSet/>
      <dgm:spPr/>
      <dgm:t>
        <a:bodyPr/>
        <a:lstStyle/>
        <a:p>
          <a:endParaRPr lang="en-US"/>
        </a:p>
      </dgm:t>
    </dgm:pt>
    <dgm:pt modelId="{C45C2B53-8395-4448-8F86-3A902A047AC4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2</a:t>
          </a:r>
          <a:endParaRPr lang="en-US" b="1" dirty="0">
            <a:solidFill>
              <a:schemeClr val="tx2"/>
            </a:solidFill>
          </a:endParaRPr>
        </a:p>
      </dgm:t>
    </dgm:pt>
    <dgm:pt modelId="{488A0FC8-52E9-4BC7-8EFA-D05E149D3BA5}" type="parTrans" cxnId="{9C705A70-5DB6-47E5-A07E-827B25E07D46}">
      <dgm:prSet/>
      <dgm:spPr/>
      <dgm:t>
        <a:bodyPr/>
        <a:lstStyle/>
        <a:p>
          <a:endParaRPr lang="en-US"/>
        </a:p>
      </dgm:t>
    </dgm:pt>
    <dgm:pt modelId="{D79152D4-880F-458E-A5B5-1E1821A37D75}" type="sibTrans" cxnId="{9C705A70-5DB6-47E5-A07E-827B25E07D46}">
      <dgm:prSet/>
      <dgm:spPr/>
      <dgm:t>
        <a:bodyPr/>
        <a:lstStyle/>
        <a:p>
          <a:endParaRPr lang="en-US"/>
        </a:p>
      </dgm:t>
    </dgm:pt>
    <dgm:pt modelId="{B6D8C5B4-9031-43AB-9656-80B5325BDF3B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4</a:t>
          </a:r>
          <a:endParaRPr lang="en-US" b="1" dirty="0">
            <a:solidFill>
              <a:schemeClr val="tx2"/>
            </a:solidFill>
          </a:endParaRPr>
        </a:p>
      </dgm:t>
    </dgm:pt>
    <dgm:pt modelId="{559437EC-3BCD-4261-8A93-B7A36DA8C376}" type="parTrans" cxnId="{E3F0033F-E4CD-4D19-9251-060AEC866034}">
      <dgm:prSet/>
      <dgm:spPr/>
      <dgm:t>
        <a:bodyPr/>
        <a:lstStyle/>
        <a:p>
          <a:endParaRPr lang="en-US"/>
        </a:p>
      </dgm:t>
    </dgm:pt>
    <dgm:pt modelId="{933814C9-718D-4617-AF38-D02FB5655D6F}" type="sibTrans" cxnId="{E3F0033F-E4CD-4D19-9251-060AEC866034}">
      <dgm:prSet/>
      <dgm:spPr/>
      <dgm:t>
        <a:bodyPr/>
        <a:lstStyle/>
        <a:p>
          <a:endParaRPr lang="en-US"/>
        </a:p>
      </dgm:t>
    </dgm:pt>
    <dgm:pt modelId="{3CF0200F-2E4C-42A6-A83A-6B64430694A4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2</a:t>
          </a:r>
          <a:endParaRPr lang="en-US" b="1" dirty="0">
            <a:solidFill>
              <a:schemeClr val="tx2"/>
            </a:solidFill>
          </a:endParaRPr>
        </a:p>
      </dgm:t>
    </dgm:pt>
    <dgm:pt modelId="{F34FEC9A-6088-497D-ADE6-FA6A722FB4C1}" type="parTrans" cxnId="{071B971C-B62D-454D-BB83-731B88FCC882}">
      <dgm:prSet/>
      <dgm:spPr/>
      <dgm:t>
        <a:bodyPr/>
        <a:lstStyle/>
        <a:p>
          <a:endParaRPr lang="en-US"/>
        </a:p>
      </dgm:t>
    </dgm:pt>
    <dgm:pt modelId="{ED809F88-B99A-44C7-80AF-DECBC06C0E70}" type="sibTrans" cxnId="{071B971C-B62D-454D-BB83-731B88FCC882}">
      <dgm:prSet/>
      <dgm:spPr/>
      <dgm:t>
        <a:bodyPr/>
        <a:lstStyle/>
        <a:p>
          <a:endParaRPr lang="en-US"/>
        </a:p>
      </dgm:t>
    </dgm:pt>
    <dgm:pt modelId="{6EBB78E3-1C17-41C1-A1FA-FE99BE55269F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2</a:t>
          </a:r>
          <a:endParaRPr lang="en-US" b="1" dirty="0">
            <a:solidFill>
              <a:schemeClr val="tx2"/>
            </a:solidFill>
          </a:endParaRPr>
        </a:p>
      </dgm:t>
    </dgm:pt>
    <dgm:pt modelId="{D2703341-74F1-4A7D-A366-79E059D15938}" type="parTrans" cxnId="{541C96C6-72EA-4168-9FD3-15DE2F74E8EA}">
      <dgm:prSet/>
      <dgm:spPr/>
      <dgm:t>
        <a:bodyPr/>
        <a:lstStyle/>
        <a:p>
          <a:endParaRPr lang="en-US"/>
        </a:p>
      </dgm:t>
    </dgm:pt>
    <dgm:pt modelId="{EBC59C80-B269-491C-85D9-B231C4B3E55C}" type="sibTrans" cxnId="{541C96C6-72EA-4168-9FD3-15DE2F74E8EA}">
      <dgm:prSet/>
      <dgm:spPr/>
      <dgm:t>
        <a:bodyPr/>
        <a:lstStyle/>
        <a:p>
          <a:endParaRPr lang="en-US"/>
        </a:p>
      </dgm:t>
    </dgm:pt>
    <dgm:pt modelId="{E1F76917-75F6-4D6D-A4DD-2FEFFDEAB578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8</a:t>
          </a:r>
          <a:endParaRPr lang="en-US" b="1" dirty="0">
            <a:solidFill>
              <a:schemeClr val="tx2"/>
            </a:solidFill>
          </a:endParaRPr>
        </a:p>
      </dgm:t>
    </dgm:pt>
    <dgm:pt modelId="{A69A19CC-E507-4819-AABD-0C248DB69558}" type="parTrans" cxnId="{6CEBD566-8195-4919-ABDB-CA3806422DD2}">
      <dgm:prSet/>
      <dgm:spPr/>
      <dgm:t>
        <a:bodyPr/>
        <a:lstStyle/>
        <a:p>
          <a:endParaRPr lang="en-US"/>
        </a:p>
      </dgm:t>
    </dgm:pt>
    <dgm:pt modelId="{1B834CB9-7E24-4C57-BC49-7FA83B1D0F9D}" type="sibTrans" cxnId="{6CEBD566-8195-4919-ABDB-CA3806422DD2}">
      <dgm:prSet/>
      <dgm:spPr/>
      <dgm:t>
        <a:bodyPr/>
        <a:lstStyle/>
        <a:p>
          <a:endParaRPr lang="en-US"/>
        </a:p>
      </dgm:t>
    </dgm:pt>
    <dgm:pt modelId="{CBD69EBD-15E7-4748-8210-A51788D0ECC8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4</a:t>
          </a:r>
          <a:endParaRPr lang="en-US" b="1" dirty="0">
            <a:solidFill>
              <a:schemeClr val="tx2"/>
            </a:solidFill>
          </a:endParaRPr>
        </a:p>
      </dgm:t>
    </dgm:pt>
    <dgm:pt modelId="{431C8CEE-5A49-4AD7-9ED7-CDF533ED7435}" type="parTrans" cxnId="{41C78290-E21D-48F2-A9A0-7C8439CCB93F}">
      <dgm:prSet/>
      <dgm:spPr/>
      <dgm:t>
        <a:bodyPr/>
        <a:lstStyle/>
        <a:p>
          <a:endParaRPr lang="en-US"/>
        </a:p>
      </dgm:t>
    </dgm:pt>
    <dgm:pt modelId="{9A0F39FD-9A58-44FD-98A7-31C8EE389B07}" type="sibTrans" cxnId="{41C78290-E21D-48F2-A9A0-7C8439CCB93F}">
      <dgm:prSet/>
      <dgm:spPr/>
      <dgm:t>
        <a:bodyPr/>
        <a:lstStyle/>
        <a:p>
          <a:endParaRPr lang="en-US"/>
        </a:p>
      </dgm:t>
    </dgm:pt>
    <dgm:pt modelId="{384FF075-8681-46C2-8C09-1F2E503FC56B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4</a:t>
          </a:r>
          <a:endParaRPr lang="en-US" b="1" dirty="0">
            <a:solidFill>
              <a:schemeClr val="tx2"/>
            </a:solidFill>
          </a:endParaRPr>
        </a:p>
      </dgm:t>
    </dgm:pt>
    <dgm:pt modelId="{BF6C5D15-C915-4997-9975-6C7031323C6E}" type="parTrans" cxnId="{8B5A5EDE-3251-4A1A-A270-C3917D54EA93}">
      <dgm:prSet/>
      <dgm:spPr/>
      <dgm:t>
        <a:bodyPr/>
        <a:lstStyle/>
        <a:p>
          <a:endParaRPr lang="en-US"/>
        </a:p>
      </dgm:t>
    </dgm:pt>
    <dgm:pt modelId="{F5E2B46A-2B6C-4CC0-9153-216DC7EA5FAC}" type="sibTrans" cxnId="{8B5A5EDE-3251-4A1A-A270-C3917D54EA93}">
      <dgm:prSet/>
      <dgm:spPr/>
      <dgm:t>
        <a:bodyPr/>
        <a:lstStyle/>
        <a:p>
          <a:endParaRPr lang="en-US"/>
        </a:p>
      </dgm:t>
    </dgm:pt>
    <dgm:pt modelId="{9B675479-3E0A-4DA9-987F-F81049361985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2</a:t>
          </a:r>
          <a:endParaRPr lang="en-US" b="1" dirty="0">
            <a:solidFill>
              <a:schemeClr val="tx2"/>
            </a:solidFill>
          </a:endParaRPr>
        </a:p>
      </dgm:t>
    </dgm:pt>
    <dgm:pt modelId="{197ACE2E-C5FF-47FB-BC38-59292BAC8495}" type="parTrans" cxnId="{357F5FAA-46F6-4F39-8A5D-6CDE5BA5A102}">
      <dgm:prSet/>
      <dgm:spPr/>
      <dgm:t>
        <a:bodyPr/>
        <a:lstStyle/>
        <a:p>
          <a:endParaRPr lang="en-US"/>
        </a:p>
      </dgm:t>
    </dgm:pt>
    <dgm:pt modelId="{1A033A7B-B46D-42E8-8902-CF920B51CBE2}" type="sibTrans" cxnId="{357F5FAA-46F6-4F39-8A5D-6CDE5BA5A102}">
      <dgm:prSet/>
      <dgm:spPr/>
      <dgm:t>
        <a:bodyPr/>
        <a:lstStyle/>
        <a:p>
          <a:endParaRPr lang="en-US"/>
        </a:p>
      </dgm:t>
    </dgm:pt>
    <dgm:pt modelId="{55379163-52FE-4552-A7C1-279C7C70BC5C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2</a:t>
          </a:r>
          <a:endParaRPr lang="en-US" b="1" dirty="0">
            <a:solidFill>
              <a:schemeClr val="tx2"/>
            </a:solidFill>
          </a:endParaRPr>
        </a:p>
      </dgm:t>
    </dgm:pt>
    <dgm:pt modelId="{94985435-5B9B-4EFD-B31D-75086C1474E2}" type="parTrans" cxnId="{BA8CE5F2-8A2D-4D56-9C0F-6E565285E603}">
      <dgm:prSet/>
      <dgm:spPr/>
      <dgm:t>
        <a:bodyPr/>
        <a:lstStyle/>
        <a:p>
          <a:endParaRPr lang="en-US"/>
        </a:p>
      </dgm:t>
    </dgm:pt>
    <dgm:pt modelId="{D34C2E53-00EA-4FBE-98CB-F5AB611359BE}" type="sibTrans" cxnId="{BA8CE5F2-8A2D-4D56-9C0F-6E565285E603}">
      <dgm:prSet/>
      <dgm:spPr/>
      <dgm:t>
        <a:bodyPr/>
        <a:lstStyle/>
        <a:p>
          <a:endParaRPr lang="en-US"/>
        </a:p>
      </dgm:t>
    </dgm:pt>
    <dgm:pt modelId="{6214E70B-BFEE-4AFA-835E-2F946EF55FB4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2</a:t>
          </a:r>
          <a:endParaRPr lang="en-US" b="1" dirty="0">
            <a:solidFill>
              <a:schemeClr val="tx2"/>
            </a:solidFill>
          </a:endParaRPr>
        </a:p>
      </dgm:t>
    </dgm:pt>
    <dgm:pt modelId="{323EEFED-D4FD-4B86-9441-4A72D85413FA}" type="parTrans" cxnId="{9423702E-F45A-4669-AC2F-3CB5C004FDE3}">
      <dgm:prSet/>
      <dgm:spPr/>
      <dgm:t>
        <a:bodyPr/>
        <a:lstStyle/>
        <a:p>
          <a:endParaRPr lang="en-US"/>
        </a:p>
      </dgm:t>
    </dgm:pt>
    <dgm:pt modelId="{3FF60785-0B6C-4B78-A14D-9A62473E0126}" type="sibTrans" cxnId="{9423702E-F45A-4669-AC2F-3CB5C004FDE3}">
      <dgm:prSet/>
      <dgm:spPr/>
      <dgm:t>
        <a:bodyPr/>
        <a:lstStyle/>
        <a:p>
          <a:endParaRPr lang="en-US"/>
        </a:p>
      </dgm:t>
    </dgm:pt>
    <dgm:pt modelId="{5A798795-CC09-4B1B-98D1-3E7A9605ABF4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2</a:t>
          </a:r>
          <a:endParaRPr lang="en-US" b="1" dirty="0">
            <a:solidFill>
              <a:schemeClr val="tx2"/>
            </a:solidFill>
          </a:endParaRPr>
        </a:p>
      </dgm:t>
    </dgm:pt>
    <dgm:pt modelId="{06F6EEB1-5355-4319-BA5C-9F4942477FEB}" type="parTrans" cxnId="{950FE139-25B1-442E-B107-013D6E4F1B2F}">
      <dgm:prSet/>
      <dgm:spPr/>
      <dgm:t>
        <a:bodyPr/>
        <a:lstStyle/>
        <a:p>
          <a:endParaRPr lang="en-US"/>
        </a:p>
      </dgm:t>
    </dgm:pt>
    <dgm:pt modelId="{A032A772-8690-44D5-83A4-E764C2BAB1D6}" type="sibTrans" cxnId="{950FE139-25B1-442E-B107-013D6E4F1B2F}">
      <dgm:prSet/>
      <dgm:spPr/>
      <dgm:t>
        <a:bodyPr/>
        <a:lstStyle/>
        <a:p>
          <a:endParaRPr lang="en-US"/>
        </a:p>
      </dgm:t>
    </dgm:pt>
    <dgm:pt modelId="{9CD2BF04-2B6C-4E19-8C71-2A4C8B14FDAA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8</a:t>
          </a:r>
          <a:endParaRPr lang="en-US" b="1" dirty="0">
            <a:solidFill>
              <a:schemeClr val="tx2"/>
            </a:solidFill>
          </a:endParaRPr>
        </a:p>
      </dgm:t>
    </dgm:pt>
    <dgm:pt modelId="{6977F570-AEF4-4DAC-A441-E8C4874ED70C}" type="parTrans" cxnId="{51EB868B-02C5-4A09-8EAA-78FD59FC87E6}">
      <dgm:prSet/>
      <dgm:spPr/>
      <dgm:t>
        <a:bodyPr/>
        <a:lstStyle/>
        <a:p>
          <a:endParaRPr lang="en-US"/>
        </a:p>
      </dgm:t>
    </dgm:pt>
    <dgm:pt modelId="{59D03A89-347E-4F07-8865-A4B4ED1780A7}" type="sibTrans" cxnId="{51EB868B-02C5-4A09-8EAA-78FD59FC87E6}">
      <dgm:prSet/>
      <dgm:spPr/>
      <dgm:t>
        <a:bodyPr/>
        <a:lstStyle/>
        <a:p>
          <a:endParaRPr lang="en-US"/>
        </a:p>
      </dgm:t>
    </dgm:pt>
    <dgm:pt modelId="{4931D593-4712-4B01-B771-43C121EA7724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4</a:t>
          </a:r>
          <a:endParaRPr lang="en-US" b="1" dirty="0">
            <a:solidFill>
              <a:schemeClr val="tx2"/>
            </a:solidFill>
          </a:endParaRPr>
        </a:p>
      </dgm:t>
    </dgm:pt>
    <dgm:pt modelId="{CE782EE5-24B4-4B78-AF7B-290FE664CA5B}" type="parTrans" cxnId="{CC35D63B-6C19-40C8-AEBF-717D15035001}">
      <dgm:prSet/>
      <dgm:spPr/>
      <dgm:t>
        <a:bodyPr/>
        <a:lstStyle/>
        <a:p>
          <a:endParaRPr lang="en-US"/>
        </a:p>
      </dgm:t>
    </dgm:pt>
    <dgm:pt modelId="{BF4D5FD2-25BC-4A84-8E74-D96E8818CB3D}" type="sibTrans" cxnId="{CC35D63B-6C19-40C8-AEBF-717D15035001}">
      <dgm:prSet/>
      <dgm:spPr/>
      <dgm:t>
        <a:bodyPr/>
        <a:lstStyle/>
        <a:p>
          <a:endParaRPr lang="en-US"/>
        </a:p>
      </dgm:t>
    </dgm:pt>
    <dgm:pt modelId="{3E7A9678-B4DD-4C1A-874F-5EF037160B97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4</a:t>
          </a:r>
          <a:endParaRPr lang="en-US" b="1" dirty="0">
            <a:solidFill>
              <a:schemeClr val="tx2"/>
            </a:solidFill>
          </a:endParaRPr>
        </a:p>
      </dgm:t>
    </dgm:pt>
    <dgm:pt modelId="{66D84D3C-9C57-4809-B5CF-5D6F74E2DF35}" type="parTrans" cxnId="{73001A60-90CB-45D7-8C92-C4ABD28A6861}">
      <dgm:prSet/>
      <dgm:spPr/>
      <dgm:t>
        <a:bodyPr/>
        <a:lstStyle/>
        <a:p>
          <a:endParaRPr lang="en-US"/>
        </a:p>
      </dgm:t>
    </dgm:pt>
    <dgm:pt modelId="{DBE2AC1D-5843-4C73-B1DD-E8CDBA51CD54}" type="sibTrans" cxnId="{73001A60-90CB-45D7-8C92-C4ABD28A6861}">
      <dgm:prSet/>
      <dgm:spPr/>
      <dgm:t>
        <a:bodyPr/>
        <a:lstStyle/>
        <a:p>
          <a:endParaRPr lang="en-US"/>
        </a:p>
      </dgm:t>
    </dgm:pt>
    <dgm:pt modelId="{97AAF125-DF75-480A-B7F3-9176E4596FB8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2</a:t>
          </a:r>
          <a:endParaRPr lang="en-US" b="1" dirty="0">
            <a:solidFill>
              <a:schemeClr val="tx2"/>
            </a:solidFill>
          </a:endParaRPr>
        </a:p>
      </dgm:t>
    </dgm:pt>
    <dgm:pt modelId="{D1F9D953-BC2F-4C19-8ED4-267DF97FB93A}" type="parTrans" cxnId="{4F45137F-6938-479F-9AA7-7CFE1801381D}">
      <dgm:prSet/>
      <dgm:spPr/>
      <dgm:t>
        <a:bodyPr/>
        <a:lstStyle/>
        <a:p>
          <a:endParaRPr lang="en-US"/>
        </a:p>
      </dgm:t>
    </dgm:pt>
    <dgm:pt modelId="{504669BA-F858-44D0-AA36-B2C29A11E239}" type="sibTrans" cxnId="{4F45137F-6938-479F-9AA7-7CFE1801381D}">
      <dgm:prSet/>
      <dgm:spPr/>
      <dgm:t>
        <a:bodyPr/>
        <a:lstStyle/>
        <a:p>
          <a:endParaRPr lang="en-US"/>
        </a:p>
      </dgm:t>
    </dgm:pt>
    <dgm:pt modelId="{50C10D6C-3A46-4ECC-AD7B-06BB79D5B440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2</a:t>
          </a:r>
          <a:endParaRPr lang="en-US" b="1" dirty="0">
            <a:solidFill>
              <a:schemeClr val="tx2"/>
            </a:solidFill>
          </a:endParaRPr>
        </a:p>
      </dgm:t>
    </dgm:pt>
    <dgm:pt modelId="{D821CB97-B6A3-4EB4-90B6-1C181C1860BA}" type="parTrans" cxnId="{47820FFA-BEAE-40FC-BBE3-E12D7CD2C4DF}">
      <dgm:prSet/>
      <dgm:spPr/>
      <dgm:t>
        <a:bodyPr/>
        <a:lstStyle/>
        <a:p>
          <a:endParaRPr lang="en-US"/>
        </a:p>
      </dgm:t>
    </dgm:pt>
    <dgm:pt modelId="{FBD94848-7601-4D7C-8FF7-5D274F945ED3}" type="sibTrans" cxnId="{47820FFA-BEAE-40FC-BBE3-E12D7CD2C4DF}">
      <dgm:prSet/>
      <dgm:spPr/>
      <dgm:t>
        <a:bodyPr/>
        <a:lstStyle/>
        <a:p>
          <a:endParaRPr lang="en-US"/>
        </a:p>
      </dgm:t>
    </dgm:pt>
    <dgm:pt modelId="{26B7C659-78F9-45C4-A149-873CE4A2E120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2</a:t>
          </a:r>
          <a:endParaRPr lang="en-US" b="1" dirty="0">
            <a:solidFill>
              <a:schemeClr val="tx2"/>
            </a:solidFill>
          </a:endParaRPr>
        </a:p>
      </dgm:t>
    </dgm:pt>
    <dgm:pt modelId="{A1E4DF62-725D-4A88-8920-AE35213E0788}" type="parTrans" cxnId="{088FC217-DDE6-4AE5-8A23-B9FC84E41EF7}">
      <dgm:prSet/>
      <dgm:spPr/>
      <dgm:t>
        <a:bodyPr/>
        <a:lstStyle/>
        <a:p>
          <a:endParaRPr lang="en-US"/>
        </a:p>
      </dgm:t>
    </dgm:pt>
    <dgm:pt modelId="{8BF45C97-5374-4C80-804C-BCE97E92C0B2}" type="sibTrans" cxnId="{088FC217-DDE6-4AE5-8A23-B9FC84E41EF7}">
      <dgm:prSet/>
      <dgm:spPr/>
      <dgm:t>
        <a:bodyPr/>
        <a:lstStyle/>
        <a:p>
          <a:endParaRPr lang="en-US"/>
        </a:p>
      </dgm:t>
    </dgm:pt>
    <dgm:pt modelId="{2B22C6FC-5E80-4B3B-9F5F-4A15397C2955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2</a:t>
          </a:r>
          <a:endParaRPr lang="en-US" b="1" dirty="0">
            <a:solidFill>
              <a:schemeClr val="tx2"/>
            </a:solidFill>
          </a:endParaRPr>
        </a:p>
      </dgm:t>
    </dgm:pt>
    <dgm:pt modelId="{089FE279-0CB7-4FE9-8C2F-D3E946B44188}" type="parTrans" cxnId="{824D907A-D27E-448B-BFD5-A7C7F43C43D6}">
      <dgm:prSet/>
      <dgm:spPr/>
      <dgm:t>
        <a:bodyPr/>
        <a:lstStyle/>
        <a:p>
          <a:endParaRPr lang="en-US"/>
        </a:p>
      </dgm:t>
    </dgm:pt>
    <dgm:pt modelId="{10E76F65-30F9-48BD-BFD2-BD8CB732AA62}" type="sibTrans" cxnId="{824D907A-D27E-448B-BFD5-A7C7F43C43D6}">
      <dgm:prSet/>
      <dgm:spPr/>
      <dgm:t>
        <a:bodyPr/>
        <a:lstStyle/>
        <a:p>
          <a:endParaRPr lang="en-US"/>
        </a:p>
      </dgm:t>
    </dgm:pt>
    <dgm:pt modelId="{2C465687-BB24-4D2C-8477-93602E0D56CA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</a:t>
          </a:r>
          <a:endParaRPr lang="en-US" b="1" dirty="0">
            <a:solidFill>
              <a:schemeClr val="tx2"/>
            </a:solidFill>
          </a:endParaRPr>
        </a:p>
      </dgm:t>
    </dgm:pt>
    <dgm:pt modelId="{8EC0FC44-6E25-4BE5-8EDF-1D35D9777E48}" type="parTrans" cxnId="{098A442C-95BF-4A75-A01C-975C60EC56E1}">
      <dgm:prSet/>
      <dgm:spPr/>
      <dgm:t>
        <a:bodyPr/>
        <a:lstStyle/>
        <a:p>
          <a:endParaRPr lang="en-US"/>
        </a:p>
      </dgm:t>
    </dgm:pt>
    <dgm:pt modelId="{B3ED8D9B-47E1-45D8-9FA5-9149262427C3}" type="sibTrans" cxnId="{098A442C-95BF-4A75-A01C-975C60EC56E1}">
      <dgm:prSet/>
      <dgm:spPr/>
      <dgm:t>
        <a:bodyPr/>
        <a:lstStyle/>
        <a:p>
          <a:endParaRPr lang="en-US"/>
        </a:p>
      </dgm:t>
    </dgm:pt>
    <dgm:pt modelId="{16BE0D25-6591-4A5A-BB49-8B12F26D11C7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</a:t>
          </a:r>
          <a:endParaRPr lang="en-US" b="1" dirty="0">
            <a:solidFill>
              <a:schemeClr val="tx2"/>
            </a:solidFill>
          </a:endParaRPr>
        </a:p>
      </dgm:t>
    </dgm:pt>
    <dgm:pt modelId="{0E9A587A-2E5D-409E-B9FA-7F15B61FC979}" type="parTrans" cxnId="{1168F442-1C42-42F4-805D-C5D2DEC0B5B9}">
      <dgm:prSet/>
      <dgm:spPr/>
      <dgm:t>
        <a:bodyPr/>
        <a:lstStyle/>
        <a:p>
          <a:endParaRPr lang="en-US"/>
        </a:p>
      </dgm:t>
    </dgm:pt>
    <dgm:pt modelId="{88A1A2AA-450B-4E36-81BD-2B8C08278849}" type="sibTrans" cxnId="{1168F442-1C42-42F4-805D-C5D2DEC0B5B9}">
      <dgm:prSet/>
      <dgm:spPr/>
      <dgm:t>
        <a:bodyPr/>
        <a:lstStyle/>
        <a:p>
          <a:endParaRPr lang="en-US"/>
        </a:p>
      </dgm:t>
    </dgm:pt>
    <dgm:pt modelId="{87B9BBC7-2104-42D7-92D7-C89E680D5A4D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</a:t>
          </a:r>
          <a:endParaRPr lang="en-US" b="1" dirty="0">
            <a:solidFill>
              <a:schemeClr val="tx2"/>
            </a:solidFill>
          </a:endParaRPr>
        </a:p>
      </dgm:t>
    </dgm:pt>
    <dgm:pt modelId="{ECA1A810-FCE3-4888-812F-0D9EEEF9FDC1}" type="parTrans" cxnId="{C9646A09-4D86-41E6-9AC4-55CCA6256773}">
      <dgm:prSet/>
      <dgm:spPr/>
      <dgm:t>
        <a:bodyPr/>
        <a:lstStyle/>
        <a:p>
          <a:endParaRPr lang="en-US"/>
        </a:p>
      </dgm:t>
    </dgm:pt>
    <dgm:pt modelId="{113D4E5F-5DFB-4EC8-BF14-228A96951AD2}" type="sibTrans" cxnId="{C9646A09-4D86-41E6-9AC4-55CCA6256773}">
      <dgm:prSet/>
      <dgm:spPr/>
      <dgm:t>
        <a:bodyPr/>
        <a:lstStyle/>
        <a:p>
          <a:endParaRPr lang="en-US"/>
        </a:p>
      </dgm:t>
    </dgm:pt>
    <dgm:pt modelId="{91B81A58-C2EA-4A1B-B948-419EAF4BF372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</a:t>
          </a:r>
          <a:endParaRPr lang="en-US" b="1" dirty="0">
            <a:solidFill>
              <a:schemeClr val="tx2"/>
            </a:solidFill>
          </a:endParaRPr>
        </a:p>
      </dgm:t>
    </dgm:pt>
    <dgm:pt modelId="{67876479-A113-43B4-B4EA-54F5A71D07B9}" type="parTrans" cxnId="{AB459F0D-4BFD-43E6-98C3-A6E0FBF5EFCE}">
      <dgm:prSet/>
      <dgm:spPr/>
      <dgm:t>
        <a:bodyPr/>
        <a:lstStyle/>
        <a:p>
          <a:endParaRPr lang="en-US"/>
        </a:p>
      </dgm:t>
    </dgm:pt>
    <dgm:pt modelId="{068689DC-ECE4-4C7D-B0EA-9B93DC38442C}" type="sibTrans" cxnId="{AB459F0D-4BFD-43E6-98C3-A6E0FBF5EFCE}">
      <dgm:prSet/>
      <dgm:spPr/>
      <dgm:t>
        <a:bodyPr/>
        <a:lstStyle/>
        <a:p>
          <a:endParaRPr lang="en-US"/>
        </a:p>
      </dgm:t>
    </dgm:pt>
    <dgm:pt modelId="{30C1C153-9229-4743-8C65-4E71382D1BD1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</a:t>
          </a:r>
          <a:endParaRPr lang="en-US" b="1" dirty="0">
            <a:solidFill>
              <a:schemeClr val="tx2"/>
            </a:solidFill>
          </a:endParaRPr>
        </a:p>
      </dgm:t>
    </dgm:pt>
    <dgm:pt modelId="{B1A51DEF-AF24-4909-9F7D-236504FA1E38}" type="parTrans" cxnId="{0CB6A59B-1C1B-448D-ADEB-2CF29903FBDF}">
      <dgm:prSet/>
      <dgm:spPr/>
      <dgm:t>
        <a:bodyPr/>
        <a:lstStyle/>
        <a:p>
          <a:endParaRPr lang="en-US"/>
        </a:p>
      </dgm:t>
    </dgm:pt>
    <dgm:pt modelId="{4C575003-EAB7-4666-922A-2F7E1EFF69E4}" type="sibTrans" cxnId="{0CB6A59B-1C1B-448D-ADEB-2CF29903FBDF}">
      <dgm:prSet/>
      <dgm:spPr/>
      <dgm:t>
        <a:bodyPr/>
        <a:lstStyle/>
        <a:p>
          <a:endParaRPr lang="en-US"/>
        </a:p>
      </dgm:t>
    </dgm:pt>
    <dgm:pt modelId="{A9C7BC78-4430-4929-851F-74ED842F050F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</a:t>
          </a:r>
          <a:endParaRPr lang="en-US" b="1" dirty="0">
            <a:solidFill>
              <a:schemeClr val="tx2"/>
            </a:solidFill>
          </a:endParaRPr>
        </a:p>
      </dgm:t>
    </dgm:pt>
    <dgm:pt modelId="{46BDA013-94E5-4979-88FF-18FC6243BE23}" type="parTrans" cxnId="{3072143C-AD91-469F-9B9F-6B332AB29544}">
      <dgm:prSet/>
      <dgm:spPr/>
      <dgm:t>
        <a:bodyPr/>
        <a:lstStyle/>
        <a:p>
          <a:endParaRPr lang="en-US"/>
        </a:p>
      </dgm:t>
    </dgm:pt>
    <dgm:pt modelId="{37A5FBD4-0B07-4668-A99C-77D192EA3E3C}" type="sibTrans" cxnId="{3072143C-AD91-469F-9B9F-6B332AB29544}">
      <dgm:prSet/>
      <dgm:spPr/>
      <dgm:t>
        <a:bodyPr/>
        <a:lstStyle/>
        <a:p>
          <a:endParaRPr lang="en-US"/>
        </a:p>
      </dgm:t>
    </dgm:pt>
    <dgm:pt modelId="{AA6804E5-430A-49A7-97F1-4F5AE2555978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</a:t>
          </a:r>
          <a:endParaRPr lang="en-US" b="1" dirty="0">
            <a:solidFill>
              <a:schemeClr val="tx2"/>
            </a:solidFill>
          </a:endParaRPr>
        </a:p>
      </dgm:t>
    </dgm:pt>
    <dgm:pt modelId="{007C0514-526B-4DDB-92D9-14FC41C396E8}" type="parTrans" cxnId="{37B554AA-B241-42F7-9622-3B2013A215F5}">
      <dgm:prSet/>
      <dgm:spPr/>
      <dgm:t>
        <a:bodyPr/>
        <a:lstStyle/>
        <a:p>
          <a:endParaRPr lang="en-US"/>
        </a:p>
      </dgm:t>
    </dgm:pt>
    <dgm:pt modelId="{A8101A46-B270-4E14-9846-18C100880C83}" type="sibTrans" cxnId="{37B554AA-B241-42F7-9622-3B2013A215F5}">
      <dgm:prSet/>
      <dgm:spPr/>
      <dgm:t>
        <a:bodyPr/>
        <a:lstStyle/>
        <a:p>
          <a:endParaRPr lang="en-US"/>
        </a:p>
      </dgm:t>
    </dgm:pt>
    <dgm:pt modelId="{B429B9CD-2F57-4A20-BA1D-B6D338A85022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</a:t>
          </a:r>
          <a:endParaRPr lang="en-US" b="1" dirty="0">
            <a:solidFill>
              <a:schemeClr val="tx2"/>
            </a:solidFill>
          </a:endParaRPr>
        </a:p>
      </dgm:t>
    </dgm:pt>
    <dgm:pt modelId="{50702B5B-1AAB-4D31-B4BB-46A12D3387CF}" type="parTrans" cxnId="{BFBC1D4F-4179-4F06-AE44-028D394ECFE8}">
      <dgm:prSet/>
      <dgm:spPr/>
      <dgm:t>
        <a:bodyPr/>
        <a:lstStyle/>
        <a:p>
          <a:endParaRPr lang="en-US"/>
        </a:p>
      </dgm:t>
    </dgm:pt>
    <dgm:pt modelId="{B7543F42-67DF-4CB3-ABE2-35BAFD40E7DC}" type="sibTrans" cxnId="{BFBC1D4F-4179-4F06-AE44-028D394ECFE8}">
      <dgm:prSet/>
      <dgm:spPr/>
      <dgm:t>
        <a:bodyPr/>
        <a:lstStyle/>
        <a:p>
          <a:endParaRPr lang="en-US"/>
        </a:p>
      </dgm:t>
    </dgm:pt>
    <dgm:pt modelId="{91B15C4C-FC34-49FA-A02E-DC1B2F56EA32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</a:t>
          </a:r>
          <a:endParaRPr lang="en-US" b="1" dirty="0">
            <a:solidFill>
              <a:schemeClr val="tx2"/>
            </a:solidFill>
          </a:endParaRPr>
        </a:p>
      </dgm:t>
    </dgm:pt>
    <dgm:pt modelId="{5BF919B9-1F2A-4628-9E05-4F37A060CA10}" type="parTrans" cxnId="{4F2E525E-EBED-4832-9E94-3F13DE48B360}">
      <dgm:prSet/>
      <dgm:spPr/>
      <dgm:t>
        <a:bodyPr/>
        <a:lstStyle/>
        <a:p>
          <a:endParaRPr lang="en-US"/>
        </a:p>
      </dgm:t>
    </dgm:pt>
    <dgm:pt modelId="{1B2EFEAA-41E0-4273-9C59-09FC0CD52577}" type="sibTrans" cxnId="{4F2E525E-EBED-4832-9E94-3F13DE48B360}">
      <dgm:prSet/>
      <dgm:spPr/>
      <dgm:t>
        <a:bodyPr/>
        <a:lstStyle/>
        <a:p>
          <a:endParaRPr lang="en-US"/>
        </a:p>
      </dgm:t>
    </dgm:pt>
    <dgm:pt modelId="{EF3B515F-D412-4291-B87F-8BB01F1798E0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</a:t>
          </a:r>
          <a:endParaRPr lang="en-US" b="1" dirty="0">
            <a:solidFill>
              <a:schemeClr val="tx2"/>
            </a:solidFill>
          </a:endParaRPr>
        </a:p>
      </dgm:t>
    </dgm:pt>
    <dgm:pt modelId="{41D1BBA4-9FF0-45AC-A4EA-BC47838B5F64}" type="parTrans" cxnId="{44DAF074-1B57-4325-8D73-71240260C742}">
      <dgm:prSet/>
      <dgm:spPr/>
      <dgm:t>
        <a:bodyPr/>
        <a:lstStyle/>
        <a:p>
          <a:endParaRPr lang="en-US"/>
        </a:p>
      </dgm:t>
    </dgm:pt>
    <dgm:pt modelId="{FB0A2F31-5557-45AC-B7D8-7A356D5109A5}" type="sibTrans" cxnId="{44DAF074-1B57-4325-8D73-71240260C742}">
      <dgm:prSet/>
      <dgm:spPr/>
      <dgm:t>
        <a:bodyPr/>
        <a:lstStyle/>
        <a:p>
          <a:endParaRPr lang="en-US"/>
        </a:p>
      </dgm:t>
    </dgm:pt>
    <dgm:pt modelId="{CF0C1946-61F7-49D7-BAA3-D533D9DD21BF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</a:t>
          </a:r>
          <a:endParaRPr lang="en-US" b="1" dirty="0">
            <a:solidFill>
              <a:schemeClr val="tx2"/>
            </a:solidFill>
          </a:endParaRPr>
        </a:p>
      </dgm:t>
    </dgm:pt>
    <dgm:pt modelId="{668DF663-83DE-4390-9A5D-FD479C8B60E3}" type="parTrans" cxnId="{D30593C7-E2BE-4936-A1B4-C2F771B97116}">
      <dgm:prSet/>
      <dgm:spPr/>
      <dgm:t>
        <a:bodyPr/>
        <a:lstStyle/>
        <a:p>
          <a:endParaRPr lang="en-US"/>
        </a:p>
      </dgm:t>
    </dgm:pt>
    <dgm:pt modelId="{62ADB285-EA47-4CA4-AA52-4D112AE1526E}" type="sibTrans" cxnId="{D30593C7-E2BE-4936-A1B4-C2F771B97116}">
      <dgm:prSet/>
      <dgm:spPr/>
      <dgm:t>
        <a:bodyPr/>
        <a:lstStyle/>
        <a:p>
          <a:endParaRPr lang="en-US"/>
        </a:p>
      </dgm:t>
    </dgm:pt>
    <dgm:pt modelId="{25AA49C3-036F-4324-85CC-4C807C48DE75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</a:t>
          </a:r>
          <a:endParaRPr lang="en-US" b="1" dirty="0">
            <a:solidFill>
              <a:schemeClr val="tx2"/>
            </a:solidFill>
          </a:endParaRPr>
        </a:p>
      </dgm:t>
    </dgm:pt>
    <dgm:pt modelId="{085FED34-D686-4C11-97A7-035B8C5EB676}" type="parTrans" cxnId="{1E280D63-7E05-4D38-9849-8E57E9E97E10}">
      <dgm:prSet/>
      <dgm:spPr/>
      <dgm:t>
        <a:bodyPr/>
        <a:lstStyle/>
        <a:p>
          <a:endParaRPr lang="en-US"/>
        </a:p>
      </dgm:t>
    </dgm:pt>
    <dgm:pt modelId="{7652F4D8-14A7-4976-9B75-C698FC162ECD}" type="sibTrans" cxnId="{1E280D63-7E05-4D38-9849-8E57E9E97E10}">
      <dgm:prSet/>
      <dgm:spPr/>
      <dgm:t>
        <a:bodyPr/>
        <a:lstStyle/>
        <a:p>
          <a:endParaRPr lang="en-US"/>
        </a:p>
      </dgm:t>
    </dgm:pt>
    <dgm:pt modelId="{4D3C7DDB-2412-4E1B-97FF-3331A36C419A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</a:t>
          </a:r>
          <a:endParaRPr lang="en-US" b="1" dirty="0">
            <a:solidFill>
              <a:schemeClr val="tx2"/>
            </a:solidFill>
          </a:endParaRPr>
        </a:p>
      </dgm:t>
    </dgm:pt>
    <dgm:pt modelId="{C6F172E2-1EE1-4375-BA1B-BFC4923B358A}" type="parTrans" cxnId="{82F9CBB4-C132-42CD-A43E-B86FD6CE2D1B}">
      <dgm:prSet/>
      <dgm:spPr/>
      <dgm:t>
        <a:bodyPr/>
        <a:lstStyle/>
        <a:p>
          <a:endParaRPr lang="en-US"/>
        </a:p>
      </dgm:t>
    </dgm:pt>
    <dgm:pt modelId="{874A51BF-FD3A-4FD7-A403-FFCB59DCE7B8}" type="sibTrans" cxnId="{82F9CBB4-C132-42CD-A43E-B86FD6CE2D1B}">
      <dgm:prSet/>
      <dgm:spPr/>
      <dgm:t>
        <a:bodyPr/>
        <a:lstStyle/>
        <a:p>
          <a:endParaRPr lang="en-US"/>
        </a:p>
      </dgm:t>
    </dgm:pt>
    <dgm:pt modelId="{A90018AA-B266-4F57-9E79-ECF8F1AD5FDE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</a:t>
          </a:r>
          <a:endParaRPr lang="en-US" b="1" dirty="0">
            <a:solidFill>
              <a:schemeClr val="tx2"/>
            </a:solidFill>
          </a:endParaRPr>
        </a:p>
      </dgm:t>
    </dgm:pt>
    <dgm:pt modelId="{5E03DCD5-5939-4381-8767-8DEF9D85E84F}" type="parTrans" cxnId="{77FB9ACD-D279-4B3E-9D4C-78B0EF4416DA}">
      <dgm:prSet/>
      <dgm:spPr/>
      <dgm:t>
        <a:bodyPr/>
        <a:lstStyle/>
        <a:p>
          <a:endParaRPr lang="en-US"/>
        </a:p>
      </dgm:t>
    </dgm:pt>
    <dgm:pt modelId="{B2B74FD0-E31F-4DAC-9CCE-3BD7082C88AD}" type="sibTrans" cxnId="{77FB9ACD-D279-4B3E-9D4C-78B0EF4416DA}">
      <dgm:prSet/>
      <dgm:spPr/>
      <dgm:t>
        <a:bodyPr/>
        <a:lstStyle/>
        <a:p>
          <a:endParaRPr lang="en-US"/>
        </a:p>
      </dgm:t>
    </dgm:pt>
    <dgm:pt modelId="{A2F6E8F7-C698-4584-935A-4969EB1CD36D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</a:t>
          </a:r>
          <a:endParaRPr lang="en-US" b="1" dirty="0">
            <a:solidFill>
              <a:schemeClr val="tx2"/>
            </a:solidFill>
          </a:endParaRPr>
        </a:p>
      </dgm:t>
    </dgm:pt>
    <dgm:pt modelId="{F605E92C-95A1-4DE8-A175-B394C16CF7AC}" type="parTrans" cxnId="{A75C5C9B-1785-4F22-8853-03950A366D19}">
      <dgm:prSet/>
      <dgm:spPr/>
      <dgm:t>
        <a:bodyPr/>
        <a:lstStyle/>
        <a:p>
          <a:endParaRPr lang="en-US"/>
        </a:p>
      </dgm:t>
    </dgm:pt>
    <dgm:pt modelId="{3EC3236B-983E-4867-96F5-91AA262DD00B}" type="sibTrans" cxnId="{A75C5C9B-1785-4F22-8853-03950A366D19}">
      <dgm:prSet/>
      <dgm:spPr/>
      <dgm:t>
        <a:bodyPr/>
        <a:lstStyle/>
        <a:p>
          <a:endParaRPr lang="en-US"/>
        </a:p>
      </dgm:t>
    </dgm:pt>
    <dgm:pt modelId="{2F8631AE-8480-4338-A9B3-F835F450FF42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</a:t>
          </a:r>
          <a:endParaRPr lang="en-US" b="1" dirty="0">
            <a:solidFill>
              <a:schemeClr val="tx2"/>
            </a:solidFill>
          </a:endParaRPr>
        </a:p>
      </dgm:t>
    </dgm:pt>
    <dgm:pt modelId="{76094AF3-F8B9-49FB-A17F-B8CFF28200CD}" type="parTrans" cxnId="{EE7071D0-B9AE-4D45-8A81-AD749D15373E}">
      <dgm:prSet/>
      <dgm:spPr/>
      <dgm:t>
        <a:bodyPr/>
        <a:lstStyle/>
        <a:p>
          <a:endParaRPr lang="en-US"/>
        </a:p>
      </dgm:t>
    </dgm:pt>
    <dgm:pt modelId="{BFC2907E-2E40-428B-97D2-17FF2EBC953F}" type="sibTrans" cxnId="{EE7071D0-B9AE-4D45-8A81-AD749D15373E}">
      <dgm:prSet/>
      <dgm:spPr/>
      <dgm:t>
        <a:bodyPr/>
        <a:lstStyle/>
        <a:p>
          <a:endParaRPr lang="en-US"/>
        </a:p>
      </dgm:t>
    </dgm:pt>
    <dgm:pt modelId="{F6A22640-FE30-41A2-A001-7587B830953B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</a:t>
          </a:r>
          <a:endParaRPr lang="en-US" b="1" dirty="0">
            <a:solidFill>
              <a:schemeClr val="tx2"/>
            </a:solidFill>
          </a:endParaRPr>
        </a:p>
      </dgm:t>
    </dgm:pt>
    <dgm:pt modelId="{CDAD13F5-D1FB-48D1-A0B8-08268664B229}" type="parTrans" cxnId="{64E5DD74-59D0-4AC8-BC48-4D364DE64620}">
      <dgm:prSet/>
      <dgm:spPr/>
      <dgm:t>
        <a:bodyPr/>
        <a:lstStyle/>
        <a:p>
          <a:endParaRPr lang="en-US"/>
        </a:p>
      </dgm:t>
    </dgm:pt>
    <dgm:pt modelId="{78F92150-EA19-48A8-AD1C-E25DCED78221}" type="sibTrans" cxnId="{64E5DD74-59D0-4AC8-BC48-4D364DE64620}">
      <dgm:prSet/>
      <dgm:spPr/>
      <dgm:t>
        <a:bodyPr/>
        <a:lstStyle/>
        <a:p>
          <a:endParaRPr lang="en-US"/>
        </a:p>
      </dgm:t>
    </dgm:pt>
    <dgm:pt modelId="{711299A0-9815-4524-A507-F72F4F58BCF3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</a:t>
          </a:r>
          <a:endParaRPr lang="en-US" b="1" dirty="0">
            <a:solidFill>
              <a:schemeClr val="tx2"/>
            </a:solidFill>
          </a:endParaRPr>
        </a:p>
      </dgm:t>
    </dgm:pt>
    <dgm:pt modelId="{E7932A72-481F-4D76-A1DF-686E96CA7EAC}" type="parTrans" cxnId="{A35E48ED-453F-4E06-8302-F9F9597AF9B0}">
      <dgm:prSet/>
      <dgm:spPr/>
      <dgm:t>
        <a:bodyPr/>
        <a:lstStyle/>
        <a:p>
          <a:endParaRPr lang="en-US"/>
        </a:p>
      </dgm:t>
    </dgm:pt>
    <dgm:pt modelId="{B527AFF0-9E16-4221-B335-DF032FD29D6A}" type="sibTrans" cxnId="{A35E48ED-453F-4E06-8302-F9F9597AF9B0}">
      <dgm:prSet/>
      <dgm:spPr/>
      <dgm:t>
        <a:bodyPr/>
        <a:lstStyle/>
        <a:p>
          <a:endParaRPr lang="en-US"/>
        </a:p>
      </dgm:t>
    </dgm:pt>
    <dgm:pt modelId="{219B56C5-3076-4B1D-803E-D585FADBFB62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</a:t>
          </a:r>
          <a:endParaRPr lang="en-US" b="1" dirty="0">
            <a:solidFill>
              <a:schemeClr val="tx2"/>
            </a:solidFill>
          </a:endParaRPr>
        </a:p>
      </dgm:t>
    </dgm:pt>
    <dgm:pt modelId="{BCD5CFB0-4221-43E0-A2D4-87E61FE05DEE}" type="parTrans" cxnId="{AABD2C8B-4A60-4E55-91EB-C6D9FBEB0933}">
      <dgm:prSet/>
      <dgm:spPr/>
      <dgm:t>
        <a:bodyPr/>
        <a:lstStyle/>
        <a:p>
          <a:endParaRPr lang="en-US"/>
        </a:p>
      </dgm:t>
    </dgm:pt>
    <dgm:pt modelId="{75A5F0DD-7BBE-41C7-A705-3843C0335000}" type="sibTrans" cxnId="{AABD2C8B-4A60-4E55-91EB-C6D9FBEB0933}">
      <dgm:prSet/>
      <dgm:spPr/>
      <dgm:t>
        <a:bodyPr/>
        <a:lstStyle/>
        <a:p>
          <a:endParaRPr lang="en-US"/>
        </a:p>
      </dgm:t>
    </dgm:pt>
    <dgm:pt modelId="{9E5BD163-6582-4076-82A9-DB368B428545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</a:t>
          </a:r>
          <a:endParaRPr lang="en-US" b="1" dirty="0">
            <a:solidFill>
              <a:schemeClr val="tx2"/>
            </a:solidFill>
          </a:endParaRPr>
        </a:p>
      </dgm:t>
    </dgm:pt>
    <dgm:pt modelId="{860418D3-0B1A-4360-B567-0C5145B033B3}" type="parTrans" cxnId="{85391F80-7BE7-4AE5-B837-70463AE2BF14}">
      <dgm:prSet/>
      <dgm:spPr/>
      <dgm:t>
        <a:bodyPr/>
        <a:lstStyle/>
        <a:p>
          <a:endParaRPr lang="en-US"/>
        </a:p>
      </dgm:t>
    </dgm:pt>
    <dgm:pt modelId="{801DC30A-E720-4123-A516-6DED6D91D4B9}" type="sibTrans" cxnId="{85391F80-7BE7-4AE5-B837-70463AE2BF14}">
      <dgm:prSet/>
      <dgm:spPr/>
      <dgm:t>
        <a:bodyPr/>
        <a:lstStyle/>
        <a:p>
          <a:endParaRPr lang="en-US"/>
        </a:p>
      </dgm:t>
    </dgm:pt>
    <dgm:pt modelId="{5CCBCCB7-C042-4023-8118-6ED305701006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</a:t>
          </a:r>
          <a:endParaRPr lang="en-US" b="1" dirty="0">
            <a:solidFill>
              <a:schemeClr val="tx2"/>
            </a:solidFill>
          </a:endParaRPr>
        </a:p>
      </dgm:t>
    </dgm:pt>
    <dgm:pt modelId="{055140B4-5BA7-4D80-BEDD-65BA7FA70EFE}" type="parTrans" cxnId="{B56FFC70-C177-44D4-9AF5-6ED31AB8B98E}">
      <dgm:prSet/>
      <dgm:spPr/>
      <dgm:t>
        <a:bodyPr/>
        <a:lstStyle/>
        <a:p>
          <a:endParaRPr lang="en-US"/>
        </a:p>
      </dgm:t>
    </dgm:pt>
    <dgm:pt modelId="{04982E1F-4648-4019-BCB5-69C18B8BFB42}" type="sibTrans" cxnId="{B56FFC70-C177-44D4-9AF5-6ED31AB8B98E}">
      <dgm:prSet/>
      <dgm:spPr/>
      <dgm:t>
        <a:bodyPr/>
        <a:lstStyle/>
        <a:p>
          <a:endParaRPr lang="en-US"/>
        </a:p>
      </dgm:t>
    </dgm:pt>
    <dgm:pt modelId="{00C2C23A-9993-45B1-B327-DFDC64E1E4A1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</a:t>
          </a:r>
          <a:endParaRPr lang="en-US" b="1" dirty="0">
            <a:solidFill>
              <a:schemeClr val="tx2"/>
            </a:solidFill>
          </a:endParaRPr>
        </a:p>
      </dgm:t>
    </dgm:pt>
    <dgm:pt modelId="{2E0D911B-6DD7-4BCD-ACC2-DAA3DCC0163B}" type="parTrans" cxnId="{EEF77E65-4B97-42F7-B4D4-B9E241625FDD}">
      <dgm:prSet/>
      <dgm:spPr/>
      <dgm:t>
        <a:bodyPr/>
        <a:lstStyle/>
        <a:p>
          <a:endParaRPr lang="en-US"/>
        </a:p>
      </dgm:t>
    </dgm:pt>
    <dgm:pt modelId="{EC353406-4CB3-416C-9D9A-094C3C471B45}" type="sibTrans" cxnId="{EEF77E65-4B97-42F7-B4D4-B9E241625FDD}">
      <dgm:prSet/>
      <dgm:spPr/>
      <dgm:t>
        <a:bodyPr/>
        <a:lstStyle/>
        <a:p>
          <a:endParaRPr lang="en-US"/>
        </a:p>
      </dgm:t>
    </dgm:pt>
    <dgm:pt modelId="{806C2322-6B74-44F3-A827-A34CCBD383E1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</a:t>
          </a:r>
          <a:endParaRPr lang="en-US" b="1" dirty="0">
            <a:solidFill>
              <a:schemeClr val="tx2"/>
            </a:solidFill>
          </a:endParaRPr>
        </a:p>
      </dgm:t>
    </dgm:pt>
    <dgm:pt modelId="{F017CF43-CE57-4613-9599-40FB1AF508B8}" type="parTrans" cxnId="{572889FC-F23D-46D5-A7FE-E2B37E8F348F}">
      <dgm:prSet/>
      <dgm:spPr/>
      <dgm:t>
        <a:bodyPr/>
        <a:lstStyle/>
        <a:p>
          <a:endParaRPr lang="en-US"/>
        </a:p>
      </dgm:t>
    </dgm:pt>
    <dgm:pt modelId="{E164C89D-CDC0-4978-B092-06AF802250AC}" type="sibTrans" cxnId="{572889FC-F23D-46D5-A7FE-E2B37E8F348F}">
      <dgm:prSet/>
      <dgm:spPr/>
      <dgm:t>
        <a:bodyPr/>
        <a:lstStyle/>
        <a:p>
          <a:endParaRPr lang="en-US"/>
        </a:p>
      </dgm:t>
    </dgm:pt>
    <dgm:pt modelId="{F8C0DA63-0BD7-4BEC-AF74-7CF961E6424A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</a:t>
          </a:r>
          <a:endParaRPr lang="en-US" b="1" dirty="0">
            <a:solidFill>
              <a:schemeClr val="tx2"/>
            </a:solidFill>
          </a:endParaRPr>
        </a:p>
      </dgm:t>
    </dgm:pt>
    <dgm:pt modelId="{D79E6986-7F4D-462C-A517-7705FED21D6D}" type="parTrans" cxnId="{B6EFA1A0-B81A-47D6-8C3B-4EE44917D2F3}">
      <dgm:prSet/>
      <dgm:spPr/>
      <dgm:t>
        <a:bodyPr/>
        <a:lstStyle/>
        <a:p>
          <a:endParaRPr lang="en-US"/>
        </a:p>
      </dgm:t>
    </dgm:pt>
    <dgm:pt modelId="{B223C7A7-263A-4AFD-85FA-6E6CDD396B76}" type="sibTrans" cxnId="{B6EFA1A0-B81A-47D6-8C3B-4EE44917D2F3}">
      <dgm:prSet/>
      <dgm:spPr/>
      <dgm:t>
        <a:bodyPr/>
        <a:lstStyle/>
        <a:p>
          <a:endParaRPr lang="en-US"/>
        </a:p>
      </dgm:t>
    </dgm:pt>
    <dgm:pt modelId="{040BBE39-B0C0-4DB6-9724-A7B4B9B84854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</a:t>
          </a:r>
          <a:endParaRPr lang="en-US" b="1" dirty="0">
            <a:solidFill>
              <a:schemeClr val="tx2"/>
            </a:solidFill>
          </a:endParaRPr>
        </a:p>
      </dgm:t>
    </dgm:pt>
    <dgm:pt modelId="{86389BD8-D2D9-4AFE-9A2E-68B2F3525A95}" type="parTrans" cxnId="{34EBEF31-ACE5-4AE7-97F7-7889727C3F09}">
      <dgm:prSet/>
      <dgm:spPr/>
      <dgm:t>
        <a:bodyPr/>
        <a:lstStyle/>
        <a:p>
          <a:endParaRPr lang="en-US"/>
        </a:p>
      </dgm:t>
    </dgm:pt>
    <dgm:pt modelId="{6F2AB84D-2589-43E6-93F3-BE837F6BEB0B}" type="sibTrans" cxnId="{34EBEF31-ACE5-4AE7-97F7-7889727C3F09}">
      <dgm:prSet/>
      <dgm:spPr/>
      <dgm:t>
        <a:bodyPr/>
        <a:lstStyle/>
        <a:p>
          <a:endParaRPr lang="en-US"/>
        </a:p>
      </dgm:t>
    </dgm:pt>
    <dgm:pt modelId="{9BD0C5CE-D74A-4906-A1F2-D887FADB5F9F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</a:t>
          </a:r>
          <a:endParaRPr lang="en-US" b="1" dirty="0">
            <a:solidFill>
              <a:schemeClr val="tx2"/>
            </a:solidFill>
          </a:endParaRPr>
        </a:p>
      </dgm:t>
    </dgm:pt>
    <dgm:pt modelId="{EED30CB2-8933-4570-B8DA-FA3B53CC9097}" type="parTrans" cxnId="{3B52372D-4292-46B4-B978-10E1A4A63CA7}">
      <dgm:prSet/>
      <dgm:spPr/>
      <dgm:t>
        <a:bodyPr/>
        <a:lstStyle/>
        <a:p>
          <a:endParaRPr lang="en-US"/>
        </a:p>
      </dgm:t>
    </dgm:pt>
    <dgm:pt modelId="{5D4FD6F4-3FAB-4787-85A6-8B3875D99D85}" type="sibTrans" cxnId="{3B52372D-4292-46B4-B978-10E1A4A63CA7}">
      <dgm:prSet/>
      <dgm:spPr/>
      <dgm:t>
        <a:bodyPr/>
        <a:lstStyle/>
        <a:p>
          <a:endParaRPr lang="en-US"/>
        </a:p>
      </dgm:t>
    </dgm:pt>
    <dgm:pt modelId="{5AEAE38B-8AE6-4ECB-9683-F06BF09311D0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</a:t>
          </a:r>
          <a:endParaRPr lang="en-US" b="1" dirty="0">
            <a:solidFill>
              <a:schemeClr val="tx2"/>
            </a:solidFill>
          </a:endParaRPr>
        </a:p>
      </dgm:t>
    </dgm:pt>
    <dgm:pt modelId="{10F1A65E-F856-4848-ACA6-B9B15B338453}" type="parTrans" cxnId="{EEA9583F-88E9-456A-A299-9FCEF5EC606B}">
      <dgm:prSet/>
      <dgm:spPr/>
      <dgm:t>
        <a:bodyPr/>
        <a:lstStyle/>
        <a:p>
          <a:endParaRPr lang="en-US"/>
        </a:p>
      </dgm:t>
    </dgm:pt>
    <dgm:pt modelId="{E6DA8391-DB65-42C3-89A3-70596B64AC4F}" type="sibTrans" cxnId="{EEA9583F-88E9-456A-A299-9FCEF5EC606B}">
      <dgm:prSet/>
      <dgm:spPr/>
      <dgm:t>
        <a:bodyPr/>
        <a:lstStyle/>
        <a:p>
          <a:endParaRPr lang="en-US"/>
        </a:p>
      </dgm:t>
    </dgm:pt>
    <dgm:pt modelId="{A413A280-66D8-4E4C-8548-1380872D8A68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</a:t>
          </a:r>
          <a:endParaRPr lang="en-US" b="1" dirty="0">
            <a:solidFill>
              <a:schemeClr val="tx2"/>
            </a:solidFill>
          </a:endParaRPr>
        </a:p>
      </dgm:t>
    </dgm:pt>
    <dgm:pt modelId="{76DCCB68-EEE9-4AC8-894D-E87755BB4AE6}" type="parTrans" cxnId="{4F1A3A0C-A126-44F5-88CC-5DBADB5810AB}">
      <dgm:prSet/>
      <dgm:spPr/>
      <dgm:t>
        <a:bodyPr/>
        <a:lstStyle/>
        <a:p>
          <a:endParaRPr lang="en-US"/>
        </a:p>
      </dgm:t>
    </dgm:pt>
    <dgm:pt modelId="{7784F932-633D-4EF8-A7C7-ED5540232F88}" type="sibTrans" cxnId="{4F1A3A0C-A126-44F5-88CC-5DBADB5810AB}">
      <dgm:prSet/>
      <dgm:spPr/>
      <dgm:t>
        <a:bodyPr/>
        <a:lstStyle/>
        <a:p>
          <a:endParaRPr lang="en-US"/>
        </a:p>
      </dgm:t>
    </dgm:pt>
    <dgm:pt modelId="{8E74E696-8CBE-4397-B3EB-C1AA0E32F985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</a:t>
          </a:r>
          <a:endParaRPr lang="en-US" b="1" dirty="0">
            <a:solidFill>
              <a:schemeClr val="tx2"/>
            </a:solidFill>
          </a:endParaRPr>
        </a:p>
      </dgm:t>
    </dgm:pt>
    <dgm:pt modelId="{18628420-FA26-4A9F-B2AD-A85491D94350}" type="parTrans" cxnId="{C0E4979F-D861-479D-8A84-B3C06F236061}">
      <dgm:prSet/>
      <dgm:spPr/>
      <dgm:t>
        <a:bodyPr/>
        <a:lstStyle/>
        <a:p>
          <a:endParaRPr lang="en-US"/>
        </a:p>
      </dgm:t>
    </dgm:pt>
    <dgm:pt modelId="{7B5EEE7A-69F4-47C2-A054-7853359F561F}" type="sibTrans" cxnId="{C0E4979F-D861-479D-8A84-B3C06F236061}">
      <dgm:prSet/>
      <dgm:spPr/>
      <dgm:t>
        <a:bodyPr/>
        <a:lstStyle/>
        <a:p>
          <a:endParaRPr lang="en-US"/>
        </a:p>
      </dgm:t>
    </dgm:pt>
    <dgm:pt modelId="{7D06C20F-5711-451C-839D-8C188DF60AFA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</a:t>
          </a:r>
          <a:endParaRPr lang="en-US" b="1" dirty="0">
            <a:solidFill>
              <a:schemeClr val="tx2"/>
            </a:solidFill>
          </a:endParaRPr>
        </a:p>
      </dgm:t>
    </dgm:pt>
    <dgm:pt modelId="{1F29885C-8099-414E-AAC9-8818D6F57B23}" type="parTrans" cxnId="{3E742981-FFE4-4512-9E89-9FDC1BBD33A3}">
      <dgm:prSet/>
      <dgm:spPr/>
      <dgm:t>
        <a:bodyPr/>
        <a:lstStyle/>
        <a:p>
          <a:endParaRPr lang="en-US"/>
        </a:p>
      </dgm:t>
    </dgm:pt>
    <dgm:pt modelId="{FDD650EB-32E3-416A-B95C-4376DEF192D5}" type="sibTrans" cxnId="{3E742981-FFE4-4512-9E89-9FDC1BBD33A3}">
      <dgm:prSet/>
      <dgm:spPr/>
      <dgm:t>
        <a:bodyPr/>
        <a:lstStyle/>
        <a:p>
          <a:endParaRPr lang="en-US"/>
        </a:p>
      </dgm:t>
    </dgm:pt>
    <dgm:pt modelId="{374EA021-EE12-41CB-B84A-2F069BC135AB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</a:t>
          </a:r>
          <a:endParaRPr lang="en-US" b="1" dirty="0">
            <a:solidFill>
              <a:schemeClr val="tx2"/>
            </a:solidFill>
          </a:endParaRPr>
        </a:p>
      </dgm:t>
    </dgm:pt>
    <dgm:pt modelId="{046FE460-1276-47F0-9CBD-315DBCFDD95A}" type="parTrans" cxnId="{D502413F-C508-41B8-9DC9-74AF55CB78E9}">
      <dgm:prSet/>
      <dgm:spPr/>
      <dgm:t>
        <a:bodyPr/>
        <a:lstStyle/>
        <a:p>
          <a:endParaRPr lang="en-US"/>
        </a:p>
      </dgm:t>
    </dgm:pt>
    <dgm:pt modelId="{75160D10-5792-424A-8D68-74FE0ABC4014}" type="sibTrans" cxnId="{D502413F-C508-41B8-9DC9-74AF55CB78E9}">
      <dgm:prSet/>
      <dgm:spPr/>
      <dgm:t>
        <a:bodyPr/>
        <a:lstStyle/>
        <a:p>
          <a:endParaRPr lang="en-US"/>
        </a:p>
      </dgm:t>
    </dgm:pt>
    <dgm:pt modelId="{F774D171-495D-4795-8D7F-5D502BC28C9C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1</a:t>
          </a:r>
          <a:endParaRPr lang="en-US" b="1" dirty="0">
            <a:solidFill>
              <a:schemeClr val="tx2"/>
            </a:solidFill>
          </a:endParaRPr>
        </a:p>
      </dgm:t>
    </dgm:pt>
    <dgm:pt modelId="{53084FE1-7293-4947-961A-AE6E1EDEFA69}" type="parTrans" cxnId="{12D75C1B-B2E2-4E6A-BAEF-C6A4B41BEDA2}">
      <dgm:prSet/>
      <dgm:spPr/>
      <dgm:t>
        <a:bodyPr/>
        <a:lstStyle/>
        <a:p>
          <a:endParaRPr lang="en-US"/>
        </a:p>
      </dgm:t>
    </dgm:pt>
    <dgm:pt modelId="{36A9E1F2-E669-4938-B66D-8CDDCDA6D250}" type="sibTrans" cxnId="{12D75C1B-B2E2-4E6A-BAEF-C6A4B41BEDA2}">
      <dgm:prSet/>
      <dgm:spPr/>
      <dgm:t>
        <a:bodyPr/>
        <a:lstStyle/>
        <a:p>
          <a:endParaRPr lang="en-US"/>
        </a:p>
      </dgm:t>
    </dgm:pt>
    <dgm:pt modelId="{4D4F28F1-9FAB-452F-BCFF-B1AA4F63DFC2}" type="pres">
      <dgm:prSet presAssocID="{2EC1D08D-EA98-4A83-94F7-AC3EAD9364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80F2D10-98B9-406D-ABE0-B925A4D841C5}" type="pres">
      <dgm:prSet presAssocID="{8E65C5C6-B373-4D4C-873B-DB28288177E0}" presName="hierRoot1" presStyleCnt="0">
        <dgm:presLayoutVars>
          <dgm:hierBranch val="init"/>
        </dgm:presLayoutVars>
      </dgm:prSet>
      <dgm:spPr/>
    </dgm:pt>
    <dgm:pt modelId="{E1F7160F-D8C4-4FE2-AAB1-69E79B591165}" type="pres">
      <dgm:prSet presAssocID="{8E65C5C6-B373-4D4C-873B-DB28288177E0}" presName="rootComposite1" presStyleCnt="0"/>
      <dgm:spPr/>
    </dgm:pt>
    <dgm:pt modelId="{0A07DCD0-C14B-42A6-8706-26200F066A9A}" type="pres">
      <dgm:prSet presAssocID="{8E65C5C6-B373-4D4C-873B-DB28288177E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2E7F92-ADFC-4886-A03D-FC6758BB0241}" type="pres">
      <dgm:prSet presAssocID="{8E65C5C6-B373-4D4C-873B-DB28288177E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5E929BA-B5D6-4AD6-9C66-3BDD0F14040C}" type="pres">
      <dgm:prSet presAssocID="{8E65C5C6-B373-4D4C-873B-DB28288177E0}" presName="hierChild2" presStyleCnt="0"/>
      <dgm:spPr/>
    </dgm:pt>
    <dgm:pt modelId="{C487055F-9B01-422B-B36D-6848E6A5309F}" type="pres">
      <dgm:prSet presAssocID="{90C3E620-9BE4-4426-AD4F-ABB1C0758AEE}" presName="Name37" presStyleLbl="parChTrans1D2" presStyleIdx="0" presStyleCnt="2"/>
      <dgm:spPr/>
      <dgm:t>
        <a:bodyPr/>
        <a:lstStyle/>
        <a:p>
          <a:endParaRPr lang="en-US"/>
        </a:p>
      </dgm:t>
    </dgm:pt>
    <dgm:pt modelId="{65173352-F049-4E23-952B-39303E2A4233}" type="pres">
      <dgm:prSet presAssocID="{AD48700C-1DAD-4679-8AF1-ACC9C990BE62}" presName="hierRoot2" presStyleCnt="0">
        <dgm:presLayoutVars>
          <dgm:hierBranch val="init"/>
        </dgm:presLayoutVars>
      </dgm:prSet>
      <dgm:spPr/>
    </dgm:pt>
    <dgm:pt modelId="{755AD920-C226-4FB0-AA8A-E809F0C8B70C}" type="pres">
      <dgm:prSet presAssocID="{AD48700C-1DAD-4679-8AF1-ACC9C990BE62}" presName="rootComposite" presStyleCnt="0"/>
      <dgm:spPr/>
    </dgm:pt>
    <dgm:pt modelId="{825A5247-5B19-4ECC-971A-470CF7784B35}" type="pres">
      <dgm:prSet presAssocID="{AD48700C-1DAD-4679-8AF1-ACC9C990BE6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BB37FB-31E0-4BAE-A087-E1048F072030}" type="pres">
      <dgm:prSet presAssocID="{AD48700C-1DAD-4679-8AF1-ACC9C990BE62}" presName="rootConnector" presStyleLbl="node2" presStyleIdx="0" presStyleCnt="2"/>
      <dgm:spPr/>
      <dgm:t>
        <a:bodyPr/>
        <a:lstStyle/>
        <a:p>
          <a:endParaRPr lang="en-US"/>
        </a:p>
      </dgm:t>
    </dgm:pt>
    <dgm:pt modelId="{2DC16365-6535-43D2-A68E-198AB96CDE0C}" type="pres">
      <dgm:prSet presAssocID="{AD48700C-1DAD-4679-8AF1-ACC9C990BE62}" presName="hierChild4" presStyleCnt="0"/>
      <dgm:spPr/>
    </dgm:pt>
    <dgm:pt modelId="{A54E6BA7-F652-423C-9450-5F23DBDDEAD6}" type="pres">
      <dgm:prSet presAssocID="{6977F570-AEF4-4DAC-A441-E8C4874ED70C}" presName="Name37" presStyleLbl="parChTrans1D3" presStyleIdx="0" presStyleCnt="4"/>
      <dgm:spPr/>
      <dgm:t>
        <a:bodyPr/>
        <a:lstStyle/>
        <a:p>
          <a:endParaRPr lang="en-US"/>
        </a:p>
      </dgm:t>
    </dgm:pt>
    <dgm:pt modelId="{D0884A90-4744-49BF-AD58-95B9F8FCB01D}" type="pres">
      <dgm:prSet presAssocID="{9CD2BF04-2B6C-4E19-8C71-2A4C8B14FDAA}" presName="hierRoot2" presStyleCnt="0">
        <dgm:presLayoutVars>
          <dgm:hierBranch val="init"/>
        </dgm:presLayoutVars>
      </dgm:prSet>
      <dgm:spPr/>
    </dgm:pt>
    <dgm:pt modelId="{BF44428C-3550-4C46-B42E-E10FC8D94A86}" type="pres">
      <dgm:prSet presAssocID="{9CD2BF04-2B6C-4E19-8C71-2A4C8B14FDAA}" presName="rootComposite" presStyleCnt="0"/>
      <dgm:spPr/>
    </dgm:pt>
    <dgm:pt modelId="{0008A8D7-F3C5-4728-B9B9-0CEB52EA651F}" type="pres">
      <dgm:prSet presAssocID="{9CD2BF04-2B6C-4E19-8C71-2A4C8B14FDAA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C1AEF5-24E0-4914-9AA9-C8426882554E}" type="pres">
      <dgm:prSet presAssocID="{9CD2BF04-2B6C-4E19-8C71-2A4C8B14FDAA}" presName="rootConnector" presStyleLbl="node3" presStyleIdx="0" presStyleCnt="4"/>
      <dgm:spPr/>
      <dgm:t>
        <a:bodyPr/>
        <a:lstStyle/>
        <a:p>
          <a:endParaRPr lang="en-US"/>
        </a:p>
      </dgm:t>
    </dgm:pt>
    <dgm:pt modelId="{8F5D19FD-4FA3-49BB-AA2D-C7C009F3FD8D}" type="pres">
      <dgm:prSet presAssocID="{9CD2BF04-2B6C-4E19-8C71-2A4C8B14FDAA}" presName="hierChild4" presStyleCnt="0"/>
      <dgm:spPr/>
    </dgm:pt>
    <dgm:pt modelId="{4BBAF2AA-9109-42A2-92E3-B0B2F54CCAC6}" type="pres">
      <dgm:prSet presAssocID="{CE782EE5-24B4-4B78-AF7B-290FE664CA5B}" presName="Name37" presStyleLbl="parChTrans1D4" presStyleIdx="0" presStyleCnt="56"/>
      <dgm:spPr/>
      <dgm:t>
        <a:bodyPr/>
        <a:lstStyle/>
        <a:p>
          <a:endParaRPr lang="en-US"/>
        </a:p>
      </dgm:t>
    </dgm:pt>
    <dgm:pt modelId="{626C9A00-7485-4488-B565-DB46B557EB50}" type="pres">
      <dgm:prSet presAssocID="{4931D593-4712-4B01-B771-43C121EA7724}" presName="hierRoot2" presStyleCnt="0">
        <dgm:presLayoutVars>
          <dgm:hierBranch val="init"/>
        </dgm:presLayoutVars>
      </dgm:prSet>
      <dgm:spPr/>
    </dgm:pt>
    <dgm:pt modelId="{0377E80C-F700-4831-8DB5-4E93CA998409}" type="pres">
      <dgm:prSet presAssocID="{4931D593-4712-4B01-B771-43C121EA7724}" presName="rootComposite" presStyleCnt="0"/>
      <dgm:spPr/>
    </dgm:pt>
    <dgm:pt modelId="{8AC8898E-1FFF-45E1-85C6-CB6CEEB264F1}" type="pres">
      <dgm:prSet presAssocID="{4931D593-4712-4B01-B771-43C121EA7724}" presName="rootText" presStyleLbl="node4" presStyleIdx="0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884770-986F-4E8F-9694-2C490A566E9D}" type="pres">
      <dgm:prSet presAssocID="{4931D593-4712-4B01-B771-43C121EA7724}" presName="rootConnector" presStyleLbl="node4" presStyleIdx="0" presStyleCnt="56"/>
      <dgm:spPr/>
      <dgm:t>
        <a:bodyPr/>
        <a:lstStyle/>
        <a:p>
          <a:endParaRPr lang="en-US"/>
        </a:p>
      </dgm:t>
    </dgm:pt>
    <dgm:pt modelId="{04863BA6-D6F8-4D2B-BE9B-EE2AA1B067C6}" type="pres">
      <dgm:prSet presAssocID="{4931D593-4712-4B01-B771-43C121EA7724}" presName="hierChild4" presStyleCnt="0"/>
      <dgm:spPr/>
    </dgm:pt>
    <dgm:pt modelId="{A027E2C5-BFB5-4F24-A234-D9D124D3E14C}" type="pres">
      <dgm:prSet presAssocID="{A1E4DF62-725D-4A88-8920-AE35213E0788}" presName="Name37" presStyleLbl="parChTrans1D4" presStyleIdx="1" presStyleCnt="56"/>
      <dgm:spPr/>
      <dgm:t>
        <a:bodyPr/>
        <a:lstStyle/>
        <a:p>
          <a:endParaRPr lang="en-US"/>
        </a:p>
      </dgm:t>
    </dgm:pt>
    <dgm:pt modelId="{A42DD1DC-D3CA-41A2-8774-E9950D5A9E6F}" type="pres">
      <dgm:prSet presAssocID="{26B7C659-78F9-45C4-A149-873CE4A2E120}" presName="hierRoot2" presStyleCnt="0">
        <dgm:presLayoutVars>
          <dgm:hierBranch val="init"/>
        </dgm:presLayoutVars>
      </dgm:prSet>
      <dgm:spPr/>
    </dgm:pt>
    <dgm:pt modelId="{F4912FD9-901D-48DA-80C5-8393BF7790B5}" type="pres">
      <dgm:prSet presAssocID="{26B7C659-78F9-45C4-A149-873CE4A2E120}" presName="rootComposite" presStyleCnt="0"/>
      <dgm:spPr/>
    </dgm:pt>
    <dgm:pt modelId="{E5C5274B-C974-4875-ADE3-55B875D205F8}" type="pres">
      <dgm:prSet presAssocID="{26B7C659-78F9-45C4-A149-873CE4A2E120}" presName="rootText" presStyleLbl="node4" presStyleIdx="1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B2958A-4AAE-4F0F-9EF1-B736F3F66B5E}" type="pres">
      <dgm:prSet presAssocID="{26B7C659-78F9-45C4-A149-873CE4A2E120}" presName="rootConnector" presStyleLbl="node4" presStyleIdx="1" presStyleCnt="56"/>
      <dgm:spPr/>
      <dgm:t>
        <a:bodyPr/>
        <a:lstStyle/>
        <a:p>
          <a:endParaRPr lang="en-US"/>
        </a:p>
      </dgm:t>
    </dgm:pt>
    <dgm:pt modelId="{87FCB528-3AFC-4014-8700-69CD82B92D9A}" type="pres">
      <dgm:prSet presAssocID="{26B7C659-78F9-45C4-A149-873CE4A2E120}" presName="hierChild4" presStyleCnt="0"/>
      <dgm:spPr/>
    </dgm:pt>
    <dgm:pt modelId="{E673D831-B5E8-45F1-9A78-F36891B4CEAA}" type="pres">
      <dgm:prSet presAssocID="{8EC0FC44-6E25-4BE5-8EDF-1D35D9777E48}" presName="Name37" presStyleLbl="parChTrans1D4" presStyleIdx="2" presStyleCnt="56"/>
      <dgm:spPr/>
      <dgm:t>
        <a:bodyPr/>
        <a:lstStyle/>
        <a:p>
          <a:endParaRPr lang="en-US"/>
        </a:p>
      </dgm:t>
    </dgm:pt>
    <dgm:pt modelId="{0FBEEB5E-5EDF-4F86-A46F-B7A2E2183EA2}" type="pres">
      <dgm:prSet presAssocID="{2C465687-BB24-4D2C-8477-93602E0D56CA}" presName="hierRoot2" presStyleCnt="0">
        <dgm:presLayoutVars>
          <dgm:hierBranch val="init"/>
        </dgm:presLayoutVars>
      </dgm:prSet>
      <dgm:spPr/>
    </dgm:pt>
    <dgm:pt modelId="{EF5346DE-FD36-4AD5-A0D0-E06F23CE11B3}" type="pres">
      <dgm:prSet presAssocID="{2C465687-BB24-4D2C-8477-93602E0D56CA}" presName="rootComposite" presStyleCnt="0"/>
      <dgm:spPr/>
    </dgm:pt>
    <dgm:pt modelId="{7091BA29-BD7A-49F7-8058-54A6F63227CA}" type="pres">
      <dgm:prSet presAssocID="{2C465687-BB24-4D2C-8477-93602E0D56CA}" presName="rootText" presStyleLbl="node4" presStyleIdx="2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3A5C58-F425-49C0-85E0-B3F4636CAC2F}" type="pres">
      <dgm:prSet presAssocID="{2C465687-BB24-4D2C-8477-93602E0D56CA}" presName="rootConnector" presStyleLbl="node4" presStyleIdx="2" presStyleCnt="56"/>
      <dgm:spPr/>
      <dgm:t>
        <a:bodyPr/>
        <a:lstStyle/>
        <a:p>
          <a:endParaRPr lang="en-US"/>
        </a:p>
      </dgm:t>
    </dgm:pt>
    <dgm:pt modelId="{45C14BAE-6D73-4FF3-9181-4C72D5D86B31}" type="pres">
      <dgm:prSet presAssocID="{2C465687-BB24-4D2C-8477-93602E0D56CA}" presName="hierChild4" presStyleCnt="0"/>
      <dgm:spPr/>
    </dgm:pt>
    <dgm:pt modelId="{ED5F5950-8089-49D7-89FE-20E46C7BB24C}" type="pres">
      <dgm:prSet presAssocID="{2C465687-BB24-4D2C-8477-93602E0D56CA}" presName="hierChild5" presStyleCnt="0"/>
      <dgm:spPr/>
    </dgm:pt>
    <dgm:pt modelId="{405082A6-5235-457E-84B0-70C65A95B5F6}" type="pres">
      <dgm:prSet presAssocID="{0E9A587A-2E5D-409E-B9FA-7F15B61FC979}" presName="Name37" presStyleLbl="parChTrans1D4" presStyleIdx="3" presStyleCnt="56"/>
      <dgm:spPr/>
      <dgm:t>
        <a:bodyPr/>
        <a:lstStyle/>
        <a:p>
          <a:endParaRPr lang="en-US"/>
        </a:p>
      </dgm:t>
    </dgm:pt>
    <dgm:pt modelId="{8FCE6536-BDAF-4EC9-A73C-55426B57A6A9}" type="pres">
      <dgm:prSet presAssocID="{16BE0D25-6591-4A5A-BB49-8B12F26D11C7}" presName="hierRoot2" presStyleCnt="0">
        <dgm:presLayoutVars>
          <dgm:hierBranch val="init"/>
        </dgm:presLayoutVars>
      </dgm:prSet>
      <dgm:spPr/>
    </dgm:pt>
    <dgm:pt modelId="{517C2E5E-03C2-4426-8EED-36AAD83CDAAB}" type="pres">
      <dgm:prSet presAssocID="{16BE0D25-6591-4A5A-BB49-8B12F26D11C7}" presName="rootComposite" presStyleCnt="0"/>
      <dgm:spPr/>
    </dgm:pt>
    <dgm:pt modelId="{E53D7EB3-49EF-46E6-B772-11C4E7BEBCD8}" type="pres">
      <dgm:prSet presAssocID="{16BE0D25-6591-4A5A-BB49-8B12F26D11C7}" presName="rootText" presStyleLbl="node4" presStyleIdx="3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C22069-B135-4916-B4C1-1400B3C395B4}" type="pres">
      <dgm:prSet presAssocID="{16BE0D25-6591-4A5A-BB49-8B12F26D11C7}" presName="rootConnector" presStyleLbl="node4" presStyleIdx="3" presStyleCnt="56"/>
      <dgm:spPr/>
      <dgm:t>
        <a:bodyPr/>
        <a:lstStyle/>
        <a:p>
          <a:endParaRPr lang="en-US"/>
        </a:p>
      </dgm:t>
    </dgm:pt>
    <dgm:pt modelId="{97B0648E-2ACF-4BD6-A28F-9BB7AA449D7F}" type="pres">
      <dgm:prSet presAssocID="{16BE0D25-6591-4A5A-BB49-8B12F26D11C7}" presName="hierChild4" presStyleCnt="0"/>
      <dgm:spPr/>
    </dgm:pt>
    <dgm:pt modelId="{D7A5B9E9-A661-4900-A167-0CB0B5E29A06}" type="pres">
      <dgm:prSet presAssocID="{16BE0D25-6591-4A5A-BB49-8B12F26D11C7}" presName="hierChild5" presStyleCnt="0"/>
      <dgm:spPr/>
    </dgm:pt>
    <dgm:pt modelId="{CD82837D-3E13-4AF4-B3B2-FA342FF489AE}" type="pres">
      <dgm:prSet presAssocID="{26B7C659-78F9-45C4-A149-873CE4A2E120}" presName="hierChild5" presStyleCnt="0"/>
      <dgm:spPr/>
    </dgm:pt>
    <dgm:pt modelId="{CFB96947-D3B9-4901-98E3-B631117BD88D}" type="pres">
      <dgm:prSet presAssocID="{089FE279-0CB7-4FE9-8C2F-D3E946B44188}" presName="Name37" presStyleLbl="parChTrans1D4" presStyleIdx="4" presStyleCnt="56"/>
      <dgm:spPr/>
      <dgm:t>
        <a:bodyPr/>
        <a:lstStyle/>
        <a:p>
          <a:endParaRPr lang="en-US"/>
        </a:p>
      </dgm:t>
    </dgm:pt>
    <dgm:pt modelId="{0496EFC7-557A-4006-973D-E437A61153F4}" type="pres">
      <dgm:prSet presAssocID="{2B22C6FC-5E80-4B3B-9F5F-4A15397C2955}" presName="hierRoot2" presStyleCnt="0">
        <dgm:presLayoutVars>
          <dgm:hierBranch val="init"/>
        </dgm:presLayoutVars>
      </dgm:prSet>
      <dgm:spPr/>
    </dgm:pt>
    <dgm:pt modelId="{CE91CD88-9BEC-40FB-8E29-227B2AEC58D7}" type="pres">
      <dgm:prSet presAssocID="{2B22C6FC-5E80-4B3B-9F5F-4A15397C2955}" presName="rootComposite" presStyleCnt="0"/>
      <dgm:spPr/>
    </dgm:pt>
    <dgm:pt modelId="{3AB44141-61B8-4193-AEBF-C5C0FCB1B901}" type="pres">
      <dgm:prSet presAssocID="{2B22C6FC-5E80-4B3B-9F5F-4A15397C2955}" presName="rootText" presStyleLbl="node4" presStyleIdx="4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34CEDC-1EFB-4323-A1C1-729830F7A442}" type="pres">
      <dgm:prSet presAssocID="{2B22C6FC-5E80-4B3B-9F5F-4A15397C2955}" presName="rootConnector" presStyleLbl="node4" presStyleIdx="4" presStyleCnt="56"/>
      <dgm:spPr/>
      <dgm:t>
        <a:bodyPr/>
        <a:lstStyle/>
        <a:p>
          <a:endParaRPr lang="en-US"/>
        </a:p>
      </dgm:t>
    </dgm:pt>
    <dgm:pt modelId="{8349125F-16F4-4FA3-A47D-16365BE41BFE}" type="pres">
      <dgm:prSet presAssocID="{2B22C6FC-5E80-4B3B-9F5F-4A15397C2955}" presName="hierChild4" presStyleCnt="0"/>
      <dgm:spPr/>
    </dgm:pt>
    <dgm:pt modelId="{E543B3F8-38E9-4082-B89A-5719CFE775A5}" type="pres">
      <dgm:prSet presAssocID="{ECA1A810-FCE3-4888-812F-0D9EEEF9FDC1}" presName="Name37" presStyleLbl="parChTrans1D4" presStyleIdx="5" presStyleCnt="56"/>
      <dgm:spPr/>
      <dgm:t>
        <a:bodyPr/>
        <a:lstStyle/>
        <a:p>
          <a:endParaRPr lang="en-US"/>
        </a:p>
      </dgm:t>
    </dgm:pt>
    <dgm:pt modelId="{DAB063C9-7A89-413A-A020-CC4C88445797}" type="pres">
      <dgm:prSet presAssocID="{87B9BBC7-2104-42D7-92D7-C89E680D5A4D}" presName="hierRoot2" presStyleCnt="0">
        <dgm:presLayoutVars>
          <dgm:hierBranch val="init"/>
        </dgm:presLayoutVars>
      </dgm:prSet>
      <dgm:spPr/>
    </dgm:pt>
    <dgm:pt modelId="{02D2D2D6-527C-4F62-A3B8-DFE3457F2346}" type="pres">
      <dgm:prSet presAssocID="{87B9BBC7-2104-42D7-92D7-C89E680D5A4D}" presName="rootComposite" presStyleCnt="0"/>
      <dgm:spPr/>
    </dgm:pt>
    <dgm:pt modelId="{C115E995-DEB3-416D-A678-89B72F2C631C}" type="pres">
      <dgm:prSet presAssocID="{87B9BBC7-2104-42D7-92D7-C89E680D5A4D}" presName="rootText" presStyleLbl="node4" presStyleIdx="5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6C4C78-9014-44FE-8F77-4C7A28FBE267}" type="pres">
      <dgm:prSet presAssocID="{87B9BBC7-2104-42D7-92D7-C89E680D5A4D}" presName="rootConnector" presStyleLbl="node4" presStyleIdx="5" presStyleCnt="56"/>
      <dgm:spPr/>
      <dgm:t>
        <a:bodyPr/>
        <a:lstStyle/>
        <a:p>
          <a:endParaRPr lang="en-US"/>
        </a:p>
      </dgm:t>
    </dgm:pt>
    <dgm:pt modelId="{91EF3EF3-3FAE-45C8-9063-7C13827B01F8}" type="pres">
      <dgm:prSet presAssocID="{87B9BBC7-2104-42D7-92D7-C89E680D5A4D}" presName="hierChild4" presStyleCnt="0"/>
      <dgm:spPr/>
    </dgm:pt>
    <dgm:pt modelId="{CA33C563-20F9-47CC-8AE8-663C3E625089}" type="pres">
      <dgm:prSet presAssocID="{87B9BBC7-2104-42D7-92D7-C89E680D5A4D}" presName="hierChild5" presStyleCnt="0"/>
      <dgm:spPr/>
    </dgm:pt>
    <dgm:pt modelId="{F17041F8-BE01-40BB-ACB8-C82F248C3459}" type="pres">
      <dgm:prSet presAssocID="{67876479-A113-43B4-B4EA-54F5A71D07B9}" presName="Name37" presStyleLbl="parChTrans1D4" presStyleIdx="6" presStyleCnt="56"/>
      <dgm:spPr/>
      <dgm:t>
        <a:bodyPr/>
        <a:lstStyle/>
        <a:p>
          <a:endParaRPr lang="en-US"/>
        </a:p>
      </dgm:t>
    </dgm:pt>
    <dgm:pt modelId="{DA2D50EE-78F2-4F67-8096-D52A5D2FFB06}" type="pres">
      <dgm:prSet presAssocID="{91B81A58-C2EA-4A1B-B948-419EAF4BF372}" presName="hierRoot2" presStyleCnt="0">
        <dgm:presLayoutVars>
          <dgm:hierBranch val="init"/>
        </dgm:presLayoutVars>
      </dgm:prSet>
      <dgm:spPr/>
    </dgm:pt>
    <dgm:pt modelId="{05E19C61-D26E-4B81-81D1-CEDD5F82725C}" type="pres">
      <dgm:prSet presAssocID="{91B81A58-C2EA-4A1B-B948-419EAF4BF372}" presName="rootComposite" presStyleCnt="0"/>
      <dgm:spPr/>
    </dgm:pt>
    <dgm:pt modelId="{5E4BFA6E-498E-409E-A2C0-983C7DCA17C5}" type="pres">
      <dgm:prSet presAssocID="{91B81A58-C2EA-4A1B-B948-419EAF4BF372}" presName="rootText" presStyleLbl="node4" presStyleIdx="6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E853DB-F664-4189-8F0C-6849F4153CA3}" type="pres">
      <dgm:prSet presAssocID="{91B81A58-C2EA-4A1B-B948-419EAF4BF372}" presName="rootConnector" presStyleLbl="node4" presStyleIdx="6" presStyleCnt="56"/>
      <dgm:spPr/>
      <dgm:t>
        <a:bodyPr/>
        <a:lstStyle/>
        <a:p>
          <a:endParaRPr lang="en-US"/>
        </a:p>
      </dgm:t>
    </dgm:pt>
    <dgm:pt modelId="{AFB76EBA-5414-411D-9D21-7A1D5D1EF265}" type="pres">
      <dgm:prSet presAssocID="{91B81A58-C2EA-4A1B-B948-419EAF4BF372}" presName="hierChild4" presStyleCnt="0"/>
      <dgm:spPr/>
    </dgm:pt>
    <dgm:pt modelId="{406F803F-EC5D-43D3-A56C-3E4858078A02}" type="pres">
      <dgm:prSet presAssocID="{91B81A58-C2EA-4A1B-B948-419EAF4BF372}" presName="hierChild5" presStyleCnt="0"/>
      <dgm:spPr/>
    </dgm:pt>
    <dgm:pt modelId="{8B12CFCA-3F4B-4508-87BA-5804F8865CF8}" type="pres">
      <dgm:prSet presAssocID="{2B22C6FC-5E80-4B3B-9F5F-4A15397C2955}" presName="hierChild5" presStyleCnt="0"/>
      <dgm:spPr/>
    </dgm:pt>
    <dgm:pt modelId="{0FE1E579-6691-43D5-B20E-3A0E624D2CD4}" type="pres">
      <dgm:prSet presAssocID="{4931D593-4712-4B01-B771-43C121EA7724}" presName="hierChild5" presStyleCnt="0"/>
      <dgm:spPr/>
    </dgm:pt>
    <dgm:pt modelId="{5E855D7E-6D12-4278-BC5F-ADEEA78E72B2}" type="pres">
      <dgm:prSet presAssocID="{66D84D3C-9C57-4809-B5CF-5D6F74E2DF35}" presName="Name37" presStyleLbl="parChTrans1D4" presStyleIdx="7" presStyleCnt="56"/>
      <dgm:spPr/>
      <dgm:t>
        <a:bodyPr/>
        <a:lstStyle/>
        <a:p>
          <a:endParaRPr lang="en-US"/>
        </a:p>
      </dgm:t>
    </dgm:pt>
    <dgm:pt modelId="{E73A5343-6F40-4377-AEEB-5655C60D4468}" type="pres">
      <dgm:prSet presAssocID="{3E7A9678-B4DD-4C1A-874F-5EF037160B97}" presName="hierRoot2" presStyleCnt="0">
        <dgm:presLayoutVars>
          <dgm:hierBranch val="init"/>
        </dgm:presLayoutVars>
      </dgm:prSet>
      <dgm:spPr/>
    </dgm:pt>
    <dgm:pt modelId="{368A763A-42C8-471C-A117-65B5F19B040B}" type="pres">
      <dgm:prSet presAssocID="{3E7A9678-B4DD-4C1A-874F-5EF037160B97}" presName="rootComposite" presStyleCnt="0"/>
      <dgm:spPr/>
    </dgm:pt>
    <dgm:pt modelId="{143995C7-3E74-4852-AB46-E478CD8D9660}" type="pres">
      <dgm:prSet presAssocID="{3E7A9678-B4DD-4C1A-874F-5EF037160B97}" presName="rootText" presStyleLbl="node4" presStyleIdx="7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3AA443-94E8-464C-A2F3-8D68C1077998}" type="pres">
      <dgm:prSet presAssocID="{3E7A9678-B4DD-4C1A-874F-5EF037160B97}" presName="rootConnector" presStyleLbl="node4" presStyleIdx="7" presStyleCnt="56"/>
      <dgm:spPr/>
      <dgm:t>
        <a:bodyPr/>
        <a:lstStyle/>
        <a:p>
          <a:endParaRPr lang="en-US"/>
        </a:p>
      </dgm:t>
    </dgm:pt>
    <dgm:pt modelId="{BD8D1C72-F016-497A-AF27-A475E1B0FE13}" type="pres">
      <dgm:prSet presAssocID="{3E7A9678-B4DD-4C1A-874F-5EF037160B97}" presName="hierChild4" presStyleCnt="0"/>
      <dgm:spPr/>
    </dgm:pt>
    <dgm:pt modelId="{838364A4-5CA3-4A01-8A67-F806EF95653B}" type="pres">
      <dgm:prSet presAssocID="{D1F9D953-BC2F-4C19-8ED4-267DF97FB93A}" presName="Name37" presStyleLbl="parChTrans1D4" presStyleIdx="8" presStyleCnt="56"/>
      <dgm:spPr/>
      <dgm:t>
        <a:bodyPr/>
        <a:lstStyle/>
        <a:p>
          <a:endParaRPr lang="en-US"/>
        </a:p>
      </dgm:t>
    </dgm:pt>
    <dgm:pt modelId="{A0A159C2-4F22-4D68-991D-3F3016C78B8A}" type="pres">
      <dgm:prSet presAssocID="{97AAF125-DF75-480A-B7F3-9176E4596FB8}" presName="hierRoot2" presStyleCnt="0">
        <dgm:presLayoutVars>
          <dgm:hierBranch val="init"/>
        </dgm:presLayoutVars>
      </dgm:prSet>
      <dgm:spPr/>
    </dgm:pt>
    <dgm:pt modelId="{8FCF0BEB-A512-4561-8840-CEA32DEDB0A1}" type="pres">
      <dgm:prSet presAssocID="{97AAF125-DF75-480A-B7F3-9176E4596FB8}" presName="rootComposite" presStyleCnt="0"/>
      <dgm:spPr/>
    </dgm:pt>
    <dgm:pt modelId="{8F9ABBBF-5C07-443A-B1F9-B54CAFAABAFE}" type="pres">
      <dgm:prSet presAssocID="{97AAF125-DF75-480A-B7F3-9176E4596FB8}" presName="rootText" presStyleLbl="node4" presStyleIdx="8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711DAC-F4FA-4170-A15B-40AAF8344FED}" type="pres">
      <dgm:prSet presAssocID="{97AAF125-DF75-480A-B7F3-9176E4596FB8}" presName="rootConnector" presStyleLbl="node4" presStyleIdx="8" presStyleCnt="56"/>
      <dgm:spPr/>
      <dgm:t>
        <a:bodyPr/>
        <a:lstStyle/>
        <a:p>
          <a:endParaRPr lang="en-US"/>
        </a:p>
      </dgm:t>
    </dgm:pt>
    <dgm:pt modelId="{8FF086AC-E4F9-4463-8D31-466953F9988E}" type="pres">
      <dgm:prSet presAssocID="{97AAF125-DF75-480A-B7F3-9176E4596FB8}" presName="hierChild4" presStyleCnt="0"/>
      <dgm:spPr/>
    </dgm:pt>
    <dgm:pt modelId="{CA919389-CBCC-4DF9-BA76-7E5C2E0F2035}" type="pres">
      <dgm:prSet presAssocID="{B1A51DEF-AF24-4909-9F7D-236504FA1E38}" presName="Name37" presStyleLbl="parChTrans1D4" presStyleIdx="9" presStyleCnt="56"/>
      <dgm:spPr/>
      <dgm:t>
        <a:bodyPr/>
        <a:lstStyle/>
        <a:p>
          <a:endParaRPr lang="en-US"/>
        </a:p>
      </dgm:t>
    </dgm:pt>
    <dgm:pt modelId="{AE3E62AE-6647-49A4-AB37-212474B22F4F}" type="pres">
      <dgm:prSet presAssocID="{30C1C153-9229-4743-8C65-4E71382D1BD1}" presName="hierRoot2" presStyleCnt="0">
        <dgm:presLayoutVars>
          <dgm:hierBranch val="init"/>
        </dgm:presLayoutVars>
      </dgm:prSet>
      <dgm:spPr/>
    </dgm:pt>
    <dgm:pt modelId="{28CB221B-566E-463B-8A15-59C2ED5264D5}" type="pres">
      <dgm:prSet presAssocID="{30C1C153-9229-4743-8C65-4E71382D1BD1}" presName="rootComposite" presStyleCnt="0"/>
      <dgm:spPr/>
    </dgm:pt>
    <dgm:pt modelId="{7F007BC1-EAD9-4A0D-9147-5DCEE0F27F83}" type="pres">
      <dgm:prSet presAssocID="{30C1C153-9229-4743-8C65-4E71382D1BD1}" presName="rootText" presStyleLbl="node4" presStyleIdx="9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FFAC87-59AA-49C4-936C-4BF3DC64D727}" type="pres">
      <dgm:prSet presAssocID="{30C1C153-9229-4743-8C65-4E71382D1BD1}" presName="rootConnector" presStyleLbl="node4" presStyleIdx="9" presStyleCnt="56"/>
      <dgm:spPr/>
      <dgm:t>
        <a:bodyPr/>
        <a:lstStyle/>
        <a:p>
          <a:endParaRPr lang="en-US"/>
        </a:p>
      </dgm:t>
    </dgm:pt>
    <dgm:pt modelId="{6C0C9405-66C7-407E-927C-7222AD966A0D}" type="pres">
      <dgm:prSet presAssocID="{30C1C153-9229-4743-8C65-4E71382D1BD1}" presName="hierChild4" presStyleCnt="0"/>
      <dgm:spPr/>
    </dgm:pt>
    <dgm:pt modelId="{56524748-8146-41CB-B437-367C2347876A}" type="pres">
      <dgm:prSet presAssocID="{30C1C153-9229-4743-8C65-4E71382D1BD1}" presName="hierChild5" presStyleCnt="0"/>
      <dgm:spPr/>
    </dgm:pt>
    <dgm:pt modelId="{9D85DEFD-25C5-4C37-BDB9-20A90A0F200F}" type="pres">
      <dgm:prSet presAssocID="{46BDA013-94E5-4979-88FF-18FC6243BE23}" presName="Name37" presStyleLbl="parChTrans1D4" presStyleIdx="10" presStyleCnt="56"/>
      <dgm:spPr/>
      <dgm:t>
        <a:bodyPr/>
        <a:lstStyle/>
        <a:p>
          <a:endParaRPr lang="en-US"/>
        </a:p>
      </dgm:t>
    </dgm:pt>
    <dgm:pt modelId="{B821969A-E3A2-4743-9550-78B51BBE0025}" type="pres">
      <dgm:prSet presAssocID="{A9C7BC78-4430-4929-851F-74ED842F050F}" presName="hierRoot2" presStyleCnt="0">
        <dgm:presLayoutVars>
          <dgm:hierBranch val="init"/>
        </dgm:presLayoutVars>
      </dgm:prSet>
      <dgm:spPr/>
    </dgm:pt>
    <dgm:pt modelId="{8790A4C5-2697-4C83-9F61-E411E5D46FA6}" type="pres">
      <dgm:prSet presAssocID="{A9C7BC78-4430-4929-851F-74ED842F050F}" presName="rootComposite" presStyleCnt="0"/>
      <dgm:spPr/>
    </dgm:pt>
    <dgm:pt modelId="{36A6CE45-7386-422B-A281-CF54E91EF5C3}" type="pres">
      <dgm:prSet presAssocID="{A9C7BC78-4430-4929-851F-74ED842F050F}" presName="rootText" presStyleLbl="node4" presStyleIdx="10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C2B7EA-6C1B-48BD-B172-0C881674BC43}" type="pres">
      <dgm:prSet presAssocID="{A9C7BC78-4430-4929-851F-74ED842F050F}" presName="rootConnector" presStyleLbl="node4" presStyleIdx="10" presStyleCnt="56"/>
      <dgm:spPr/>
      <dgm:t>
        <a:bodyPr/>
        <a:lstStyle/>
        <a:p>
          <a:endParaRPr lang="en-US"/>
        </a:p>
      </dgm:t>
    </dgm:pt>
    <dgm:pt modelId="{74E427C3-5791-486A-AF06-8541772C0798}" type="pres">
      <dgm:prSet presAssocID="{A9C7BC78-4430-4929-851F-74ED842F050F}" presName="hierChild4" presStyleCnt="0"/>
      <dgm:spPr/>
    </dgm:pt>
    <dgm:pt modelId="{A443F0DF-3E4F-4C4B-94A4-B406234214F3}" type="pres">
      <dgm:prSet presAssocID="{A9C7BC78-4430-4929-851F-74ED842F050F}" presName="hierChild5" presStyleCnt="0"/>
      <dgm:spPr/>
    </dgm:pt>
    <dgm:pt modelId="{717BAD98-ADDD-4B93-BADA-67D38762B83C}" type="pres">
      <dgm:prSet presAssocID="{97AAF125-DF75-480A-B7F3-9176E4596FB8}" presName="hierChild5" presStyleCnt="0"/>
      <dgm:spPr/>
    </dgm:pt>
    <dgm:pt modelId="{9DA03C12-9E03-4A8B-83AE-A02DA0FE82CF}" type="pres">
      <dgm:prSet presAssocID="{D821CB97-B6A3-4EB4-90B6-1C181C1860BA}" presName="Name37" presStyleLbl="parChTrans1D4" presStyleIdx="11" presStyleCnt="56"/>
      <dgm:spPr/>
      <dgm:t>
        <a:bodyPr/>
        <a:lstStyle/>
        <a:p>
          <a:endParaRPr lang="en-US"/>
        </a:p>
      </dgm:t>
    </dgm:pt>
    <dgm:pt modelId="{378F89AF-7AB4-43BA-A61E-A6123B4585D1}" type="pres">
      <dgm:prSet presAssocID="{50C10D6C-3A46-4ECC-AD7B-06BB79D5B440}" presName="hierRoot2" presStyleCnt="0">
        <dgm:presLayoutVars>
          <dgm:hierBranch val="init"/>
        </dgm:presLayoutVars>
      </dgm:prSet>
      <dgm:spPr/>
    </dgm:pt>
    <dgm:pt modelId="{B76B5018-123D-4226-9BF1-CEA3EE3A603D}" type="pres">
      <dgm:prSet presAssocID="{50C10D6C-3A46-4ECC-AD7B-06BB79D5B440}" presName="rootComposite" presStyleCnt="0"/>
      <dgm:spPr/>
    </dgm:pt>
    <dgm:pt modelId="{E012A6F5-4E0F-43A4-AE53-EFACEFDA528A}" type="pres">
      <dgm:prSet presAssocID="{50C10D6C-3A46-4ECC-AD7B-06BB79D5B440}" presName="rootText" presStyleLbl="node4" presStyleIdx="11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0DA6D9-5008-4FB7-A70B-65C3A27F9368}" type="pres">
      <dgm:prSet presAssocID="{50C10D6C-3A46-4ECC-AD7B-06BB79D5B440}" presName="rootConnector" presStyleLbl="node4" presStyleIdx="11" presStyleCnt="56"/>
      <dgm:spPr/>
      <dgm:t>
        <a:bodyPr/>
        <a:lstStyle/>
        <a:p>
          <a:endParaRPr lang="en-US"/>
        </a:p>
      </dgm:t>
    </dgm:pt>
    <dgm:pt modelId="{C7CC0AB2-FD50-42E6-957C-B9CA216A4F5E}" type="pres">
      <dgm:prSet presAssocID="{50C10D6C-3A46-4ECC-AD7B-06BB79D5B440}" presName="hierChild4" presStyleCnt="0"/>
      <dgm:spPr/>
    </dgm:pt>
    <dgm:pt modelId="{6A1C7EF0-E8AF-4C33-A8F5-F76984C8DBEC}" type="pres">
      <dgm:prSet presAssocID="{007C0514-526B-4DDB-92D9-14FC41C396E8}" presName="Name37" presStyleLbl="parChTrans1D4" presStyleIdx="12" presStyleCnt="56"/>
      <dgm:spPr/>
      <dgm:t>
        <a:bodyPr/>
        <a:lstStyle/>
        <a:p>
          <a:endParaRPr lang="en-US"/>
        </a:p>
      </dgm:t>
    </dgm:pt>
    <dgm:pt modelId="{CF2D9225-F7E2-40CB-8EF9-9AE6442D5EC4}" type="pres">
      <dgm:prSet presAssocID="{AA6804E5-430A-49A7-97F1-4F5AE2555978}" presName="hierRoot2" presStyleCnt="0">
        <dgm:presLayoutVars>
          <dgm:hierBranch val="init"/>
        </dgm:presLayoutVars>
      </dgm:prSet>
      <dgm:spPr/>
    </dgm:pt>
    <dgm:pt modelId="{27DF672A-D853-47E8-9E2C-71D3C9853269}" type="pres">
      <dgm:prSet presAssocID="{AA6804E5-430A-49A7-97F1-4F5AE2555978}" presName="rootComposite" presStyleCnt="0"/>
      <dgm:spPr/>
    </dgm:pt>
    <dgm:pt modelId="{B01C4B0B-8A78-47B6-A7F9-5F106BA77992}" type="pres">
      <dgm:prSet presAssocID="{AA6804E5-430A-49A7-97F1-4F5AE2555978}" presName="rootText" presStyleLbl="node4" presStyleIdx="12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2F3259-B8DA-496D-BFAE-298D54C39543}" type="pres">
      <dgm:prSet presAssocID="{AA6804E5-430A-49A7-97F1-4F5AE2555978}" presName="rootConnector" presStyleLbl="node4" presStyleIdx="12" presStyleCnt="56"/>
      <dgm:spPr/>
      <dgm:t>
        <a:bodyPr/>
        <a:lstStyle/>
        <a:p>
          <a:endParaRPr lang="en-US"/>
        </a:p>
      </dgm:t>
    </dgm:pt>
    <dgm:pt modelId="{80BE947A-58B2-4049-9B23-7AF082CFA4EE}" type="pres">
      <dgm:prSet presAssocID="{AA6804E5-430A-49A7-97F1-4F5AE2555978}" presName="hierChild4" presStyleCnt="0"/>
      <dgm:spPr/>
    </dgm:pt>
    <dgm:pt modelId="{A142FC64-9185-41CC-9828-92B86784FC01}" type="pres">
      <dgm:prSet presAssocID="{AA6804E5-430A-49A7-97F1-4F5AE2555978}" presName="hierChild5" presStyleCnt="0"/>
      <dgm:spPr/>
    </dgm:pt>
    <dgm:pt modelId="{4F0554DB-8C07-45A4-8ADE-829310A7A054}" type="pres">
      <dgm:prSet presAssocID="{50702B5B-1AAB-4D31-B4BB-46A12D3387CF}" presName="Name37" presStyleLbl="parChTrans1D4" presStyleIdx="13" presStyleCnt="56"/>
      <dgm:spPr/>
      <dgm:t>
        <a:bodyPr/>
        <a:lstStyle/>
        <a:p>
          <a:endParaRPr lang="en-US"/>
        </a:p>
      </dgm:t>
    </dgm:pt>
    <dgm:pt modelId="{32183BD0-E37A-4348-93F5-6C294C40DD80}" type="pres">
      <dgm:prSet presAssocID="{B429B9CD-2F57-4A20-BA1D-B6D338A85022}" presName="hierRoot2" presStyleCnt="0">
        <dgm:presLayoutVars>
          <dgm:hierBranch val="init"/>
        </dgm:presLayoutVars>
      </dgm:prSet>
      <dgm:spPr/>
    </dgm:pt>
    <dgm:pt modelId="{6A2C65E4-B51C-48D0-AED1-16A05BE1B450}" type="pres">
      <dgm:prSet presAssocID="{B429B9CD-2F57-4A20-BA1D-B6D338A85022}" presName="rootComposite" presStyleCnt="0"/>
      <dgm:spPr/>
    </dgm:pt>
    <dgm:pt modelId="{AB40B983-FC5D-4EB5-A713-889195007A87}" type="pres">
      <dgm:prSet presAssocID="{B429B9CD-2F57-4A20-BA1D-B6D338A85022}" presName="rootText" presStyleLbl="node4" presStyleIdx="13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BAF98A-326B-4809-B940-E5677F3C37B1}" type="pres">
      <dgm:prSet presAssocID="{B429B9CD-2F57-4A20-BA1D-B6D338A85022}" presName="rootConnector" presStyleLbl="node4" presStyleIdx="13" presStyleCnt="56"/>
      <dgm:spPr/>
      <dgm:t>
        <a:bodyPr/>
        <a:lstStyle/>
        <a:p>
          <a:endParaRPr lang="en-US"/>
        </a:p>
      </dgm:t>
    </dgm:pt>
    <dgm:pt modelId="{DCF71E00-C2CA-4167-9E4D-E31669F69572}" type="pres">
      <dgm:prSet presAssocID="{B429B9CD-2F57-4A20-BA1D-B6D338A85022}" presName="hierChild4" presStyleCnt="0"/>
      <dgm:spPr/>
    </dgm:pt>
    <dgm:pt modelId="{FF87B814-B204-4B9A-B3DF-68A03EE92DAB}" type="pres">
      <dgm:prSet presAssocID="{B429B9CD-2F57-4A20-BA1D-B6D338A85022}" presName="hierChild5" presStyleCnt="0"/>
      <dgm:spPr/>
    </dgm:pt>
    <dgm:pt modelId="{1708F678-12FB-4427-B4FB-950274834213}" type="pres">
      <dgm:prSet presAssocID="{50C10D6C-3A46-4ECC-AD7B-06BB79D5B440}" presName="hierChild5" presStyleCnt="0"/>
      <dgm:spPr/>
    </dgm:pt>
    <dgm:pt modelId="{EBCF3C29-8A37-4913-A92A-FEE4AA4740FE}" type="pres">
      <dgm:prSet presAssocID="{3E7A9678-B4DD-4C1A-874F-5EF037160B97}" presName="hierChild5" presStyleCnt="0"/>
      <dgm:spPr/>
    </dgm:pt>
    <dgm:pt modelId="{06F920ED-1F96-4293-9773-96F5235B753E}" type="pres">
      <dgm:prSet presAssocID="{9CD2BF04-2B6C-4E19-8C71-2A4C8B14FDAA}" presName="hierChild5" presStyleCnt="0"/>
      <dgm:spPr/>
    </dgm:pt>
    <dgm:pt modelId="{D45721D0-7C3E-404F-BA64-C084355A8132}" type="pres">
      <dgm:prSet presAssocID="{A69A19CC-E507-4819-AABD-0C248DB69558}" presName="Name37" presStyleLbl="parChTrans1D3" presStyleIdx="1" presStyleCnt="4"/>
      <dgm:spPr/>
      <dgm:t>
        <a:bodyPr/>
        <a:lstStyle/>
        <a:p>
          <a:endParaRPr lang="en-US"/>
        </a:p>
      </dgm:t>
    </dgm:pt>
    <dgm:pt modelId="{2A37B66B-AB77-422E-A0CC-DE1D510C4286}" type="pres">
      <dgm:prSet presAssocID="{E1F76917-75F6-4D6D-A4DD-2FEFFDEAB578}" presName="hierRoot2" presStyleCnt="0">
        <dgm:presLayoutVars>
          <dgm:hierBranch val="init"/>
        </dgm:presLayoutVars>
      </dgm:prSet>
      <dgm:spPr/>
    </dgm:pt>
    <dgm:pt modelId="{3D41A587-36B2-4C81-AF96-07BDFDDDEAE4}" type="pres">
      <dgm:prSet presAssocID="{E1F76917-75F6-4D6D-A4DD-2FEFFDEAB578}" presName="rootComposite" presStyleCnt="0"/>
      <dgm:spPr/>
    </dgm:pt>
    <dgm:pt modelId="{9A3B0368-98F3-4FB7-82B3-CFB0E8CF3EF4}" type="pres">
      <dgm:prSet presAssocID="{E1F76917-75F6-4D6D-A4DD-2FEFFDEAB578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EFB1B8-8A51-47A9-88C4-6343B103BE50}" type="pres">
      <dgm:prSet presAssocID="{E1F76917-75F6-4D6D-A4DD-2FEFFDEAB578}" presName="rootConnector" presStyleLbl="node3" presStyleIdx="1" presStyleCnt="4"/>
      <dgm:spPr/>
      <dgm:t>
        <a:bodyPr/>
        <a:lstStyle/>
        <a:p>
          <a:endParaRPr lang="en-US"/>
        </a:p>
      </dgm:t>
    </dgm:pt>
    <dgm:pt modelId="{E0352858-22B1-4B51-AE03-7687B2E4724D}" type="pres">
      <dgm:prSet presAssocID="{E1F76917-75F6-4D6D-A4DD-2FEFFDEAB578}" presName="hierChild4" presStyleCnt="0"/>
      <dgm:spPr/>
    </dgm:pt>
    <dgm:pt modelId="{93D215C4-A8C1-457F-9A50-E4A06CB5FBEC}" type="pres">
      <dgm:prSet presAssocID="{431C8CEE-5A49-4AD7-9ED7-CDF533ED7435}" presName="Name37" presStyleLbl="parChTrans1D4" presStyleIdx="14" presStyleCnt="56"/>
      <dgm:spPr/>
      <dgm:t>
        <a:bodyPr/>
        <a:lstStyle/>
        <a:p>
          <a:endParaRPr lang="en-US"/>
        </a:p>
      </dgm:t>
    </dgm:pt>
    <dgm:pt modelId="{337D0F77-F832-407E-8CFD-ECBD10D2EBB6}" type="pres">
      <dgm:prSet presAssocID="{CBD69EBD-15E7-4748-8210-A51788D0ECC8}" presName="hierRoot2" presStyleCnt="0">
        <dgm:presLayoutVars>
          <dgm:hierBranch val="init"/>
        </dgm:presLayoutVars>
      </dgm:prSet>
      <dgm:spPr/>
    </dgm:pt>
    <dgm:pt modelId="{B0BD36B3-317F-44F7-A84E-53F292367A35}" type="pres">
      <dgm:prSet presAssocID="{CBD69EBD-15E7-4748-8210-A51788D0ECC8}" presName="rootComposite" presStyleCnt="0"/>
      <dgm:spPr/>
    </dgm:pt>
    <dgm:pt modelId="{F0A81CC7-3387-435C-A58F-E5B2BDF5D137}" type="pres">
      <dgm:prSet presAssocID="{CBD69EBD-15E7-4748-8210-A51788D0ECC8}" presName="rootText" presStyleLbl="node4" presStyleIdx="14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6DF11F-2EF4-47E2-9A35-2C319F473168}" type="pres">
      <dgm:prSet presAssocID="{CBD69EBD-15E7-4748-8210-A51788D0ECC8}" presName="rootConnector" presStyleLbl="node4" presStyleIdx="14" presStyleCnt="56"/>
      <dgm:spPr/>
      <dgm:t>
        <a:bodyPr/>
        <a:lstStyle/>
        <a:p>
          <a:endParaRPr lang="en-US"/>
        </a:p>
      </dgm:t>
    </dgm:pt>
    <dgm:pt modelId="{17C32E2A-C7EE-4C7E-A7BC-34797B243CE8}" type="pres">
      <dgm:prSet presAssocID="{CBD69EBD-15E7-4748-8210-A51788D0ECC8}" presName="hierChild4" presStyleCnt="0"/>
      <dgm:spPr/>
    </dgm:pt>
    <dgm:pt modelId="{F9A22D29-C7B2-425E-BD53-73BB760AF4F4}" type="pres">
      <dgm:prSet presAssocID="{323EEFED-D4FD-4B86-9441-4A72D85413FA}" presName="Name37" presStyleLbl="parChTrans1D4" presStyleIdx="15" presStyleCnt="56"/>
      <dgm:spPr/>
      <dgm:t>
        <a:bodyPr/>
        <a:lstStyle/>
        <a:p>
          <a:endParaRPr lang="en-US"/>
        </a:p>
      </dgm:t>
    </dgm:pt>
    <dgm:pt modelId="{156C32BD-B677-4EBC-8662-A353DC758BD6}" type="pres">
      <dgm:prSet presAssocID="{6214E70B-BFEE-4AFA-835E-2F946EF55FB4}" presName="hierRoot2" presStyleCnt="0">
        <dgm:presLayoutVars>
          <dgm:hierBranch val="init"/>
        </dgm:presLayoutVars>
      </dgm:prSet>
      <dgm:spPr/>
    </dgm:pt>
    <dgm:pt modelId="{3830656B-FE3F-4DD3-8BFB-4F8F86E8A8C1}" type="pres">
      <dgm:prSet presAssocID="{6214E70B-BFEE-4AFA-835E-2F946EF55FB4}" presName="rootComposite" presStyleCnt="0"/>
      <dgm:spPr/>
    </dgm:pt>
    <dgm:pt modelId="{795D8CA2-6203-4F3B-A8D7-877C7FE948A8}" type="pres">
      <dgm:prSet presAssocID="{6214E70B-BFEE-4AFA-835E-2F946EF55FB4}" presName="rootText" presStyleLbl="node4" presStyleIdx="15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25A489-870D-491C-886B-02012F619555}" type="pres">
      <dgm:prSet presAssocID="{6214E70B-BFEE-4AFA-835E-2F946EF55FB4}" presName="rootConnector" presStyleLbl="node4" presStyleIdx="15" presStyleCnt="56"/>
      <dgm:spPr/>
      <dgm:t>
        <a:bodyPr/>
        <a:lstStyle/>
        <a:p>
          <a:endParaRPr lang="en-US"/>
        </a:p>
      </dgm:t>
    </dgm:pt>
    <dgm:pt modelId="{9282DB02-26C3-4D9E-B515-C0A8855F5DE5}" type="pres">
      <dgm:prSet presAssocID="{6214E70B-BFEE-4AFA-835E-2F946EF55FB4}" presName="hierChild4" presStyleCnt="0"/>
      <dgm:spPr/>
    </dgm:pt>
    <dgm:pt modelId="{6B24563B-720A-475F-8D44-3CE683D4751A}" type="pres">
      <dgm:prSet presAssocID="{5BF919B9-1F2A-4628-9E05-4F37A060CA10}" presName="Name37" presStyleLbl="parChTrans1D4" presStyleIdx="16" presStyleCnt="56"/>
      <dgm:spPr/>
      <dgm:t>
        <a:bodyPr/>
        <a:lstStyle/>
        <a:p>
          <a:endParaRPr lang="en-US"/>
        </a:p>
      </dgm:t>
    </dgm:pt>
    <dgm:pt modelId="{30801924-3355-4CA0-B93D-7EE043585456}" type="pres">
      <dgm:prSet presAssocID="{91B15C4C-FC34-49FA-A02E-DC1B2F56EA32}" presName="hierRoot2" presStyleCnt="0">
        <dgm:presLayoutVars>
          <dgm:hierBranch val="init"/>
        </dgm:presLayoutVars>
      </dgm:prSet>
      <dgm:spPr/>
    </dgm:pt>
    <dgm:pt modelId="{BFAB7E95-2000-4B16-BE6B-E9248FEAF3D8}" type="pres">
      <dgm:prSet presAssocID="{91B15C4C-FC34-49FA-A02E-DC1B2F56EA32}" presName="rootComposite" presStyleCnt="0"/>
      <dgm:spPr/>
    </dgm:pt>
    <dgm:pt modelId="{6D024B51-8992-412D-854F-D5330B70FAEC}" type="pres">
      <dgm:prSet presAssocID="{91B15C4C-FC34-49FA-A02E-DC1B2F56EA32}" presName="rootText" presStyleLbl="node4" presStyleIdx="16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79837A-1448-469E-AF38-5678A1663CE6}" type="pres">
      <dgm:prSet presAssocID="{91B15C4C-FC34-49FA-A02E-DC1B2F56EA32}" presName="rootConnector" presStyleLbl="node4" presStyleIdx="16" presStyleCnt="56"/>
      <dgm:spPr/>
      <dgm:t>
        <a:bodyPr/>
        <a:lstStyle/>
        <a:p>
          <a:endParaRPr lang="en-US"/>
        </a:p>
      </dgm:t>
    </dgm:pt>
    <dgm:pt modelId="{635B5FBA-4210-4317-BCB1-4F17DF2502BB}" type="pres">
      <dgm:prSet presAssocID="{91B15C4C-FC34-49FA-A02E-DC1B2F56EA32}" presName="hierChild4" presStyleCnt="0"/>
      <dgm:spPr/>
    </dgm:pt>
    <dgm:pt modelId="{DF0CEE93-6A5C-4B15-AEB9-CE57F4ED52B8}" type="pres">
      <dgm:prSet presAssocID="{91B15C4C-FC34-49FA-A02E-DC1B2F56EA32}" presName="hierChild5" presStyleCnt="0"/>
      <dgm:spPr/>
    </dgm:pt>
    <dgm:pt modelId="{E75D0CDF-2614-4BD8-AEF1-9A813EF63D6E}" type="pres">
      <dgm:prSet presAssocID="{41D1BBA4-9FF0-45AC-A4EA-BC47838B5F64}" presName="Name37" presStyleLbl="parChTrans1D4" presStyleIdx="17" presStyleCnt="56"/>
      <dgm:spPr/>
      <dgm:t>
        <a:bodyPr/>
        <a:lstStyle/>
        <a:p>
          <a:endParaRPr lang="en-US"/>
        </a:p>
      </dgm:t>
    </dgm:pt>
    <dgm:pt modelId="{EF2E9BC4-828C-415D-A505-B3E7529582D6}" type="pres">
      <dgm:prSet presAssocID="{EF3B515F-D412-4291-B87F-8BB01F1798E0}" presName="hierRoot2" presStyleCnt="0">
        <dgm:presLayoutVars>
          <dgm:hierBranch val="init"/>
        </dgm:presLayoutVars>
      </dgm:prSet>
      <dgm:spPr/>
    </dgm:pt>
    <dgm:pt modelId="{82DDBEE3-1177-4632-8338-A95BCDF85AD7}" type="pres">
      <dgm:prSet presAssocID="{EF3B515F-D412-4291-B87F-8BB01F1798E0}" presName="rootComposite" presStyleCnt="0"/>
      <dgm:spPr/>
    </dgm:pt>
    <dgm:pt modelId="{92181025-317A-4860-AFC7-36463490430C}" type="pres">
      <dgm:prSet presAssocID="{EF3B515F-D412-4291-B87F-8BB01F1798E0}" presName="rootText" presStyleLbl="node4" presStyleIdx="17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562B3B-AA35-4033-92F3-6AB0C1FEB00C}" type="pres">
      <dgm:prSet presAssocID="{EF3B515F-D412-4291-B87F-8BB01F1798E0}" presName="rootConnector" presStyleLbl="node4" presStyleIdx="17" presStyleCnt="56"/>
      <dgm:spPr/>
      <dgm:t>
        <a:bodyPr/>
        <a:lstStyle/>
        <a:p>
          <a:endParaRPr lang="en-US"/>
        </a:p>
      </dgm:t>
    </dgm:pt>
    <dgm:pt modelId="{18B223AF-AA97-4CC1-910C-E6A921BED47A}" type="pres">
      <dgm:prSet presAssocID="{EF3B515F-D412-4291-B87F-8BB01F1798E0}" presName="hierChild4" presStyleCnt="0"/>
      <dgm:spPr/>
    </dgm:pt>
    <dgm:pt modelId="{166FCAA7-3E15-436F-9AB2-8B9B90675FD1}" type="pres">
      <dgm:prSet presAssocID="{EF3B515F-D412-4291-B87F-8BB01F1798E0}" presName="hierChild5" presStyleCnt="0"/>
      <dgm:spPr/>
    </dgm:pt>
    <dgm:pt modelId="{1B86AA52-4E9A-44B9-BB49-A639017C47C6}" type="pres">
      <dgm:prSet presAssocID="{6214E70B-BFEE-4AFA-835E-2F946EF55FB4}" presName="hierChild5" presStyleCnt="0"/>
      <dgm:spPr/>
    </dgm:pt>
    <dgm:pt modelId="{6634711E-3C79-4F8C-83CC-107C859D4F0B}" type="pres">
      <dgm:prSet presAssocID="{06F6EEB1-5355-4319-BA5C-9F4942477FEB}" presName="Name37" presStyleLbl="parChTrans1D4" presStyleIdx="18" presStyleCnt="56"/>
      <dgm:spPr/>
      <dgm:t>
        <a:bodyPr/>
        <a:lstStyle/>
        <a:p>
          <a:endParaRPr lang="en-US"/>
        </a:p>
      </dgm:t>
    </dgm:pt>
    <dgm:pt modelId="{291F842F-DB2C-4FC3-94ED-4A10557960BF}" type="pres">
      <dgm:prSet presAssocID="{5A798795-CC09-4B1B-98D1-3E7A9605ABF4}" presName="hierRoot2" presStyleCnt="0">
        <dgm:presLayoutVars>
          <dgm:hierBranch val="init"/>
        </dgm:presLayoutVars>
      </dgm:prSet>
      <dgm:spPr/>
    </dgm:pt>
    <dgm:pt modelId="{97366183-F450-40C9-9F95-8B5067CD2160}" type="pres">
      <dgm:prSet presAssocID="{5A798795-CC09-4B1B-98D1-3E7A9605ABF4}" presName="rootComposite" presStyleCnt="0"/>
      <dgm:spPr/>
    </dgm:pt>
    <dgm:pt modelId="{B73A92E9-E97C-480D-BF2F-4A7CA9322C72}" type="pres">
      <dgm:prSet presAssocID="{5A798795-CC09-4B1B-98D1-3E7A9605ABF4}" presName="rootText" presStyleLbl="node4" presStyleIdx="18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9E2ED7-5AA0-41C0-B570-27B81DB895C0}" type="pres">
      <dgm:prSet presAssocID="{5A798795-CC09-4B1B-98D1-3E7A9605ABF4}" presName="rootConnector" presStyleLbl="node4" presStyleIdx="18" presStyleCnt="56"/>
      <dgm:spPr/>
      <dgm:t>
        <a:bodyPr/>
        <a:lstStyle/>
        <a:p>
          <a:endParaRPr lang="en-US"/>
        </a:p>
      </dgm:t>
    </dgm:pt>
    <dgm:pt modelId="{CEB5A25D-907C-47BB-90CE-52EB5A65D5A4}" type="pres">
      <dgm:prSet presAssocID="{5A798795-CC09-4B1B-98D1-3E7A9605ABF4}" presName="hierChild4" presStyleCnt="0"/>
      <dgm:spPr/>
    </dgm:pt>
    <dgm:pt modelId="{0E8F76FC-5C60-40FC-BF18-F667EF28CEB3}" type="pres">
      <dgm:prSet presAssocID="{668DF663-83DE-4390-9A5D-FD479C8B60E3}" presName="Name37" presStyleLbl="parChTrans1D4" presStyleIdx="19" presStyleCnt="56"/>
      <dgm:spPr/>
      <dgm:t>
        <a:bodyPr/>
        <a:lstStyle/>
        <a:p>
          <a:endParaRPr lang="en-US"/>
        </a:p>
      </dgm:t>
    </dgm:pt>
    <dgm:pt modelId="{C87BDED9-8C37-492A-967B-3D44F4883980}" type="pres">
      <dgm:prSet presAssocID="{CF0C1946-61F7-49D7-BAA3-D533D9DD21BF}" presName="hierRoot2" presStyleCnt="0">
        <dgm:presLayoutVars>
          <dgm:hierBranch val="init"/>
        </dgm:presLayoutVars>
      </dgm:prSet>
      <dgm:spPr/>
    </dgm:pt>
    <dgm:pt modelId="{730DEC7D-6D2C-4489-B103-0626B4E2D5EC}" type="pres">
      <dgm:prSet presAssocID="{CF0C1946-61F7-49D7-BAA3-D533D9DD21BF}" presName="rootComposite" presStyleCnt="0"/>
      <dgm:spPr/>
    </dgm:pt>
    <dgm:pt modelId="{997C9AE8-2453-4071-A32C-276DA760D133}" type="pres">
      <dgm:prSet presAssocID="{CF0C1946-61F7-49D7-BAA3-D533D9DD21BF}" presName="rootText" presStyleLbl="node4" presStyleIdx="19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3F8733-E3E7-4682-BD8E-BFCB8806CFBC}" type="pres">
      <dgm:prSet presAssocID="{CF0C1946-61F7-49D7-BAA3-D533D9DD21BF}" presName="rootConnector" presStyleLbl="node4" presStyleIdx="19" presStyleCnt="56"/>
      <dgm:spPr/>
      <dgm:t>
        <a:bodyPr/>
        <a:lstStyle/>
        <a:p>
          <a:endParaRPr lang="en-US"/>
        </a:p>
      </dgm:t>
    </dgm:pt>
    <dgm:pt modelId="{F3C13D84-8C31-4351-A6E8-A52CD2E7C573}" type="pres">
      <dgm:prSet presAssocID="{CF0C1946-61F7-49D7-BAA3-D533D9DD21BF}" presName="hierChild4" presStyleCnt="0"/>
      <dgm:spPr/>
    </dgm:pt>
    <dgm:pt modelId="{EBCC53B7-2300-4FB1-A1DA-904D4D7E64E7}" type="pres">
      <dgm:prSet presAssocID="{CF0C1946-61F7-49D7-BAA3-D533D9DD21BF}" presName="hierChild5" presStyleCnt="0"/>
      <dgm:spPr/>
    </dgm:pt>
    <dgm:pt modelId="{2AA21497-5952-42DB-89BC-5346640C5C38}" type="pres">
      <dgm:prSet presAssocID="{085FED34-D686-4C11-97A7-035B8C5EB676}" presName="Name37" presStyleLbl="parChTrans1D4" presStyleIdx="20" presStyleCnt="56"/>
      <dgm:spPr/>
      <dgm:t>
        <a:bodyPr/>
        <a:lstStyle/>
        <a:p>
          <a:endParaRPr lang="en-US"/>
        </a:p>
      </dgm:t>
    </dgm:pt>
    <dgm:pt modelId="{4AA2DF06-4C5C-4C43-A4FC-15FDB8514021}" type="pres">
      <dgm:prSet presAssocID="{25AA49C3-036F-4324-85CC-4C807C48DE75}" presName="hierRoot2" presStyleCnt="0">
        <dgm:presLayoutVars>
          <dgm:hierBranch val="init"/>
        </dgm:presLayoutVars>
      </dgm:prSet>
      <dgm:spPr/>
    </dgm:pt>
    <dgm:pt modelId="{0CAEAAF0-A5CE-4CCA-BB63-AADA921BC101}" type="pres">
      <dgm:prSet presAssocID="{25AA49C3-036F-4324-85CC-4C807C48DE75}" presName="rootComposite" presStyleCnt="0"/>
      <dgm:spPr/>
    </dgm:pt>
    <dgm:pt modelId="{EF7EF627-6D48-4653-8675-8738B361B9C5}" type="pres">
      <dgm:prSet presAssocID="{25AA49C3-036F-4324-85CC-4C807C48DE75}" presName="rootText" presStyleLbl="node4" presStyleIdx="20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D966D9-3CC9-4957-8485-B1908E0EF0A2}" type="pres">
      <dgm:prSet presAssocID="{25AA49C3-036F-4324-85CC-4C807C48DE75}" presName="rootConnector" presStyleLbl="node4" presStyleIdx="20" presStyleCnt="56"/>
      <dgm:spPr/>
      <dgm:t>
        <a:bodyPr/>
        <a:lstStyle/>
        <a:p>
          <a:endParaRPr lang="en-US"/>
        </a:p>
      </dgm:t>
    </dgm:pt>
    <dgm:pt modelId="{2CEE9CCD-234A-4D0A-951D-E93710A5D00E}" type="pres">
      <dgm:prSet presAssocID="{25AA49C3-036F-4324-85CC-4C807C48DE75}" presName="hierChild4" presStyleCnt="0"/>
      <dgm:spPr/>
    </dgm:pt>
    <dgm:pt modelId="{6CA5558A-46A9-492A-A9D9-E898765FF2E6}" type="pres">
      <dgm:prSet presAssocID="{25AA49C3-036F-4324-85CC-4C807C48DE75}" presName="hierChild5" presStyleCnt="0"/>
      <dgm:spPr/>
    </dgm:pt>
    <dgm:pt modelId="{BE5DE0DA-3CBF-4881-B4BF-0A09BB148365}" type="pres">
      <dgm:prSet presAssocID="{5A798795-CC09-4B1B-98D1-3E7A9605ABF4}" presName="hierChild5" presStyleCnt="0"/>
      <dgm:spPr/>
    </dgm:pt>
    <dgm:pt modelId="{AF7A10AD-AEFD-4735-A1CC-F8D1E0940897}" type="pres">
      <dgm:prSet presAssocID="{CBD69EBD-15E7-4748-8210-A51788D0ECC8}" presName="hierChild5" presStyleCnt="0"/>
      <dgm:spPr/>
    </dgm:pt>
    <dgm:pt modelId="{BA43DBF8-220F-4872-A014-9724AFE955A1}" type="pres">
      <dgm:prSet presAssocID="{BF6C5D15-C915-4997-9975-6C7031323C6E}" presName="Name37" presStyleLbl="parChTrans1D4" presStyleIdx="21" presStyleCnt="56"/>
      <dgm:spPr/>
      <dgm:t>
        <a:bodyPr/>
        <a:lstStyle/>
        <a:p>
          <a:endParaRPr lang="en-US"/>
        </a:p>
      </dgm:t>
    </dgm:pt>
    <dgm:pt modelId="{84DCDE05-34F6-4E01-A22B-A49AF5315F6E}" type="pres">
      <dgm:prSet presAssocID="{384FF075-8681-46C2-8C09-1F2E503FC56B}" presName="hierRoot2" presStyleCnt="0">
        <dgm:presLayoutVars>
          <dgm:hierBranch val="init"/>
        </dgm:presLayoutVars>
      </dgm:prSet>
      <dgm:spPr/>
    </dgm:pt>
    <dgm:pt modelId="{3B1A4BFF-430C-49C4-9936-14D1C719A0FB}" type="pres">
      <dgm:prSet presAssocID="{384FF075-8681-46C2-8C09-1F2E503FC56B}" presName="rootComposite" presStyleCnt="0"/>
      <dgm:spPr/>
    </dgm:pt>
    <dgm:pt modelId="{DC80D234-F157-4AF8-BBF9-2DBA69C47F4E}" type="pres">
      <dgm:prSet presAssocID="{384FF075-8681-46C2-8C09-1F2E503FC56B}" presName="rootText" presStyleLbl="node4" presStyleIdx="21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256C14-C71D-45EB-98D7-D62CFF733CA8}" type="pres">
      <dgm:prSet presAssocID="{384FF075-8681-46C2-8C09-1F2E503FC56B}" presName="rootConnector" presStyleLbl="node4" presStyleIdx="21" presStyleCnt="56"/>
      <dgm:spPr/>
      <dgm:t>
        <a:bodyPr/>
        <a:lstStyle/>
        <a:p>
          <a:endParaRPr lang="en-US"/>
        </a:p>
      </dgm:t>
    </dgm:pt>
    <dgm:pt modelId="{CE48FAF2-FF70-49E5-845D-20DA711CD231}" type="pres">
      <dgm:prSet presAssocID="{384FF075-8681-46C2-8C09-1F2E503FC56B}" presName="hierChild4" presStyleCnt="0"/>
      <dgm:spPr/>
    </dgm:pt>
    <dgm:pt modelId="{8AF28012-0763-4FBE-84C6-D64388E0CF45}" type="pres">
      <dgm:prSet presAssocID="{197ACE2E-C5FF-47FB-BC38-59292BAC8495}" presName="Name37" presStyleLbl="parChTrans1D4" presStyleIdx="22" presStyleCnt="56"/>
      <dgm:spPr/>
      <dgm:t>
        <a:bodyPr/>
        <a:lstStyle/>
        <a:p>
          <a:endParaRPr lang="en-US"/>
        </a:p>
      </dgm:t>
    </dgm:pt>
    <dgm:pt modelId="{D0212CCE-3776-463B-B541-F29C2BDE5D2E}" type="pres">
      <dgm:prSet presAssocID="{9B675479-3E0A-4DA9-987F-F81049361985}" presName="hierRoot2" presStyleCnt="0">
        <dgm:presLayoutVars>
          <dgm:hierBranch val="init"/>
        </dgm:presLayoutVars>
      </dgm:prSet>
      <dgm:spPr/>
    </dgm:pt>
    <dgm:pt modelId="{2C144085-A225-42E3-8A64-CE86EB2BF6D1}" type="pres">
      <dgm:prSet presAssocID="{9B675479-3E0A-4DA9-987F-F81049361985}" presName="rootComposite" presStyleCnt="0"/>
      <dgm:spPr/>
    </dgm:pt>
    <dgm:pt modelId="{9E5F514C-F258-4B38-AB96-C7EB150ACCB5}" type="pres">
      <dgm:prSet presAssocID="{9B675479-3E0A-4DA9-987F-F81049361985}" presName="rootText" presStyleLbl="node4" presStyleIdx="22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F06191-D48F-4E60-9964-BD7A0183AF3E}" type="pres">
      <dgm:prSet presAssocID="{9B675479-3E0A-4DA9-987F-F81049361985}" presName="rootConnector" presStyleLbl="node4" presStyleIdx="22" presStyleCnt="56"/>
      <dgm:spPr/>
      <dgm:t>
        <a:bodyPr/>
        <a:lstStyle/>
        <a:p>
          <a:endParaRPr lang="en-US"/>
        </a:p>
      </dgm:t>
    </dgm:pt>
    <dgm:pt modelId="{A81861A4-D907-4DA9-80F9-7B21E035D125}" type="pres">
      <dgm:prSet presAssocID="{9B675479-3E0A-4DA9-987F-F81049361985}" presName="hierChild4" presStyleCnt="0"/>
      <dgm:spPr/>
    </dgm:pt>
    <dgm:pt modelId="{A79EECAB-860F-43DA-B95F-9DA39738D838}" type="pres">
      <dgm:prSet presAssocID="{C6F172E2-1EE1-4375-BA1B-BFC4923B358A}" presName="Name37" presStyleLbl="parChTrans1D4" presStyleIdx="23" presStyleCnt="56"/>
      <dgm:spPr/>
      <dgm:t>
        <a:bodyPr/>
        <a:lstStyle/>
        <a:p>
          <a:endParaRPr lang="en-US"/>
        </a:p>
      </dgm:t>
    </dgm:pt>
    <dgm:pt modelId="{3E137D9C-4034-46D1-A7BA-9D15CD85BD51}" type="pres">
      <dgm:prSet presAssocID="{4D3C7DDB-2412-4E1B-97FF-3331A36C419A}" presName="hierRoot2" presStyleCnt="0">
        <dgm:presLayoutVars>
          <dgm:hierBranch val="init"/>
        </dgm:presLayoutVars>
      </dgm:prSet>
      <dgm:spPr/>
    </dgm:pt>
    <dgm:pt modelId="{777F0B97-A080-43DC-9BBB-6879C6B36A62}" type="pres">
      <dgm:prSet presAssocID="{4D3C7DDB-2412-4E1B-97FF-3331A36C419A}" presName="rootComposite" presStyleCnt="0"/>
      <dgm:spPr/>
    </dgm:pt>
    <dgm:pt modelId="{10FCCDD8-E04B-4A85-B8A6-584904D6A2A4}" type="pres">
      <dgm:prSet presAssocID="{4D3C7DDB-2412-4E1B-97FF-3331A36C419A}" presName="rootText" presStyleLbl="node4" presStyleIdx="23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2DA73C-9F9D-4979-95DC-B0F8B0A6FF5E}" type="pres">
      <dgm:prSet presAssocID="{4D3C7DDB-2412-4E1B-97FF-3331A36C419A}" presName="rootConnector" presStyleLbl="node4" presStyleIdx="23" presStyleCnt="56"/>
      <dgm:spPr/>
      <dgm:t>
        <a:bodyPr/>
        <a:lstStyle/>
        <a:p>
          <a:endParaRPr lang="en-US"/>
        </a:p>
      </dgm:t>
    </dgm:pt>
    <dgm:pt modelId="{EC33158F-E629-464F-A24B-754A7BA883EA}" type="pres">
      <dgm:prSet presAssocID="{4D3C7DDB-2412-4E1B-97FF-3331A36C419A}" presName="hierChild4" presStyleCnt="0"/>
      <dgm:spPr/>
    </dgm:pt>
    <dgm:pt modelId="{DCDB20E1-CC20-4269-B99E-624A100F4411}" type="pres">
      <dgm:prSet presAssocID="{4D3C7DDB-2412-4E1B-97FF-3331A36C419A}" presName="hierChild5" presStyleCnt="0"/>
      <dgm:spPr/>
    </dgm:pt>
    <dgm:pt modelId="{01C76823-7F55-42B2-AFBB-D6085F891D75}" type="pres">
      <dgm:prSet presAssocID="{5E03DCD5-5939-4381-8767-8DEF9D85E84F}" presName="Name37" presStyleLbl="parChTrans1D4" presStyleIdx="24" presStyleCnt="56"/>
      <dgm:spPr/>
      <dgm:t>
        <a:bodyPr/>
        <a:lstStyle/>
        <a:p>
          <a:endParaRPr lang="en-US"/>
        </a:p>
      </dgm:t>
    </dgm:pt>
    <dgm:pt modelId="{90088350-EA38-44C0-82A4-8B487E67144E}" type="pres">
      <dgm:prSet presAssocID="{A90018AA-B266-4F57-9E79-ECF8F1AD5FDE}" presName="hierRoot2" presStyleCnt="0">
        <dgm:presLayoutVars>
          <dgm:hierBranch val="init"/>
        </dgm:presLayoutVars>
      </dgm:prSet>
      <dgm:spPr/>
    </dgm:pt>
    <dgm:pt modelId="{EAA7660F-F92F-4955-806B-48C0237DF6DC}" type="pres">
      <dgm:prSet presAssocID="{A90018AA-B266-4F57-9E79-ECF8F1AD5FDE}" presName="rootComposite" presStyleCnt="0"/>
      <dgm:spPr/>
    </dgm:pt>
    <dgm:pt modelId="{7864D497-D918-4C64-A19C-9277993CEE30}" type="pres">
      <dgm:prSet presAssocID="{A90018AA-B266-4F57-9E79-ECF8F1AD5FDE}" presName="rootText" presStyleLbl="node4" presStyleIdx="24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BCBD68-6291-42F1-B7DD-9A313F339CE0}" type="pres">
      <dgm:prSet presAssocID="{A90018AA-B266-4F57-9E79-ECF8F1AD5FDE}" presName="rootConnector" presStyleLbl="node4" presStyleIdx="24" presStyleCnt="56"/>
      <dgm:spPr/>
      <dgm:t>
        <a:bodyPr/>
        <a:lstStyle/>
        <a:p>
          <a:endParaRPr lang="en-US"/>
        </a:p>
      </dgm:t>
    </dgm:pt>
    <dgm:pt modelId="{B9BFE4AA-C8DA-40B0-9081-261A367BD72B}" type="pres">
      <dgm:prSet presAssocID="{A90018AA-B266-4F57-9E79-ECF8F1AD5FDE}" presName="hierChild4" presStyleCnt="0"/>
      <dgm:spPr/>
    </dgm:pt>
    <dgm:pt modelId="{EA17FC20-EC22-4823-BD90-B9F1C4128597}" type="pres">
      <dgm:prSet presAssocID="{A90018AA-B266-4F57-9E79-ECF8F1AD5FDE}" presName="hierChild5" presStyleCnt="0"/>
      <dgm:spPr/>
    </dgm:pt>
    <dgm:pt modelId="{A5AE0EF7-3C62-489A-8715-6449BF8517F5}" type="pres">
      <dgm:prSet presAssocID="{9B675479-3E0A-4DA9-987F-F81049361985}" presName="hierChild5" presStyleCnt="0"/>
      <dgm:spPr/>
    </dgm:pt>
    <dgm:pt modelId="{D1432E77-F58B-4B46-BE90-E66897EE649A}" type="pres">
      <dgm:prSet presAssocID="{94985435-5B9B-4EFD-B31D-75086C1474E2}" presName="Name37" presStyleLbl="parChTrans1D4" presStyleIdx="25" presStyleCnt="56"/>
      <dgm:spPr/>
      <dgm:t>
        <a:bodyPr/>
        <a:lstStyle/>
        <a:p>
          <a:endParaRPr lang="en-US"/>
        </a:p>
      </dgm:t>
    </dgm:pt>
    <dgm:pt modelId="{F342D563-D7F9-41A1-88C1-B91A429F3AEE}" type="pres">
      <dgm:prSet presAssocID="{55379163-52FE-4552-A7C1-279C7C70BC5C}" presName="hierRoot2" presStyleCnt="0">
        <dgm:presLayoutVars>
          <dgm:hierBranch val="init"/>
        </dgm:presLayoutVars>
      </dgm:prSet>
      <dgm:spPr/>
    </dgm:pt>
    <dgm:pt modelId="{A26D52B0-6E8A-4F2A-9DAA-2C4212B7C4F8}" type="pres">
      <dgm:prSet presAssocID="{55379163-52FE-4552-A7C1-279C7C70BC5C}" presName="rootComposite" presStyleCnt="0"/>
      <dgm:spPr/>
    </dgm:pt>
    <dgm:pt modelId="{76EBCB30-373D-49A0-851C-57837E47E313}" type="pres">
      <dgm:prSet presAssocID="{55379163-52FE-4552-A7C1-279C7C70BC5C}" presName="rootText" presStyleLbl="node4" presStyleIdx="25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36C7D2-B4E8-4539-BA12-18E6F3BBE61C}" type="pres">
      <dgm:prSet presAssocID="{55379163-52FE-4552-A7C1-279C7C70BC5C}" presName="rootConnector" presStyleLbl="node4" presStyleIdx="25" presStyleCnt="56"/>
      <dgm:spPr/>
      <dgm:t>
        <a:bodyPr/>
        <a:lstStyle/>
        <a:p>
          <a:endParaRPr lang="en-US"/>
        </a:p>
      </dgm:t>
    </dgm:pt>
    <dgm:pt modelId="{50F663E9-C6B3-4B2C-B722-AE5CF96087B8}" type="pres">
      <dgm:prSet presAssocID="{55379163-52FE-4552-A7C1-279C7C70BC5C}" presName="hierChild4" presStyleCnt="0"/>
      <dgm:spPr/>
    </dgm:pt>
    <dgm:pt modelId="{886239B5-DBE3-47EF-8FBC-B3CFF5D54C2B}" type="pres">
      <dgm:prSet presAssocID="{F605E92C-95A1-4DE8-A175-B394C16CF7AC}" presName="Name37" presStyleLbl="parChTrans1D4" presStyleIdx="26" presStyleCnt="56"/>
      <dgm:spPr/>
      <dgm:t>
        <a:bodyPr/>
        <a:lstStyle/>
        <a:p>
          <a:endParaRPr lang="en-US"/>
        </a:p>
      </dgm:t>
    </dgm:pt>
    <dgm:pt modelId="{F3E1C04E-A71D-422F-A159-21DE270F469F}" type="pres">
      <dgm:prSet presAssocID="{A2F6E8F7-C698-4584-935A-4969EB1CD36D}" presName="hierRoot2" presStyleCnt="0">
        <dgm:presLayoutVars>
          <dgm:hierBranch val="init"/>
        </dgm:presLayoutVars>
      </dgm:prSet>
      <dgm:spPr/>
    </dgm:pt>
    <dgm:pt modelId="{85DD8F22-BB09-4981-95F5-D9DD53C80CD9}" type="pres">
      <dgm:prSet presAssocID="{A2F6E8F7-C698-4584-935A-4969EB1CD36D}" presName="rootComposite" presStyleCnt="0"/>
      <dgm:spPr/>
    </dgm:pt>
    <dgm:pt modelId="{A9FB1EC5-AD97-47D3-80AA-7FF3821D4895}" type="pres">
      <dgm:prSet presAssocID="{A2F6E8F7-C698-4584-935A-4969EB1CD36D}" presName="rootText" presStyleLbl="node4" presStyleIdx="26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DEDF0D-B30A-422C-9899-E5874FEEC095}" type="pres">
      <dgm:prSet presAssocID="{A2F6E8F7-C698-4584-935A-4969EB1CD36D}" presName="rootConnector" presStyleLbl="node4" presStyleIdx="26" presStyleCnt="56"/>
      <dgm:spPr/>
      <dgm:t>
        <a:bodyPr/>
        <a:lstStyle/>
        <a:p>
          <a:endParaRPr lang="en-US"/>
        </a:p>
      </dgm:t>
    </dgm:pt>
    <dgm:pt modelId="{BC582ADC-BB1F-4CFC-9121-99662E1C045F}" type="pres">
      <dgm:prSet presAssocID="{A2F6E8F7-C698-4584-935A-4969EB1CD36D}" presName="hierChild4" presStyleCnt="0"/>
      <dgm:spPr/>
    </dgm:pt>
    <dgm:pt modelId="{0B3BB28A-B284-4BD9-960E-4820BDB47493}" type="pres">
      <dgm:prSet presAssocID="{A2F6E8F7-C698-4584-935A-4969EB1CD36D}" presName="hierChild5" presStyleCnt="0"/>
      <dgm:spPr/>
    </dgm:pt>
    <dgm:pt modelId="{8650B1A6-9137-4E78-A733-0047CC44C738}" type="pres">
      <dgm:prSet presAssocID="{76094AF3-F8B9-49FB-A17F-B8CFF28200CD}" presName="Name37" presStyleLbl="parChTrans1D4" presStyleIdx="27" presStyleCnt="56"/>
      <dgm:spPr/>
      <dgm:t>
        <a:bodyPr/>
        <a:lstStyle/>
        <a:p>
          <a:endParaRPr lang="en-US"/>
        </a:p>
      </dgm:t>
    </dgm:pt>
    <dgm:pt modelId="{D3EA4573-4D47-47ED-AC0F-60BDEB09B306}" type="pres">
      <dgm:prSet presAssocID="{2F8631AE-8480-4338-A9B3-F835F450FF42}" presName="hierRoot2" presStyleCnt="0">
        <dgm:presLayoutVars>
          <dgm:hierBranch val="init"/>
        </dgm:presLayoutVars>
      </dgm:prSet>
      <dgm:spPr/>
    </dgm:pt>
    <dgm:pt modelId="{CA57C2DF-AC56-4FC9-B497-A265F367AD6A}" type="pres">
      <dgm:prSet presAssocID="{2F8631AE-8480-4338-A9B3-F835F450FF42}" presName="rootComposite" presStyleCnt="0"/>
      <dgm:spPr/>
    </dgm:pt>
    <dgm:pt modelId="{E1A56B17-4EE8-4D21-B140-DFE537625B7F}" type="pres">
      <dgm:prSet presAssocID="{2F8631AE-8480-4338-A9B3-F835F450FF42}" presName="rootText" presStyleLbl="node4" presStyleIdx="27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E783AF-BEBC-4AAA-8A6E-CF8BD374F3FF}" type="pres">
      <dgm:prSet presAssocID="{2F8631AE-8480-4338-A9B3-F835F450FF42}" presName="rootConnector" presStyleLbl="node4" presStyleIdx="27" presStyleCnt="56"/>
      <dgm:spPr/>
      <dgm:t>
        <a:bodyPr/>
        <a:lstStyle/>
        <a:p>
          <a:endParaRPr lang="en-US"/>
        </a:p>
      </dgm:t>
    </dgm:pt>
    <dgm:pt modelId="{CB0671DC-0A40-4171-932F-5ED1F7CBB045}" type="pres">
      <dgm:prSet presAssocID="{2F8631AE-8480-4338-A9B3-F835F450FF42}" presName="hierChild4" presStyleCnt="0"/>
      <dgm:spPr/>
    </dgm:pt>
    <dgm:pt modelId="{38A46ED3-25F0-4E4C-9521-6FCFEC6EF467}" type="pres">
      <dgm:prSet presAssocID="{2F8631AE-8480-4338-A9B3-F835F450FF42}" presName="hierChild5" presStyleCnt="0"/>
      <dgm:spPr/>
    </dgm:pt>
    <dgm:pt modelId="{AC4A6C33-392C-431D-9BF1-14B8D0033B6A}" type="pres">
      <dgm:prSet presAssocID="{55379163-52FE-4552-A7C1-279C7C70BC5C}" presName="hierChild5" presStyleCnt="0"/>
      <dgm:spPr/>
    </dgm:pt>
    <dgm:pt modelId="{2AA8DBFE-8680-49D6-9A57-5133EB1E0B76}" type="pres">
      <dgm:prSet presAssocID="{384FF075-8681-46C2-8C09-1F2E503FC56B}" presName="hierChild5" presStyleCnt="0"/>
      <dgm:spPr/>
    </dgm:pt>
    <dgm:pt modelId="{69CAE3BF-756A-4989-BC5B-4C3AEB0DCBFA}" type="pres">
      <dgm:prSet presAssocID="{E1F76917-75F6-4D6D-A4DD-2FEFFDEAB578}" presName="hierChild5" presStyleCnt="0"/>
      <dgm:spPr/>
    </dgm:pt>
    <dgm:pt modelId="{953AE98F-8A42-4822-8E49-96BEAE062A66}" type="pres">
      <dgm:prSet presAssocID="{AD48700C-1DAD-4679-8AF1-ACC9C990BE62}" presName="hierChild5" presStyleCnt="0"/>
      <dgm:spPr/>
    </dgm:pt>
    <dgm:pt modelId="{101AFAAD-D872-4B7D-8BE5-E1655CCBFA40}" type="pres">
      <dgm:prSet presAssocID="{F7983F3A-D998-4737-A7BA-EB23CDA63719}" presName="Name37" presStyleLbl="parChTrans1D2" presStyleIdx="1" presStyleCnt="2"/>
      <dgm:spPr/>
      <dgm:t>
        <a:bodyPr/>
        <a:lstStyle/>
        <a:p>
          <a:endParaRPr lang="en-US"/>
        </a:p>
      </dgm:t>
    </dgm:pt>
    <dgm:pt modelId="{EFE1110C-E596-4284-ADDD-3E68D517DA11}" type="pres">
      <dgm:prSet presAssocID="{37615BD3-62C3-4DD4-899B-6C0FEBD7B07E}" presName="hierRoot2" presStyleCnt="0">
        <dgm:presLayoutVars>
          <dgm:hierBranch val="init"/>
        </dgm:presLayoutVars>
      </dgm:prSet>
      <dgm:spPr/>
    </dgm:pt>
    <dgm:pt modelId="{74FE82CF-9DF7-474D-A7E4-F3E2255AE02F}" type="pres">
      <dgm:prSet presAssocID="{37615BD3-62C3-4DD4-899B-6C0FEBD7B07E}" presName="rootComposite" presStyleCnt="0"/>
      <dgm:spPr/>
    </dgm:pt>
    <dgm:pt modelId="{9DD112AE-C3E8-479B-BB03-502CCD9E1723}" type="pres">
      <dgm:prSet presAssocID="{37615BD3-62C3-4DD4-899B-6C0FEBD7B07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556EB5-5E26-4326-8167-FB0975DFAEEB}" type="pres">
      <dgm:prSet presAssocID="{37615BD3-62C3-4DD4-899B-6C0FEBD7B07E}" presName="rootConnector" presStyleLbl="node2" presStyleIdx="1" presStyleCnt="2"/>
      <dgm:spPr/>
      <dgm:t>
        <a:bodyPr/>
        <a:lstStyle/>
        <a:p>
          <a:endParaRPr lang="en-US"/>
        </a:p>
      </dgm:t>
    </dgm:pt>
    <dgm:pt modelId="{AC42AB23-BB62-4ADE-A402-417CD3B88B0E}" type="pres">
      <dgm:prSet presAssocID="{37615BD3-62C3-4DD4-899B-6C0FEBD7B07E}" presName="hierChild4" presStyleCnt="0"/>
      <dgm:spPr/>
    </dgm:pt>
    <dgm:pt modelId="{CF2EA253-4DB3-4AA6-B199-676F6CCE4DE0}" type="pres">
      <dgm:prSet presAssocID="{ABA26CDD-0254-477E-8A5C-B38D325D0AE8}" presName="Name37" presStyleLbl="parChTrans1D3" presStyleIdx="2" presStyleCnt="4"/>
      <dgm:spPr/>
      <dgm:t>
        <a:bodyPr/>
        <a:lstStyle/>
        <a:p>
          <a:endParaRPr lang="en-US"/>
        </a:p>
      </dgm:t>
    </dgm:pt>
    <dgm:pt modelId="{DE3ABA88-C436-45DC-97F8-89C0D49BC425}" type="pres">
      <dgm:prSet presAssocID="{A6E80CFD-1710-410F-951D-0851BE93B5E3}" presName="hierRoot2" presStyleCnt="0">
        <dgm:presLayoutVars>
          <dgm:hierBranch val="init"/>
        </dgm:presLayoutVars>
      </dgm:prSet>
      <dgm:spPr/>
    </dgm:pt>
    <dgm:pt modelId="{F9D371AF-1032-4954-A0EE-0E52AD1972C0}" type="pres">
      <dgm:prSet presAssocID="{A6E80CFD-1710-410F-951D-0851BE93B5E3}" presName="rootComposite" presStyleCnt="0"/>
      <dgm:spPr/>
    </dgm:pt>
    <dgm:pt modelId="{C4774EAC-48B2-449F-8F55-3A1E276410F5}" type="pres">
      <dgm:prSet presAssocID="{A6E80CFD-1710-410F-951D-0851BE93B5E3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ADD615-546C-496A-9F38-2EFB7375C03C}" type="pres">
      <dgm:prSet presAssocID="{A6E80CFD-1710-410F-951D-0851BE93B5E3}" presName="rootConnector" presStyleLbl="node3" presStyleIdx="2" presStyleCnt="4"/>
      <dgm:spPr/>
      <dgm:t>
        <a:bodyPr/>
        <a:lstStyle/>
        <a:p>
          <a:endParaRPr lang="en-US"/>
        </a:p>
      </dgm:t>
    </dgm:pt>
    <dgm:pt modelId="{FD7333B2-4A7F-4874-A633-29582F84D282}" type="pres">
      <dgm:prSet presAssocID="{A6E80CFD-1710-410F-951D-0851BE93B5E3}" presName="hierChild4" presStyleCnt="0"/>
      <dgm:spPr/>
    </dgm:pt>
    <dgm:pt modelId="{9B5CAA27-23B0-4E9B-8081-DCE9E93777A1}" type="pres">
      <dgm:prSet presAssocID="{2658E3E7-77A5-4E73-B198-AE24275B8F46}" presName="Name37" presStyleLbl="parChTrans1D4" presStyleIdx="28" presStyleCnt="56"/>
      <dgm:spPr/>
      <dgm:t>
        <a:bodyPr/>
        <a:lstStyle/>
        <a:p>
          <a:endParaRPr lang="en-US"/>
        </a:p>
      </dgm:t>
    </dgm:pt>
    <dgm:pt modelId="{7F433BD4-EF63-4054-B88E-B4BA35E14804}" type="pres">
      <dgm:prSet presAssocID="{C2DF959D-5F6F-4920-8132-BC5FB264BEAE}" presName="hierRoot2" presStyleCnt="0">
        <dgm:presLayoutVars>
          <dgm:hierBranch val="init"/>
        </dgm:presLayoutVars>
      </dgm:prSet>
      <dgm:spPr/>
    </dgm:pt>
    <dgm:pt modelId="{EAFAEF20-67A7-4A7D-BDFD-CECA4CA3B803}" type="pres">
      <dgm:prSet presAssocID="{C2DF959D-5F6F-4920-8132-BC5FB264BEAE}" presName="rootComposite" presStyleCnt="0"/>
      <dgm:spPr/>
    </dgm:pt>
    <dgm:pt modelId="{AE75C011-E098-4072-8B46-9D78B0CBD713}" type="pres">
      <dgm:prSet presAssocID="{C2DF959D-5F6F-4920-8132-BC5FB264BEAE}" presName="rootText" presStyleLbl="node4" presStyleIdx="28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0723A7-D20E-49D0-9BA5-37C4A83263D6}" type="pres">
      <dgm:prSet presAssocID="{C2DF959D-5F6F-4920-8132-BC5FB264BEAE}" presName="rootConnector" presStyleLbl="node4" presStyleIdx="28" presStyleCnt="56"/>
      <dgm:spPr/>
      <dgm:t>
        <a:bodyPr/>
        <a:lstStyle/>
        <a:p>
          <a:endParaRPr lang="en-US"/>
        </a:p>
      </dgm:t>
    </dgm:pt>
    <dgm:pt modelId="{BB911B08-2A0C-4871-A051-AA602550860B}" type="pres">
      <dgm:prSet presAssocID="{C2DF959D-5F6F-4920-8132-BC5FB264BEAE}" presName="hierChild4" presStyleCnt="0"/>
      <dgm:spPr/>
    </dgm:pt>
    <dgm:pt modelId="{73E1E94C-55FF-4442-B8F7-45B36B79326B}" type="pres">
      <dgm:prSet presAssocID="{D1F5C859-CDD2-4051-BC64-693E393A7BE0}" presName="Name37" presStyleLbl="parChTrans1D4" presStyleIdx="29" presStyleCnt="56"/>
      <dgm:spPr/>
      <dgm:t>
        <a:bodyPr/>
        <a:lstStyle/>
        <a:p>
          <a:endParaRPr lang="en-US"/>
        </a:p>
      </dgm:t>
    </dgm:pt>
    <dgm:pt modelId="{6EEC08D7-4DC6-4408-914E-2D9967DA9B16}" type="pres">
      <dgm:prSet presAssocID="{49C3B9F5-BED7-4FCA-92AE-D9E7C30B3778}" presName="hierRoot2" presStyleCnt="0">
        <dgm:presLayoutVars>
          <dgm:hierBranch val="init"/>
        </dgm:presLayoutVars>
      </dgm:prSet>
      <dgm:spPr/>
    </dgm:pt>
    <dgm:pt modelId="{47CA7CA2-EA4C-4C56-9FEC-70F5D087A8F2}" type="pres">
      <dgm:prSet presAssocID="{49C3B9F5-BED7-4FCA-92AE-D9E7C30B3778}" presName="rootComposite" presStyleCnt="0"/>
      <dgm:spPr/>
    </dgm:pt>
    <dgm:pt modelId="{5898B04E-EAF3-4546-A6EC-3D9E893E4283}" type="pres">
      <dgm:prSet presAssocID="{49C3B9F5-BED7-4FCA-92AE-D9E7C30B3778}" presName="rootText" presStyleLbl="node4" presStyleIdx="29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E72936-3D1C-422F-BBDD-7409514BACD0}" type="pres">
      <dgm:prSet presAssocID="{49C3B9F5-BED7-4FCA-92AE-D9E7C30B3778}" presName="rootConnector" presStyleLbl="node4" presStyleIdx="29" presStyleCnt="56"/>
      <dgm:spPr/>
      <dgm:t>
        <a:bodyPr/>
        <a:lstStyle/>
        <a:p>
          <a:endParaRPr lang="en-US"/>
        </a:p>
      </dgm:t>
    </dgm:pt>
    <dgm:pt modelId="{2C84B433-EA08-4568-9AFB-95CA3F4F2344}" type="pres">
      <dgm:prSet presAssocID="{49C3B9F5-BED7-4FCA-92AE-D9E7C30B3778}" presName="hierChild4" presStyleCnt="0"/>
      <dgm:spPr/>
    </dgm:pt>
    <dgm:pt modelId="{1950441F-5967-4B42-AE42-61A8DE077F14}" type="pres">
      <dgm:prSet presAssocID="{CDAD13F5-D1FB-48D1-A0B8-08268664B229}" presName="Name37" presStyleLbl="parChTrans1D4" presStyleIdx="30" presStyleCnt="56"/>
      <dgm:spPr/>
      <dgm:t>
        <a:bodyPr/>
        <a:lstStyle/>
        <a:p>
          <a:endParaRPr lang="en-US"/>
        </a:p>
      </dgm:t>
    </dgm:pt>
    <dgm:pt modelId="{98CBA921-C581-486D-9FF3-42B7641E3781}" type="pres">
      <dgm:prSet presAssocID="{F6A22640-FE30-41A2-A001-7587B830953B}" presName="hierRoot2" presStyleCnt="0">
        <dgm:presLayoutVars>
          <dgm:hierBranch val="init"/>
        </dgm:presLayoutVars>
      </dgm:prSet>
      <dgm:spPr/>
    </dgm:pt>
    <dgm:pt modelId="{220E69AE-CFE9-4BF3-9784-435D288165D3}" type="pres">
      <dgm:prSet presAssocID="{F6A22640-FE30-41A2-A001-7587B830953B}" presName="rootComposite" presStyleCnt="0"/>
      <dgm:spPr/>
    </dgm:pt>
    <dgm:pt modelId="{26321DB7-0BE9-4D96-B8C1-0A6DFA06609C}" type="pres">
      <dgm:prSet presAssocID="{F6A22640-FE30-41A2-A001-7587B830953B}" presName="rootText" presStyleLbl="node4" presStyleIdx="30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C4D859-72C9-4D36-B767-E7B3665737EC}" type="pres">
      <dgm:prSet presAssocID="{F6A22640-FE30-41A2-A001-7587B830953B}" presName="rootConnector" presStyleLbl="node4" presStyleIdx="30" presStyleCnt="56"/>
      <dgm:spPr/>
      <dgm:t>
        <a:bodyPr/>
        <a:lstStyle/>
        <a:p>
          <a:endParaRPr lang="en-US"/>
        </a:p>
      </dgm:t>
    </dgm:pt>
    <dgm:pt modelId="{05D1912A-A004-4105-A51B-4ECC5CE02829}" type="pres">
      <dgm:prSet presAssocID="{F6A22640-FE30-41A2-A001-7587B830953B}" presName="hierChild4" presStyleCnt="0"/>
      <dgm:spPr/>
    </dgm:pt>
    <dgm:pt modelId="{74C2C791-7278-49DA-9521-FE46CD5FE4CE}" type="pres">
      <dgm:prSet presAssocID="{F6A22640-FE30-41A2-A001-7587B830953B}" presName="hierChild5" presStyleCnt="0"/>
      <dgm:spPr/>
    </dgm:pt>
    <dgm:pt modelId="{D22D895F-2719-4C70-B723-D4192C225E02}" type="pres">
      <dgm:prSet presAssocID="{E7932A72-481F-4D76-A1DF-686E96CA7EAC}" presName="Name37" presStyleLbl="parChTrans1D4" presStyleIdx="31" presStyleCnt="56"/>
      <dgm:spPr/>
      <dgm:t>
        <a:bodyPr/>
        <a:lstStyle/>
        <a:p>
          <a:endParaRPr lang="en-US"/>
        </a:p>
      </dgm:t>
    </dgm:pt>
    <dgm:pt modelId="{0AA9F801-47B1-4934-A6C1-2EB37D236325}" type="pres">
      <dgm:prSet presAssocID="{711299A0-9815-4524-A507-F72F4F58BCF3}" presName="hierRoot2" presStyleCnt="0">
        <dgm:presLayoutVars>
          <dgm:hierBranch val="init"/>
        </dgm:presLayoutVars>
      </dgm:prSet>
      <dgm:spPr/>
    </dgm:pt>
    <dgm:pt modelId="{36BED1E8-821C-473A-83C5-059D4D34F1B9}" type="pres">
      <dgm:prSet presAssocID="{711299A0-9815-4524-A507-F72F4F58BCF3}" presName="rootComposite" presStyleCnt="0"/>
      <dgm:spPr/>
    </dgm:pt>
    <dgm:pt modelId="{66F6EFDB-8D53-4457-99D0-F6861FC53179}" type="pres">
      <dgm:prSet presAssocID="{711299A0-9815-4524-A507-F72F4F58BCF3}" presName="rootText" presStyleLbl="node4" presStyleIdx="31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634340-52EB-4E42-9AC6-D64F52DFC9BE}" type="pres">
      <dgm:prSet presAssocID="{711299A0-9815-4524-A507-F72F4F58BCF3}" presName="rootConnector" presStyleLbl="node4" presStyleIdx="31" presStyleCnt="56"/>
      <dgm:spPr/>
      <dgm:t>
        <a:bodyPr/>
        <a:lstStyle/>
        <a:p>
          <a:endParaRPr lang="en-US"/>
        </a:p>
      </dgm:t>
    </dgm:pt>
    <dgm:pt modelId="{48DFDA04-F41C-4234-ADDC-5EADBF2B9A88}" type="pres">
      <dgm:prSet presAssocID="{711299A0-9815-4524-A507-F72F4F58BCF3}" presName="hierChild4" presStyleCnt="0"/>
      <dgm:spPr/>
    </dgm:pt>
    <dgm:pt modelId="{662B707C-2C49-4598-98D1-DE5B779DB2B5}" type="pres">
      <dgm:prSet presAssocID="{711299A0-9815-4524-A507-F72F4F58BCF3}" presName="hierChild5" presStyleCnt="0"/>
      <dgm:spPr/>
    </dgm:pt>
    <dgm:pt modelId="{CEF5E6BB-546E-4D4A-BFCA-5F3D0BBB1B32}" type="pres">
      <dgm:prSet presAssocID="{49C3B9F5-BED7-4FCA-92AE-D9E7C30B3778}" presName="hierChild5" presStyleCnt="0"/>
      <dgm:spPr/>
    </dgm:pt>
    <dgm:pt modelId="{AF5E7645-B9A3-4F4F-9FC9-EDE3D8DEFFEC}" type="pres">
      <dgm:prSet presAssocID="{488A0FC8-52E9-4BC7-8EFA-D05E149D3BA5}" presName="Name37" presStyleLbl="parChTrans1D4" presStyleIdx="32" presStyleCnt="56"/>
      <dgm:spPr/>
      <dgm:t>
        <a:bodyPr/>
        <a:lstStyle/>
        <a:p>
          <a:endParaRPr lang="en-US"/>
        </a:p>
      </dgm:t>
    </dgm:pt>
    <dgm:pt modelId="{5EEB7F3C-A4A5-4342-9A6A-F18D37ACF9C2}" type="pres">
      <dgm:prSet presAssocID="{C45C2B53-8395-4448-8F86-3A902A047AC4}" presName="hierRoot2" presStyleCnt="0">
        <dgm:presLayoutVars>
          <dgm:hierBranch val="init"/>
        </dgm:presLayoutVars>
      </dgm:prSet>
      <dgm:spPr/>
    </dgm:pt>
    <dgm:pt modelId="{39EEE2A3-D983-494F-9C17-82E02A7F4373}" type="pres">
      <dgm:prSet presAssocID="{C45C2B53-8395-4448-8F86-3A902A047AC4}" presName="rootComposite" presStyleCnt="0"/>
      <dgm:spPr/>
    </dgm:pt>
    <dgm:pt modelId="{BECD9961-9109-4A3E-9849-81187A239344}" type="pres">
      <dgm:prSet presAssocID="{C45C2B53-8395-4448-8F86-3A902A047AC4}" presName="rootText" presStyleLbl="node4" presStyleIdx="32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160FA5-54E9-41B5-AB4C-5F5086323736}" type="pres">
      <dgm:prSet presAssocID="{C45C2B53-8395-4448-8F86-3A902A047AC4}" presName="rootConnector" presStyleLbl="node4" presStyleIdx="32" presStyleCnt="56"/>
      <dgm:spPr/>
      <dgm:t>
        <a:bodyPr/>
        <a:lstStyle/>
        <a:p>
          <a:endParaRPr lang="en-US"/>
        </a:p>
      </dgm:t>
    </dgm:pt>
    <dgm:pt modelId="{07DB9BAA-5F6E-4649-A518-0B33D85883BF}" type="pres">
      <dgm:prSet presAssocID="{C45C2B53-8395-4448-8F86-3A902A047AC4}" presName="hierChild4" presStyleCnt="0"/>
      <dgm:spPr/>
    </dgm:pt>
    <dgm:pt modelId="{38E57D90-4DCB-433D-A3BD-BA20B0D58AEF}" type="pres">
      <dgm:prSet presAssocID="{BCD5CFB0-4221-43E0-A2D4-87E61FE05DEE}" presName="Name37" presStyleLbl="parChTrans1D4" presStyleIdx="33" presStyleCnt="56"/>
      <dgm:spPr/>
      <dgm:t>
        <a:bodyPr/>
        <a:lstStyle/>
        <a:p>
          <a:endParaRPr lang="en-US"/>
        </a:p>
      </dgm:t>
    </dgm:pt>
    <dgm:pt modelId="{6CF03A61-5FAB-443E-A866-DC264C6098BE}" type="pres">
      <dgm:prSet presAssocID="{219B56C5-3076-4B1D-803E-D585FADBFB62}" presName="hierRoot2" presStyleCnt="0">
        <dgm:presLayoutVars>
          <dgm:hierBranch val="init"/>
        </dgm:presLayoutVars>
      </dgm:prSet>
      <dgm:spPr/>
    </dgm:pt>
    <dgm:pt modelId="{E2593DA9-A272-4BB2-AA0A-857F8369E2E3}" type="pres">
      <dgm:prSet presAssocID="{219B56C5-3076-4B1D-803E-D585FADBFB62}" presName="rootComposite" presStyleCnt="0"/>
      <dgm:spPr/>
    </dgm:pt>
    <dgm:pt modelId="{03ABE1D4-DDF6-4403-ABCD-F997840FD16E}" type="pres">
      <dgm:prSet presAssocID="{219B56C5-3076-4B1D-803E-D585FADBFB62}" presName="rootText" presStyleLbl="node4" presStyleIdx="33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503797-BFE0-445A-9ADF-0DA97348A8E8}" type="pres">
      <dgm:prSet presAssocID="{219B56C5-3076-4B1D-803E-D585FADBFB62}" presName="rootConnector" presStyleLbl="node4" presStyleIdx="33" presStyleCnt="56"/>
      <dgm:spPr/>
      <dgm:t>
        <a:bodyPr/>
        <a:lstStyle/>
        <a:p>
          <a:endParaRPr lang="en-US"/>
        </a:p>
      </dgm:t>
    </dgm:pt>
    <dgm:pt modelId="{0DE0604F-9F9D-4EDB-AF49-E4F889A7D5C7}" type="pres">
      <dgm:prSet presAssocID="{219B56C5-3076-4B1D-803E-D585FADBFB62}" presName="hierChild4" presStyleCnt="0"/>
      <dgm:spPr/>
    </dgm:pt>
    <dgm:pt modelId="{7EE298EA-C8CE-42AD-A933-A70B4961452B}" type="pres">
      <dgm:prSet presAssocID="{219B56C5-3076-4B1D-803E-D585FADBFB62}" presName="hierChild5" presStyleCnt="0"/>
      <dgm:spPr/>
    </dgm:pt>
    <dgm:pt modelId="{A3873B4D-368C-420D-938B-BD43407DD7A9}" type="pres">
      <dgm:prSet presAssocID="{860418D3-0B1A-4360-B567-0C5145B033B3}" presName="Name37" presStyleLbl="parChTrans1D4" presStyleIdx="34" presStyleCnt="56"/>
      <dgm:spPr/>
      <dgm:t>
        <a:bodyPr/>
        <a:lstStyle/>
        <a:p>
          <a:endParaRPr lang="en-US"/>
        </a:p>
      </dgm:t>
    </dgm:pt>
    <dgm:pt modelId="{062F3BDF-62BF-449F-A849-3C831A5F9675}" type="pres">
      <dgm:prSet presAssocID="{9E5BD163-6582-4076-82A9-DB368B428545}" presName="hierRoot2" presStyleCnt="0">
        <dgm:presLayoutVars>
          <dgm:hierBranch val="init"/>
        </dgm:presLayoutVars>
      </dgm:prSet>
      <dgm:spPr/>
    </dgm:pt>
    <dgm:pt modelId="{BBD2FF0A-66A3-4194-9C1B-8FC45AE881AB}" type="pres">
      <dgm:prSet presAssocID="{9E5BD163-6582-4076-82A9-DB368B428545}" presName="rootComposite" presStyleCnt="0"/>
      <dgm:spPr/>
    </dgm:pt>
    <dgm:pt modelId="{BB6AD1E2-C010-4492-A5C0-23E6EC14F41E}" type="pres">
      <dgm:prSet presAssocID="{9E5BD163-6582-4076-82A9-DB368B428545}" presName="rootText" presStyleLbl="node4" presStyleIdx="34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9A2C30-1CE2-4CBC-9609-EDAA948E1347}" type="pres">
      <dgm:prSet presAssocID="{9E5BD163-6582-4076-82A9-DB368B428545}" presName="rootConnector" presStyleLbl="node4" presStyleIdx="34" presStyleCnt="56"/>
      <dgm:spPr/>
      <dgm:t>
        <a:bodyPr/>
        <a:lstStyle/>
        <a:p>
          <a:endParaRPr lang="en-US"/>
        </a:p>
      </dgm:t>
    </dgm:pt>
    <dgm:pt modelId="{F1A19B0D-3834-4351-9D99-1C71C4F4721E}" type="pres">
      <dgm:prSet presAssocID="{9E5BD163-6582-4076-82A9-DB368B428545}" presName="hierChild4" presStyleCnt="0"/>
      <dgm:spPr/>
    </dgm:pt>
    <dgm:pt modelId="{B717A4E4-2EA6-4BCF-9EC9-B2E8CF53118F}" type="pres">
      <dgm:prSet presAssocID="{9E5BD163-6582-4076-82A9-DB368B428545}" presName="hierChild5" presStyleCnt="0"/>
      <dgm:spPr/>
    </dgm:pt>
    <dgm:pt modelId="{160F8C48-4268-4142-8B49-2EB24687D41E}" type="pres">
      <dgm:prSet presAssocID="{C45C2B53-8395-4448-8F86-3A902A047AC4}" presName="hierChild5" presStyleCnt="0"/>
      <dgm:spPr/>
    </dgm:pt>
    <dgm:pt modelId="{56D7638B-E5D1-45A8-B3B7-C9645882F676}" type="pres">
      <dgm:prSet presAssocID="{C2DF959D-5F6F-4920-8132-BC5FB264BEAE}" presName="hierChild5" presStyleCnt="0"/>
      <dgm:spPr/>
    </dgm:pt>
    <dgm:pt modelId="{CA1FEC3A-F178-4FAB-A1D6-D0508CC8BAC0}" type="pres">
      <dgm:prSet presAssocID="{559437EC-3BCD-4261-8A93-B7A36DA8C376}" presName="Name37" presStyleLbl="parChTrans1D4" presStyleIdx="35" presStyleCnt="56"/>
      <dgm:spPr/>
      <dgm:t>
        <a:bodyPr/>
        <a:lstStyle/>
        <a:p>
          <a:endParaRPr lang="en-US"/>
        </a:p>
      </dgm:t>
    </dgm:pt>
    <dgm:pt modelId="{504E3278-78AD-40E7-BEB4-804392F9F7F5}" type="pres">
      <dgm:prSet presAssocID="{B6D8C5B4-9031-43AB-9656-80B5325BDF3B}" presName="hierRoot2" presStyleCnt="0">
        <dgm:presLayoutVars>
          <dgm:hierBranch val="init"/>
        </dgm:presLayoutVars>
      </dgm:prSet>
      <dgm:spPr/>
    </dgm:pt>
    <dgm:pt modelId="{7E8BA3F7-33E3-4577-A41B-2EE704B00999}" type="pres">
      <dgm:prSet presAssocID="{B6D8C5B4-9031-43AB-9656-80B5325BDF3B}" presName="rootComposite" presStyleCnt="0"/>
      <dgm:spPr/>
    </dgm:pt>
    <dgm:pt modelId="{F5E75F49-5148-41BA-B0D5-3140D8AE3196}" type="pres">
      <dgm:prSet presAssocID="{B6D8C5B4-9031-43AB-9656-80B5325BDF3B}" presName="rootText" presStyleLbl="node4" presStyleIdx="35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8BF0A1-6508-41B4-BD39-7EDAEF5A0301}" type="pres">
      <dgm:prSet presAssocID="{B6D8C5B4-9031-43AB-9656-80B5325BDF3B}" presName="rootConnector" presStyleLbl="node4" presStyleIdx="35" presStyleCnt="56"/>
      <dgm:spPr/>
      <dgm:t>
        <a:bodyPr/>
        <a:lstStyle/>
        <a:p>
          <a:endParaRPr lang="en-US"/>
        </a:p>
      </dgm:t>
    </dgm:pt>
    <dgm:pt modelId="{F568AEB7-8449-47D1-9FA6-293204CA9218}" type="pres">
      <dgm:prSet presAssocID="{B6D8C5B4-9031-43AB-9656-80B5325BDF3B}" presName="hierChild4" presStyleCnt="0"/>
      <dgm:spPr/>
    </dgm:pt>
    <dgm:pt modelId="{75ED4C6D-05B5-405B-A821-DFB8F783BA91}" type="pres">
      <dgm:prSet presAssocID="{F34FEC9A-6088-497D-ADE6-FA6A722FB4C1}" presName="Name37" presStyleLbl="parChTrans1D4" presStyleIdx="36" presStyleCnt="56"/>
      <dgm:spPr/>
      <dgm:t>
        <a:bodyPr/>
        <a:lstStyle/>
        <a:p>
          <a:endParaRPr lang="en-US"/>
        </a:p>
      </dgm:t>
    </dgm:pt>
    <dgm:pt modelId="{96A266E1-0FA4-4E43-94B6-CF49B29CE78D}" type="pres">
      <dgm:prSet presAssocID="{3CF0200F-2E4C-42A6-A83A-6B64430694A4}" presName="hierRoot2" presStyleCnt="0">
        <dgm:presLayoutVars>
          <dgm:hierBranch val="init"/>
        </dgm:presLayoutVars>
      </dgm:prSet>
      <dgm:spPr/>
    </dgm:pt>
    <dgm:pt modelId="{6BED6AB9-B11F-4B39-9054-3A7B56CB8659}" type="pres">
      <dgm:prSet presAssocID="{3CF0200F-2E4C-42A6-A83A-6B64430694A4}" presName="rootComposite" presStyleCnt="0"/>
      <dgm:spPr/>
    </dgm:pt>
    <dgm:pt modelId="{218023AD-BC45-471C-8201-3E2BC7680F20}" type="pres">
      <dgm:prSet presAssocID="{3CF0200F-2E4C-42A6-A83A-6B64430694A4}" presName="rootText" presStyleLbl="node4" presStyleIdx="36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E30CCB-9CF8-4F83-A54D-5D892B01DAF0}" type="pres">
      <dgm:prSet presAssocID="{3CF0200F-2E4C-42A6-A83A-6B64430694A4}" presName="rootConnector" presStyleLbl="node4" presStyleIdx="36" presStyleCnt="56"/>
      <dgm:spPr/>
      <dgm:t>
        <a:bodyPr/>
        <a:lstStyle/>
        <a:p>
          <a:endParaRPr lang="en-US"/>
        </a:p>
      </dgm:t>
    </dgm:pt>
    <dgm:pt modelId="{38B2AE93-4E54-4DBA-A05E-B53EF7A1E60C}" type="pres">
      <dgm:prSet presAssocID="{3CF0200F-2E4C-42A6-A83A-6B64430694A4}" presName="hierChild4" presStyleCnt="0"/>
      <dgm:spPr/>
    </dgm:pt>
    <dgm:pt modelId="{CE6163F7-CC3D-45D6-BD7E-9B765450CE3A}" type="pres">
      <dgm:prSet presAssocID="{055140B4-5BA7-4D80-BEDD-65BA7FA70EFE}" presName="Name37" presStyleLbl="parChTrans1D4" presStyleIdx="37" presStyleCnt="56"/>
      <dgm:spPr/>
      <dgm:t>
        <a:bodyPr/>
        <a:lstStyle/>
        <a:p>
          <a:endParaRPr lang="en-US"/>
        </a:p>
      </dgm:t>
    </dgm:pt>
    <dgm:pt modelId="{808DA90A-7668-497E-BA91-9905FA472066}" type="pres">
      <dgm:prSet presAssocID="{5CCBCCB7-C042-4023-8118-6ED305701006}" presName="hierRoot2" presStyleCnt="0">
        <dgm:presLayoutVars>
          <dgm:hierBranch val="init"/>
        </dgm:presLayoutVars>
      </dgm:prSet>
      <dgm:spPr/>
    </dgm:pt>
    <dgm:pt modelId="{A5A194A8-F1D0-4B81-992D-4674E293DC70}" type="pres">
      <dgm:prSet presAssocID="{5CCBCCB7-C042-4023-8118-6ED305701006}" presName="rootComposite" presStyleCnt="0"/>
      <dgm:spPr/>
    </dgm:pt>
    <dgm:pt modelId="{1E9D336A-E33F-44DC-BD0B-9C98E41D2571}" type="pres">
      <dgm:prSet presAssocID="{5CCBCCB7-C042-4023-8118-6ED305701006}" presName="rootText" presStyleLbl="node4" presStyleIdx="37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EE2F3E-E53B-4B91-8E00-C2BFEF4EBF1F}" type="pres">
      <dgm:prSet presAssocID="{5CCBCCB7-C042-4023-8118-6ED305701006}" presName="rootConnector" presStyleLbl="node4" presStyleIdx="37" presStyleCnt="56"/>
      <dgm:spPr/>
      <dgm:t>
        <a:bodyPr/>
        <a:lstStyle/>
        <a:p>
          <a:endParaRPr lang="en-US"/>
        </a:p>
      </dgm:t>
    </dgm:pt>
    <dgm:pt modelId="{35877509-7C46-4693-AD77-EE91B54C99C3}" type="pres">
      <dgm:prSet presAssocID="{5CCBCCB7-C042-4023-8118-6ED305701006}" presName="hierChild4" presStyleCnt="0"/>
      <dgm:spPr/>
    </dgm:pt>
    <dgm:pt modelId="{71FAF104-9FB2-4013-8B96-689D8D0E2E05}" type="pres">
      <dgm:prSet presAssocID="{5CCBCCB7-C042-4023-8118-6ED305701006}" presName="hierChild5" presStyleCnt="0"/>
      <dgm:spPr/>
    </dgm:pt>
    <dgm:pt modelId="{05875ADA-7391-42BD-BE97-E8767FF46AAE}" type="pres">
      <dgm:prSet presAssocID="{2E0D911B-6DD7-4BCD-ACC2-DAA3DCC0163B}" presName="Name37" presStyleLbl="parChTrans1D4" presStyleIdx="38" presStyleCnt="56"/>
      <dgm:spPr/>
      <dgm:t>
        <a:bodyPr/>
        <a:lstStyle/>
        <a:p>
          <a:endParaRPr lang="en-US"/>
        </a:p>
      </dgm:t>
    </dgm:pt>
    <dgm:pt modelId="{E3DC7454-203F-4AB9-A302-77A2B824A381}" type="pres">
      <dgm:prSet presAssocID="{00C2C23A-9993-45B1-B327-DFDC64E1E4A1}" presName="hierRoot2" presStyleCnt="0">
        <dgm:presLayoutVars>
          <dgm:hierBranch val="init"/>
        </dgm:presLayoutVars>
      </dgm:prSet>
      <dgm:spPr/>
    </dgm:pt>
    <dgm:pt modelId="{CB18D738-0ED6-44BA-95BD-53072989F99D}" type="pres">
      <dgm:prSet presAssocID="{00C2C23A-9993-45B1-B327-DFDC64E1E4A1}" presName="rootComposite" presStyleCnt="0"/>
      <dgm:spPr/>
    </dgm:pt>
    <dgm:pt modelId="{DFD001F0-4C91-43BF-B408-FE9F0618FDBF}" type="pres">
      <dgm:prSet presAssocID="{00C2C23A-9993-45B1-B327-DFDC64E1E4A1}" presName="rootText" presStyleLbl="node4" presStyleIdx="38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E4CD08-803F-4632-8FD9-94752C850425}" type="pres">
      <dgm:prSet presAssocID="{00C2C23A-9993-45B1-B327-DFDC64E1E4A1}" presName="rootConnector" presStyleLbl="node4" presStyleIdx="38" presStyleCnt="56"/>
      <dgm:spPr/>
      <dgm:t>
        <a:bodyPr/>
        <a:lstStyle/>
        <a:p>
          <a:endParaRPr lang="en-US"/>
        </a:p>
      </dgm:t>
    </dgm:pt>
    <dgm:pt modelId="{1807D8B1-FC48-4E52-BD12-638C96BE6DC9}" type="pres">
      <dgm:prSet presAssocID="{00C2C23A-9993-45B1-B327-DFDC64E1E4A1}" presName="hierChild4" presStyleCnt="0"/>
      <dgm:spPr/>
    </dgm:pt>
    <dgm:pt modelId="{37D062EC-41FC-4F68-8C73-7821B078F432}" type="pres">
      <dgm:prSet presAssocID="{00C2C23A-9993-45B1-B327-DFDC64E1E4A1}" presName="hierChild5" presStyleCnt="0"/>
      <dgm:spPr/>
    </dgm:pt>
    <dgm:pt modelId="{DC4188F5-583E-4A72-B288-F3308AF2E7D4}" type="pres">
      <dgm:prSet presAssocID="{3CF0200F-2E4C-42A6-A83A-6B64430694A4}" presName="hierChild5" presStyleCnt="0"/>
      <dgm:spPr/>
    </dgm:pt>
    <dgm:pt modelId="{0F52F892-D5E6-4A1C-8C86-951A785A8B1F}" type="pres">
      <dgm:prSet presAssocID="{D2703341-74F1-4A7D-A366-79E059D15938}" presName="Name37" presStyleLbl="parChTrans1D4" presStyleIdx="39" presStyleCnt="56"/>
      <dgm:spPr/>
      <dgm:t>
        <a:bodyPr/>
        <a:lstStyle/>
        <a:p>
          <a:endParaRPr lang="en-US"/>
        </a:p>
      </dgm:t>
    </dgm:pt>
    <dgm:pt modelId="{CF0F67BD-9415-4464-9802-97AF2322B58F}" type="pres">
      <dgm:prSet presAssocID="{6EBB78E3-1C17-41C1-A1FA-FE99BE55269F}" presName="hierRoot2" presStyleCnt="0">
        <dgm:presLayoutVars>
          <dgm:hierBranch val="init"/>
        </dgm:presLayoutVars>
      </dgm:prSet>
      <dgm:spPr/>
    </dgm:pt>
    <dgm:pt modelId="{08F9AC82-8D29-41BF-8021-4B88A00A3E91}" type="pres">
      <dgm:prSet presAssocID="{6EBB78E3-1C17-41C1-A1FA-FE99BE55269F}" presName="rootComposite" presStyleCnt="0"/>
      <dgm:spPr/>
    </dgm:pt>
    <dgm:pt modelId="{131CAADA-C73A-4D30-90FC-C301E82A8D3E}" type="pres">
      <dgm:prSet presAssocID="{6EBB78E3-1C17-41C1-A1FA-FE99BE55269F}" presName="rootText" presStyleLbl="node4" presStyleIdx="39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C3DC83-1197-477E-8F57-1BAC8B491AD9}" type="pres">
      <dgm:prSet presAssocID="{6EBB78E3-1C17-41C1-A1FA-FE99BE55269F}" presName="rootConnector" presStyleLbl="node4" presStyleIdx="39" presStyleCnt="56"/>
      <dgm:spPr/>
      <dgm:t>
        <a:bodyPr/>
        <a:lstStyle/>
        <a:p>
          <a:endParaRPr lang="en-US"/>
        </a:p>
      </dgm:t>
    </dgm:pt>
    <dgm:pt modelId="{EBA6693C-C777-48B4-8290-6171292B96E3}" type="pres">
      <dgm:prSet presAssocID="{6EBB78E3-1C17-41C1-A1FA-FE99BE55269F}" presName="hierChild4" presStyleCnt="0"/>
      <dgm:spPr/>
    </dgm:pt>
    <dgm:pt modelId="{5E151032-B163-4B78-8035-4FB68C451CA2}" type="pres">
      <dgm:prSet presAssocID="{F017CF43-CE57-4613-9599-40FB1AF508B8}" presName="Name37" presStyleLbl="parChTrans1D4" presStyleIdx="40" presStyleCnt="56"/>
      <dgm:spPr/>
      <dgm:t>
        <a:bodyPr/>
        <a:lstStyle/>
        <a:p>
          <a:endParaRPr lang="en-US"/>
        </a:p>
      </dgm:t>
    </dgm:pt>
    <dgm:pt modelId="{C3B41BC4-96CE-4F1E-9DF5-6E9EA8EADE14}" type="pres">
      <dgm:prSet presAssocID="{806C2322-6B74-44F3-A827-A34CCBD383E1}" presName="hierRoot2" presStyleCnt="0">
        <dgm:presLayoutVars>
          <dgm:hierBranch val="init"/>
        </dgm:presLayoutVars>
      </dgm:prSet>
      <dgm:spPr/>
    </dgm:pt>
    <dgm:pt modelId="{E51224EE-85C0-4367-AA6D-31F434D42F58}" type="pres">
      <dgm:prSet presAssocID="{806C2322-6B74-44F3-A827-A34CCBD383E1}" presName="rootComposite" presStyleCnt="0"/>
      <dgm:spPr/>
    </dgm:pt>
    <dgm:pt modelId="{89092180-5483-4692-AAD2-11A8A22B40BA}" type="pres">
      <dgm:prSet presAssocID="{806C2322-6B74-44F3-A827-A34CCBD383E1}" presName="rootText" presStyleLbl="node4" presStyleIdx="40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1B1D0C-483A-4A67-85B8-63BAB2A128DF}" type="pres">
      <dgm:prSet presAssocID="{806C2322-6B74-44F3-A827-A34CCBD383E1}" presName="rootConnector" presStyleLbl="node4" presStyleIdx="40" presStyleCnt="56"/>
      <dgm:spPr/>
      <dgm:t>
        <a:bodyPr/>
        <a:lstStyle/>
        <a:p>
          <a:endParaRPr lang="en-US"/>
        </a:p>
      </dgm:t>
    </dgm:pt>
    <dgm:pt modelId="{61EE6889-7AF7-47FF-8C40-AC1B20108C1D}" type="pres">
      <dgm:prSet presAssocID="{806C2322-6B74-44F3-A827-A34CCBD383E1}" presName="hierChild4" presStyleCnt="0"/>
      <dgm:spPr/>
    </dgm:pt>
    <dgm:pt modelId="{062CAA9F-C56B-43F8-92B4-999C7258F519}" type="pres">
      <dgm:prSet presAssocID="{806C2322-6B74-44F3-A827-A34CCBD383E1}" presName="hierChild5" presStyleCnt="0"/>
      <dgm:spPr/>
    </dgm:pt>
    <dgm:pt modelId="{374619DC-FAFA-4B24-9AC7-F0E2A619637E}" type="pres">
      <dgm:prSet presAssocID="{D79E6986-7F4D-462C-A517-7705FED21D6D}" presName="Name37" presStyleLbl="parChTrans1D4" presStyleIdx="41" presStyleCnt="56"/>
      <dgm:spPr/>
      <dgm:t>
        <a:bodyPr/>
        <a:lstStyle/>
        <a:p>
          <a:endParaRPr lang="en-US"/>
        </a:p>
      </dgm:t>
    </dgm:pt>
    <dgm:pt modelId="{6A3E570F-4103-42AA-A96D-D1F2081B6E4A}" type="pres">
      <dgm:prSet presAssocID="{F8C0DA63-0BD7-4BEC-AF74-7CF961E6424A}" presName="hierRoot2" presStyleCnt="0">
        <dgm:presLayoutVars>
          <dgm:hierBranch val="init"/>
        </dgm:presLayoutVars>
      </dgm:prSet>
      <dgm:spPr/>
    </dgm:pt>
    <dgm:pt modelId="{0E727CAF-B98F-467F-9F63-F27AD90BA377}" type="pres">
      <dgm:prSet presAssocID="{F8C0DA63-0BD7-4BEC-AF74-7CF961E6424A}" presName="rootComposite" presStyleCnt="0"/>
      <dgm:spPr/>
    </dgm:pt>
    <dgm:pt modelId="{9E6F16B1-1478-4559-9328-6DFCA98334BF}" type="pres">
      <dgm:prSet presAssocID="{F8C0DA63-0BD7-4BEC-AF74-7CF961E6424A}" presName="rootText" presStyleLbl="node4" presStyleIdx="41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E29153-5534-4D1A-AD87-8C76D97414B6}" type="pres">
      <dgm:prSet presAssocID="{F8C0DA63-0BD7-4BEC-AF74-7CF961E6424A}" presName="rootConnector" presStyleLbl="node4" presStyleIdx="41" presStyleCnt="56"/>
      <dgm:spPr/>
      <dgm:t>
        <a:bodyPr/>
        <a:lstStyle/>
        <a:p>
          <a:endParaRPr lang="en-US"/>
        </a:p>
      </dgm:t>
    </dgm:pt>
    <dgm:pt modelId="{625513DE-C02E-4F10-9084-1210BBC25E05}" type="pres">
      <dgm:prSet presAssocID="{F8C0DA63-0BD7-4BEC-AF74-7CF961E6424A}" presName="hierChild4" presStyleCnt="0"/>
      <dgm:spPr/>
    </dgm:pt>
    <dgm:pt modelId="{80DC9D32-54F9-48E5-A55A-0797BD29761B}" type="pres">
      <dgm:prSet presAssocID="{F8C0DA63-0BD7-4BEC-AF74-7CF961E6424A}" presName="hierChild5" presStyleCnt="0"/>
      <dgm:spPr/>
    </dgm:pt>
    <dgm:pt modelId="{F46B744F-861A-4AEB-98EB-D17DB471628E}" type="pres">
      <dgm:prSet presAssocID="{6EBB78E3-1C17-41C1-A1FA-FE99BE55269F}" presName="hierChild5" presStyleCnt="0"/>
      <dgm:spPr/>
    </dgm:pt>
    <dgm:pt modelId="{D6BC60B1-B112-4098-A4E8-6407B37ECCDD}" type="pres">
      <dgm:prSet presAssocID="{B6D8C5B4-9031-43AB-9656-80B5325BDF3B}" presName="hierChild5" presStyleCnt="0"/>
      <dgm:spPr/>
    </dgm:pt>
    <dgm:pt modelId="{F80C6B82-0943-4837-9F35-21067878E3A2}" type="pres">
      <dgm:prSet presAssocID="{A6E80CFD-1710-410F-951D-0851BE93B5E3}" presName="hierChild5" presStyleCnt="0"/>
      <dgm:spPr/>
    </dgm:pt>
    <dgm:pt modelId="{AE680981-4BE9-4FEA-B76B-9BBD63E1DE6A}" type="pres">
      <dgm:prSet presAssocID="{DC1E8B87-9E8E-4032-9944-2B907BDD8528}" presName="Name37" presStyleLbl="parChTrans1D3" presStyleIdx="3" presStyleCnt="4"/>
      <dgm:spPr/>
      <dgm:t>
        <a:bodyPr/>
        <a:lstStyle/>
        <a:p>
          <a:endParaRPr lang="en-US"/>
        </a:p>
      </dgm:t>
    </dgm:pt>
    <dgm:pt modelId="{4489AC24-B74B-420D-9528-9BC03D445BF0}" type="pres">
      <dgm:prSet presAssocID="{FB1AC993-DCC0-440C-8731-7C85122A7DDD}" presName="hierRoot2" presStyleCnt="0">
        <dgm:presLayoutVars>
          <dgm:hierBranch val="init"/>
        </dgm:presLayoutVars>
      </dgm:prSet>
      <dgm:spPr/>
    </dgm:pt>
    <dgm:pt modelId="{80AE499B-988E-4D5D-8C95-FB90138F3EF1}" type="pres">
      <dgm:prSet presAssocID="{FB1AC993-DCC0-440C-8731-7C85122A7DDD}" presName="rootComposite" presStyleCnt="0"/>
      <dgm:spPr/>
    </dgm:pt>
    <dgm:pt modelId="{69D5B643-623B-4F64-ACED-5CB4DAD947A9}" type="pres">
      <dgm:prSet presAssocID="{FB1AC993-DCC0-440C-8731-7C85122A7DDD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6E18D7-38AD-4D23-A3FA-43489EB225A6}" type="pres">
      <dgm:prSet presAssocID="{FB1AC993-DCC0-440C-8731-7C85122A7DDD}" presName="rootConnector" presStyleLbl="node3" presStyleIdx="3" presStyleCnt="4"/>
      <dgm:spPr/>
      <dgm:t>
        <a:bodyPr/>
        <a:lstStyle/>
        <a:p>
          <a:endParaRPr lang="en-US"/>
        </a:p>
      </dgm:t>
    </dgm:pt>
    <dgm:pt modelId="{896D653C-8888-4751-90DB-5AF053026A34}" type="pres">
      <dgm:prSet presAssocID="{FB1AC993-DCC0-440C-8731-7C85122A7DDD}" presName="hierChild4" presStyleCnt="0"/>
      <dgm:spPr/>
    </dgm:pt>
    <dgm:pt modelId="{6EA754D3-A061-415A-A3B4-7C03A03CF6CF}" type="pres">
      <dgm:prSet presAssocID="{60610C70-F396-4C13-9759-4049DE66C21C}" presName="Name37" presStyleLbl="parChTrans1D4" presStyleIdx="42" presStyleCnt="56"/>
      <dgm:spPr/>
      <dgm:t>
        <a:bodyPr/>
        <a:lstStyle/>
        <a:p>
          <a:endParaRPr lang="en-US"/>
        </a:p>
      </dgm:t>
    </dgm:pt>
    <dgm:pt modelId="{1299A0C1-0B58-4149-BBC4-EFE47116650E}" type="pres">
      <dgm:prSet presAssocID="{5F5577F7-1FD9-49B4-B804-C093ACFE1BBE}" presName="hierRoot2" presStyleCnt="0">
        <dgm:presLayoutVars>
          <dgm:hierBranch val="init"/>
        </dgm:presLayoutVars>
      </dgm:prSet>
      <dgm:spPr/>
    </dgm:pt>
    <dgm:pt modelId="{641DE040-76E6-47C3-9B75-1C4D01EEE0C5}" type="pres">
      <dgm:prSet presAssocID="{5F5577F7-1FD9-49B4-B804-C093ACFE1BBE}" presName="rootComposite" presStyleCnt="0"/>
      <dgm:spPr/>
    </dgm:pt>
    <dgm:pt modelId="{58A891AF-0DC8-4497-BA6C-F6BED608B04F}" type="pres">
      <dgm:prSet presAssocID="{5F5577F7-1FD9-49B4-B804-C093ACFE1BBE}" presName="rootText" presStyleLbl="node4" presStyleIdx="42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6C26D8-A2DF-4112-9785-489FC2323E07}" type="pres">
      <dgm:prSet presAssocID="{5F5577F7-1FD9-49B4-B804-C093ACFE1BBE}" presName="rootConnector" presStyleLbl="node4" presStyleIdx="42" presStyleCnt="56"/>
      <dgm:spPr/>
      <dgm:t>
        <a:bodyPr/>
        <a:lstStyle/>
        <a:p>
          <a:endParaRPr lang="en-US"/>
        </a:p>
      </dgm:t>
    </dgm:pt>
    <dgm:pt modelId="{3F014A3E-6050-4D24-8640-A1E99409C2E9}" type="pres">
      <dgm:prSet presAssocID="{5F5577F7-1FD9-49B4-B804-C093ACFE1BBE}" presName="hierChild4" presStyleCnt="0"/>
      <dgm:spPr/>
    </dgm:pt>
    <dgm:pt modelId="{A6F01252-8B2A-40F9-85C5-A9D6EB403801}" type="pres">
      <dgm:prSet presAssocID="{F6E9A265-522C-47CD-93C4-F66AAB3869C3}" presName="Name37" presStyleLbl="parChTrans1D4" presStyleIdx="43" presStyleCnt="56"/>
      <dgm:spPr/>
      <dgm:t>
        <a:bodyPr/>
        <a:lstStyle/>
        <a:p>
          <a:endParaRPr lang="en-US"/>
        </a:p>
      </dgm:t>
    </dgm:pt>
    <dgm:pt modelId="{9F3F94D6-5355-4A2A-B425-4D2193F457CA}" type="pres">
      <dgm:prSet presAssocID="{854577DD-F830-42B1-8E54-E67586CEB4C8}" presName="hierRoot2" presStyleCnt="0">
        <dgm:presLayoutVars>
          <dgm:hierBranch val="init"/>
        </dgm:presLayoutVars>
      </dgm:prSet>
      <dgm:spPr/>
    </dgm:pt>
    <dgm:pt modelId="{874662C7-147B-4C97-AFD4-7E13B3376FF9}" type="pres">
      <dgm:prSet presAssocID="{854577DD-F830-42B1-8E54-E67586CEB4C8}" presName="rootComposite" presStyleCnt="0"/>
      <dgm:spPr/>
    </dgm:pt>
    <dgm:pt modelId="{EED4E6D3-00BE-4542-93CC-58D99682B336}" type="pres">
      <dgm:prSet presAssocID="{854577DD-F830-42B1-8E54-E67586CEB4C8}" presName="rootText" presStyleLbl="node4" presStyleIdx="43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287EF3-C9AB-4F86-B46E-0E96EAED3A42}" type="pres">
      <dgm:prSet presAssocID="{854577DD-F830-42B1-8E54-E67586CEB4C8}" presName="rootConnector" presStyleLbl="node4" presStyleIdx="43" presStyleCnt="56"/>
      <dgm:spPr/>
      <dgm:t>
        <a:bodyPr/>
        <a:lstStyle/>
        <a:p>
          <a:endParaRPr lang="en-US"/>
        </a:p>
      </dgm:t>
    </dgm:pt>
    <dgm:pt modelId="{FD746F7B-5416-421A-916C-4443A04FD6F1}" type="pres">
      <dgm:prSet presAssocID="{854577DD-F830-42B1-8E54-E67586CEB4C8}" presName="hierChild4" presStyleCnt="0"/>
      <dgm:spPr/>
    </dgm:pt>
    <dgm:pt modelId="{ED2E6D47-8470-49D8-9DCA-6D436A1E77BD}" type="pres">
      <dgm:prSet presAssocID="{86389BD8-D2D9-4AFE-9A2E-68B2F3525A95}" presName="Name37" presStyleLbl="parChTrans1D4" presStyleIdx="44" presStyleCnt="56"/>
      <dgm:spPr/>
      <dgm:t>
        <a:bodyPr/>
        <a:lstStyle/>
        <a:p>
          <a:endParaRPr lang="en-US"/>
        </a:p>
      </dgm:t>
    </dgm:pt>
    <dgm:pt modelId="{505E432E-35F9-455F-AE8C-FC0C4E54D931}" type="pres">
      <dgm:prSet presAssocID="{040BBE39-B0C0-4DB6-9724-A7B4B9B84854}" presName="hierRoot2" presStyleCnt="0">
        <dgm:presLayoutVars>
          <dgm:hierBranch val="init"/>
        </dgm:presLayoutVars>
      </dgm:prSet>
      <dgm:spPr/>
    </dgm:pt>
    <dgm:pt modelId="{569888CC-8ABF-42CF-9C0E-4A32F26AC9D1}" type="pres">
      <dgm:prSet presAssocID="{040BBE39-B0C0-4DB6-9724-A7B4B9B84854}" presName="rootComposite" presStyleCnt="0"/>
      <dgm:spPr/>
    </dgm:pt>
    <dgm:pt modelId="{DC798585-50FB-410A-AD9F-28ECB2B4468D}" type="pres">
      <dgm:prSet presAssocID="{040BBE39-B0C0-4DB6-9724-A7B4B9B84854}" presName="rootText" presStyleLbl="node4" presStyleIdx="44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DF1C85-463C-4119-BE0C-F648F230D29C}" type="pres">
      <dgm:prSet presAssocID="{040BBE39-B0C0-4DB6-9724-A7B4B9B84854}" presName="rootConnector" presStyleLbl="node4" presStyleIdx="44" presStyleCnt="56"/>
      <dgm:spPr/>
      <dgm:t>
        <a:bodyPr/>
        <a:lstStyle/>
        <a:p>
          <a:endParaRPr lang="en-US"/>
        </a:p>
      </dgm:t>
    </dgm:pt>
    <dgm:pt modelId="{DE215EED-AB4C-45C7-96F6-8363D6F1DD7D}" type="pres">
      <dgm:prSet presAssocID="{040BBE39-B0C0-4DB6-9724-A7B4B9B84854}" presName="hierChild4" presStyleCnt="0"/>
      <dgm:spPr/>
    </dgm:pt>
    <dgm:pt modelId="{70D6AC3E-7B3D-496E-BB15-EA4FA5878DFB}" type="pres">
      <dgm:prSet presAssocID="{040BBE39-B0C0-4DB6-9724-A7B4B9B84854}" presName="hierChild5" presStyleCnt="0"/>
      <dgm:spPr/>
    </dgm:pt>
    <dgm:pt modelId="{D4FF7B24-27EB-440A-8E61-B16455F446FA}" type="pres">
      <dgm:prSet presAssocID="{EED30CB2-8933-4570-B8DA-FA3B53CC9097}" presName="Name37" presStyleLbl="parChTrans1D4" presStyleIdx="45" presStyleCnt="56"/>
      <dgm:spPr/>
      <dgm:t>
        <a:bodyPr/>
        <a:lstStyle/>
        <a:p>
          <a:endParaRPr lang="en-US"/>
        </a:p>
      </dgm:t>
    </dgm:pt>
    <dgm:pt modelId="{AC59D25C-3D69-4873-8C85-F2E103E1B2B0}" type="pres">
      <dgm:prSet presAssocID="{9BD0C5CE-D74A-4906-A1F2-D887FADB5F9F}" presName="hierRoot2" presStyleCnt="0">
        <dgm:presLayoutVars>
          <dgm:hierBranch val="init"/>
        </dgm:presLayoutVars>
      </dgm:prSet>
      <dgm:spPr/>
    </dgm:pt>
    <dgm:pt modelId="{766FF3A3-707B-4242-BD53-BE04B98AFFF6}" type="pres">
      <dgm:prSet presAssocID="{9BD0C5CE-D74A-4906-A1F2-D887FADB5F9F}" presName="rootComposite" presStyleCnt="0"/>
      <dgm:spPr/>
    </dgm:pt>
    <dgm:pt modelId="{33828924-19C7-42D3-A84A-3942B115B7E7}" type="pres">
      <dgm:prSet presAssocID="{9BD0C5CE-D74A-4906-A1F2-D887FADB5F9F}" presName="rootText" presStyleLbl="node4" presStyleIdx="45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F38907-0D99-4E5E-8A8F-B141946F7E0B}" type="pres">
      <dgm:prSet presAssocID="{9BD0C5CE-D74A-4906-A1F2-D887FADB5F9F}" presName="rootConnector" presStyleLbl="node4" presStyleIdx="45" presStyleCnt="56"/>
      <dgm:spPr/>
      <dgm:t>
        <a:bodyPr/>
        <a:lstStyle/>
        <a:p>
          <a:endParaRPr lang="en-US"/>
        </a:p>
      </dgm:t>
    </dgm:pt>
    <dgm:pt modelId="{9924B0D5-484E-4D2D-BAB4-25979BC2B19A}" type="pres">
      <dgm:prSet presAssocID="{9BD0C5CE-D74A-4906-A1F2-D887FADB5F9F}" presName="hierChild4" presStyleCnt="0"/>
      <dgm:spPr/>
    </dgm:pt>
    <dgm:pt modelId="{F53A4196-63B7-4EE9-9DBF-0DE39DB9AC2C}" type="pres">
      <dgm:prSet presAssocID="{9BD0C5CE-D74A-4906-A1F2-D887FADB5F9F}" presName="hierChild5" presStyleCnt="0"/>
      <dgm:spPr/>
    </dgm:pt>
    <dgm:pt modelId="{6D3096CD-1617-40E4-B548-38E6B1836099}" type="pres">
      <dgm:prSet presAssocID="{854577DD-F830-42B1-8E54-E67586CEB4C8}" presName="hierChild5" presStyleCnt="0"/>
      <dgm:spPr/>
    </dgm:pt>
    <dgm:pt modelId="{C62DDF6B-C232-44CB-9CF7-86E1C91BB5D8}" type="pres">
      <dgm:prSet presAssocID="{2DE204C5-9050-4F2B-A7A0-F22E771A9678}" presName="Name37" presStyleLbl="parChTrans1D4" presStyleIdx="46" presStyleCnt="56"/>
      <dgm:spPr/>
      <dgm:t>
        <a:bodyPr/>
        <a:lstStyle/>
        <a:p>
          <a:endParaRPr lang="en-US"/>
        </a:p>
      </dgm:t>
    </dgm:pt>
    <dgm:pt modelId="{5514C979-48B3-41BC-A2B9-89E2E6F4FCBD}" type="pres">
      <dgm:prSet presAssocID="{BB0522CD-B42E-4AD1-8A92-6D32399DAAFC}" presName="hierRoot2" presStyleCnt="0">
        <dgm:presLayoutVars>
          <dgm:hierBranch val="init"/>
        </dgm:presLayoutVars>
      </dgm:prSet>
      <dgm:spPr/>
    </dgm:pt>
    <dgm:pt modelId="{E260F5F9-CA07-490B-ABE8-6A5BB35555CD}" type="pres">
      <dgm:prSet presAssocID="{BB0522CD-B42E-4AD1-8A92-6D32399DAAFC}" presName="rootComposite" presStyleCnt="0"/>
      <dgm:spPr/>
    </dgm:pt>
    <dgm:pt modelId="{7D063808-E66B-4F10-AEDE-F2B46DD88A8D}" type="pres">
      <dgm:prSet presAssocID="{BB0522CD-B42E-4AD1-8A92-6D32399DAAFC}" presName="rootText" presStyleLbl="node4" presStyleIdx="46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6FEFE6-F3D8-4811-83A7-223F443B15C5}" type="pres">
      <dgm:prSet presAssocID="{BB0522CD-B42E-4AD1-8A92-6D32399DAAFC}" presName="rootConnector" presStyleLbl="node4" presStyleIdx="46" presStyleCnt="56"/>
      <dgm:spPr/>
      <dgm:t>
        <a:bodyPr/>
        <a:lstStyle/>
        <a:p>
          <a:endParaRPr lang="en-US"/>
        </a:p>
      </dgm:t>
    </dgm:pt>
    <dgm:pt modelId="{923F2510-5631-4303-BF08-02CC0FBCB049}" type="pres">
      <dgm:prSet presAssocID="{BB0522CD-B42E-4AD1-8A92-6D32399DAAFC}" presName="hierChild4" presStyleCnt="0"/>
      <dgm:spPr/>
    </dgm:pt>
    <dgm:pt modelId="{F47A0AA2-E3BA-4184-A5D7-427BEEE92179}" type="pres">
      <dgm:prSet presAssocID="{10F1A65E-F856-4848-ACA6-B9B15B338453}" presName="Name37" presStyleLbl="parChTrans1D4" presStyleIdx="47" presStyleCnt="56"/>
      <dgm:spPr/>
      <dgm:t>
        <a:bodyPr/>
        <a:lstStyle/>
        <a:p>
          <a:endParaRPr lang="en-US"/>
        </a:p>
      </dgm:t>
    </dgm:pt>
    <dgm:pt modelId="{A7F2A14F-29D3-42DE-9E1D-F7D9DE8DF5A2}" type="pres">
      <dgm:prSet presAssocID="{5AEAE38B-8AE6-4ECB-9683-F06BF09311D0}" presName="hierRoot2" presStyleCnt="0">
        <dgm:presLayoutVars>
          <dgm:hierBranch val="init"/>
        </dgm:presLayoutVars>
      </dgm:prSet>
      <dgm:spPr/>
    </dgm:pt>
    <dgm:pt modelId="{6DF3D2AF-F4CA-4E18-8116-532A2B3C0D53}" type="pres">
      <dgm:prSet presAssocID="{5AEAE38B-8AE6-4ECB-9683-F06BF09311D0}" presName="rootComposite" presStyleCnt="0"/>
      <dgm:spPr/>
    </dgm:pt>
    <dgm:pt modelId="{EE3E5D86-25EB-4407-8465-026453C23A23}" type="pres">
      <dgm:prSet presAssocID="{5AEAE38B-8AE6-4ECB-9683-F06BF09311D0}" presName="rootText" presStyleLbl="node4" presStyleIdx="47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691D9E-9264-49CA-8E10-BE7649384ACA}" type="pres">
      <dgm:prSet presAssocID="{5AEAE38B-8AE6-4ECB-9683-F06BF09311D0}" presName="rootConnector" presStyleLbl="node4" presStyleIdx="47" presStyleCnt="56"/>
      <dgm:spPr/>
      <dgm:t>
        <a:bodyPr/>
        <a:lstStyle/>
        <a:p>
          <a:endParaRPr lang="en-US"/>
        </a:p>
      </dgm:t>
    </dgm:pt>
    <dgm:pt modelId="{78398CD2-8F12-4B03-9453-5F74063686A1}" type="pres">
      <dgm:prSet presAssocID="{5AEAE38B-8AE6-4ECB-9683-F06BF09311D0}" presName="hierChild4" presStyleCnt="0"/>
      <dgm:spPr/>
    </dgm:pt>
    <dgm:pt modelId="{09223DF5-F403-45B3-9159-B03BE87F2B78}" type="pres">
      <dgm:prSet presAssocID="{5AEAE38B-8AE6-4ECB-9683-F06BF09311D0}" presName="hierChild5" presStyleCnt="0"/>
      <dgm:spPr/>
    </dgm:pt>
    <dgm:pt modelId="{BF3076DC-E0B9-4F30-8C19-4CD0D4A34D6E}" type="pres">
      <dgm:prSet presAssocID="{76DCCB68-EEE9-4AC8-894D-E87755BB4AE6}" presName="Name37" presStyleLbl="parChTrans1D4" presStyleIdx="48" presStyleCnt="56"/>
      <dgm:spPr/>
      <dgm:t>
        <a:bodyPr/>
        <a:lstStyle/>
        <a:p>
          <a:endParaRPr lang="en-US"/>
        </a:p>
      </dgm:t>
    </dgm:pt>
    <dgm:pt modelId="{A3352E70-5A77-44B5-B7F5-4D50519CA4C1}" type="pres">
      <dgm:prSet presAssocID="{A413A280-66D8-4E4C-8548-1380872D8A68}" presName="hierRoot2" presStyleCnt="0">
        <dgm:presLayoutVars>
          <dgm:hierBranch val="init"/>
        </dgm:presLayoutVars>
      </dgm:prSet>
      <dgm:spPr/>
    </dgm:pt>
    <dgm:pt modelId="{FC1ED757-6A7E-4928-BF1D-DD64324EED26}" type="pres">
      <dgm:prSet presAssocID="{A413A280-66D8-4E4C-8548-1380872D8A68}" presName="rootComposite" presStyleCnt="0"/>
      <dgm:spPr/>
    </dgm:pt>
    <dgm:pt modelId="{9E5C9AA6-9446-4EB4-99B4-A71FCCB4B15E}" type="pres">
      <dgm:prSet presAssocID="{A413A280-66D8-4E4C-8548-1380872D8A68}" presName="rootText" presStyleLbl="node4" presStyleIdx="48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B0235E-B204-47BF-997C-676CBC1624A4}" type="pres">
      <dgm:prSet presAssocID="{A413A280-66D8-4E4C-8548-1380872D8A68}" presName="rootConnector" presStyleLbl="node4" presStyleIdx="48" presStyleCnt="56"/>
      <dgm:spPr/>
      <dgm:t>
        <a:bodyPr/>
        <a:lstStyle/>
        <a:p>
          <a:endParaRPr lang="en-US"/>
        </a:p>
      </dgm:t>
    </dgm:pt>
    <dgm:pt modelId="{FE496696-DDC8-4AFC-BB93-42399D3D20AE}" type="pres">
      <dgm:prSet presAssocID="{A413A280-66D8-4E4C-8548-1380872D8A68}" presName="hierChild4" presStyleCnt="0"/>
      <dgm:spPr/>
    </dgm:pt>
    <dgm:pt modelId="{0094347B-F593-40B6-B266-C2A72B31F196}" type="pres">
      <dgm:prSet presAssocID="{A413A280-66D8-4E4C-8548-1380872D8A68}" presName="hierChild5" presStyleCnt="0"/>
      <dgm:spPr/>
    </dgm:pt>
    <dgm:pt modelId="{ACA38260-135D-4A2D-A2F3-685E0CC22E36}" type="pres">
      <dgm:prSet presAssocID="{BB0522CD-B42E-4AD1-8A92-6D32399DAAFC}" presName="hierChild5" presStyleCnt="0"/>
      <dgm:spPr/>
    </dgm:pt>
    <dgm:pt modelId="{E8094AC7-1591-423D-9CDB-32875AEBDA2E}" type="pres">
      <dgm:prSet presAssocID="{5F5577F7-1FD9-49B4-B804-C093ACFE1BBE}" presName="hierChild5" presStyleCnt="0"/>
      <dgm:spPr/>
    </dgm:pt>
    <dgm:pt modelId="{0E25C0EE-43E7-4846-ADFF-53EBBA5EDE06}" type="pres">
      <dgm:prSet presAssocID="{61378B7A-CB30-453F-A1DE-11B26ABD9CD8}" presName="Name37" presStyleLbl="parChTrans1D4" presStyleIdx="49" presStyleCnt="56"/>
      <dgm:spPr/>
      <dgm:t>
        <a:bodyPr/>
        <a:lstStyle/>
        <a:p>
          <a:endParaRPr lang="en-US"/>
        </a:p>
      </dgm:t>
    </dgm:pt>
    <dgm:pt modelId="{7BADF421-B243-4C11-AF47-B60EA0DFE33D}" type="pres">
      <dgm:prSet presAssocID="{81DD019F-4D99-4310-BFE4-6314DECFEDD6}" presName="hierRoot2" presStyleCnt="0">
        <dgm:presLayoutVars>
          <dgm:hierBranch val="init"/>
        </dgm:presLayoutVars>
      </dgm:prSet>
      <dgm:spPr/>
    </dgm:pt>
    <dgm:pt modelId="{C7C87ACD-FD01-42D2-8CC1-03E7B771CE8A}" type="pres">
      <dgm:prSet presAssocID="{81DD019F-4D99-4310-BFE4-6314DECFEDD6}" presName="rootComposite" presStyleCnt="0"/>
      <dgm:spPr/>
    </dgm:pt>
    <dgm:pt modelId="{29DB798C-F437-41A5-AA6B-E27A47154E58}" type="pres">
      <dgm:prSet presAssocID="{81DD019F-4D99-4310-BFE4-6314DECFEDD6}" presName="rootText" presStyleLbl="node4" presStyleIdx="49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A81201-2CBF-4290-B0DA-FB36EEC667A6}" type="pres">
      <dgm:prSet presAssocID="{81DD019F-4D99-4310-BFE4-6314DECFEDD6}" presName="rootConnector" presStyleLbl="node4" presStyleIdx="49" presStyleCnt="56"/>
      <dgm:spPr/>
      <dgm:t>
        <a:bodyPr/>
        <a:lstStyle/>
        <a:p>
          <a:endParaRPr lang="en-US"/>
        </a:p>
      </dgm:t>
    </dgm:pt>
    <dgm:pt modelId="{77C31B09-2ACA-4A5D-80FD-8F081678B31D}" type="pres">
      <dgm:prSet presAssocID="{81DD019F-4D99-4310-BFE4-6314DECFEDD6}" presName="hierChild4" presStyleCnt="0"/>
      <dgm:spPr/>
    </dgm:pt>
    <dgm:pt modelId="{E241E026-B36F-49BB-AD3D-0189C27AE16E}" type="pres">
      <dgm:prSet presAssocID="{5BB25D3E-F2C2-4435-A10F-0933FD10A6E3}" presName="Name37" presStyleLbl="parChTrans1D4" presStyleIdx="50" presStyleCnt="56"/>
      <dgm:spPr/>
      <dgm:t>
        <a:bodyPr/>
        <a:lstStyle/>
        <a:p>
          <a:endParaRPr lang="en-US"/>
        </a:p>
      </dgm:t>
    </dgm:pt>
    <dgm:pt modelId="{DF05F66A-E896-4E28-939E-6D7B44B01937}" type="pres">
      <dgm:prSet presAssocID="{12AFFA21-A486-4A4E-8777-5506A27D37E1}" presName="hierRoot2" presStyleCnt="0">
        <dgm:presLayoutVars>
          <dgm:hierBranch val="init"/>
        </dgm:presLayoutVars>
      </dgm:prSet>
      <dgm:spPr/>
    </dgm:pt>
    <dgm:pt modelId="{78453E18-06E8-4896-B6FC-1D97A443768C}" type="pres">
      <dgm:prSet presAssocID="{12AFFA21-A486-4A4E-8777-5506A27D37E1}" presName="rootComposite" presStyleCnt="0"/>
      <dgm:spPr/>
    </dgm:pt>
    <dgm:pt modelId="{88E49674-E0CE-42DE-AAE8-15BBBD7D21F4}" type="pres">
      <dgm:prSet presAssocID="{12AFFA21-A486-4A4E-8777-5506A27D37E1}" presName="rootText" presStyleLbl="node4" presStyleIdx="50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ECCE56-0499-4F12-9C37-6720A527D05C}" type="pres">
      <dgm:prSet presAssocID="{12AFFA21-A486-4A4E-8777-5506A27D37E1}" presName="rootConnector" presStyleLbl="node4" presStyleIdx="50" presStyleCnt="56"/>
      <dgm:spPr/>
      <dgm:t>
        <a:bodyPr/>
        <a:lstStyle/>
        <a:p>
          <a:endParaRPr lang="en-US"/>
        </a:p>
      </dgm:t>
    </dgm:pt>
    <dgm:pt modelId="{7B082583-4D6E-4FAB-97E0-3952A400CD58}" type="pres">
      <dgm:prSet presAssocID="{12AFFA21-A486-4A4E-8777-5506A27D37E1}" presName="hierChild4" presStyleCnt="0"/>
      <dgm:spPr/>
    </dgm:pt>
    <dgm:pt modelId="{C8D13D8D-B923-4BEA-B66C-99C2DA57FC14}" type="pres">
      <dgm:prSet presAssocID="{18628420-FA26-4A9F-B2AD-A85491D94350}" presName="Name37" presStyleLbl="parChTrans1D4" presStyleIdx="51" presStyleCnt="56"/>
      <dgm:spPr/>
      <dgm:t>
        <a:bodyPr/>
        <a:lstStyle/>
        <a:p>
          <a:endParaRPr lang="en-US"/>
        </a:p>
      </dgm:t>
    </dgm:pt>
    <dgm:pt modelId="{F69A66A9-7103-4F9B-8452-72A48E2EAF08}" type="pres">
      <dgm:prSet presAssocID="{8E74E696-8CBE-4397-B3EB-C1AA0E32F985}" presName="hierRoot2" presStyleCnt="0">
        <dgm:presLayoutVars>
          <dgm:hierBranch val="init"/>
        </dgm:presLayoutVars>
      </dgm:prSet>
      <dgm:spPr/>
    </dgm:pt>
    <dgm:pt modelId="{A0D11325-47C3-4F6D-BC2E-EBA99309DF62}" type="pres">
      <dgm:prSet presAssocID="{8E74E696-8CBE-4397-B3EB-C1AA0E32F985}" presName="rootComposite" presStyleCnt="0"/>
      <dgm:spPr/>
    </dgm:pt>
    <dgm:pt modelId="{89D3F19F-8396-4B85-B17C-36AFB4EC1AD3}" type="pres">
      <dgm:prSet presAssocID="{8E74E696-8CBE-4397-B3EB-C1AA0E32F985}" presName="rootText" presStyleLbl="node4" presStyleIdx="51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6ACB07-617E-4517-AABF-FB41FF436AEF}" type="pres">
      <dgm:prSet presAssocID="{8E74E696-8CBE-4397-B3EB-C1AA0E32F985}" presName="rootConnector" presStyleLbl="node4" presStyleIdx="51" presStyleCnt="56"/>
      <dgm:spPr/>
      <dgm:t>
        <a:bodyPr/>
        <a:lstStyle/>
        <a:p>
          <a:endParaRPr lang="en-US"/>
        </a:p>
      </dgm:t>
    </dgm:pt>
    <dgm:pt modelId="{5EAA0BC3-DAB6-4D09-A774-B21657A007FA}" type="pres">
      <dgm:prSet presAssocID="{8E74E696-8CBE-4397-B3EB-C1AA0E32F985}" presName="hierChild4" presStyleCnt="0"/>
      <dgm:spPr/>
    </dgm:pt>
    <dgm:pt modelId="{63E4C11A-82A7-4819-9D62-4521A0A52DFA}" type="pres">
      <dgm:prSet presAssocID="{8E74E696-8CBE-4397-B3EB-C1AA0E32F985}" presName="hierChild5" presStyleCnt="0"/>
      <dgm:spPr/>
    </dgm:pt>
    <dgm:pt modelId="{D665D6BD-8E3E-4E99-83F0-0241A21E42DE}" type="pres">
      <dgm:prSet presAssocID="{1F29885C-8099-414E-AAC9-8818D6F57B23}" presName="Name37" presStyleLbl="parChTrans1D4" presStyleIdx="52" presStyleCnt="56"/>
      <dgm:spPr/>
      <dgm:t>
        <a:bodyPr/>
        <a:lstStyle/>
        <a:p>
          <a:endParaRPr lang="en-US"/>
        </a:p>
      </dgm:t>
    </dgm:pt>
    <dgm:pt modelId="{506C3FB4-AF8F-4580-81C0-D90CB0436E7D}" type="pres">
      <dgm:prSet presAssocID="{7D06C20F-5711-451C-839D-8C188DF60AFA}" presName="hierRoot2" presStyleCnt="0">
        <dgm:presLayoutVars>
          <dgm:hierBranch val="init"/>
        </dgm:presLayoutVars>
      </dgm:prSet>
      <dgm:spPr/>
    </dgm:pt>
    <dgm:pt modelId="{27121DCD-CC1C-4076-AE81-86B0BF7B527E}" type="pres">
      <dgm:prSet presAssocID="{7D06C20F-5711-451C-839D-8C188DF60AFA}" presName="rootComposite" presStyleCnt="0"/>
      <dgm:spPr/>
    </dgm:pt>
    <dgm:pt modelId="{65A0F1DA-2B20-42A8-9DC7-A999736D4F36}" type="pres">
      <dgm:prSet presAssocID="{7D06C20F-5711-451C-839D-8C188DF60AFA}" presName="rootText" presStyleLbl="node4" presStyleIdx="52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59C164-8F7D-4E81-A7EC-06985BE1F521}" type="pres">
      <dgm:prSet presAssocID="{7D06C20F-5711-451C-839D-8C188DF60AFA}" presName="rootConnector" presStyleLbl="node4" presStyleIdx="52" presStyleCnt="56"/>
      <dgm:spPr/>
      <dgm:t>
        <a:bodyPr/>
        <a:lstStyle/>
        <a:p>
          <a:endParaRPr lang="en-US"/>
        </a:p>
      </dgm:t>
    </dgm:pt>
    <dgm:pt modelId="{463B035C-32F5-490F-B39C-F4064E64349C}" type="pres">
      <dgm:prSet presAssocID="{7D06C20F-5711-451C-839D-8C188DF60AFA}" presName="hierChild4" presStyleCnt="0"/>
      <dgm:spPr/>
    </dgm:pt>
    <dgm:pt modelId="{8F1D83A8-BEFE-415B-90AB-F56E469123C9}" type="pres">
      <dgm:prSet presAssocID="{7D06C20F-5711-451C-839D-8C188DF60AFA}" presName="hierChild5" presStyleCnt="0"/>
      <dgm:spPr/>
    </dgm:pt>
    <dgm:pt modelId="{8FF78E8E-9C31-4E98-8E0F-4BD948E21B1D}" type="pres">
      <dgm:prSet presAssocID="{12AFFA21-A486-4A4E-8777-5506A27D37E1}" presName="hierChild5" presStyleCnt="0"/>
      <dgm:spPr/>
    </dgm:pt>
    <dgm:pt modelId="{1F0ECADE-2CB8-48C7-BF2A-8F52F3605079}" type="pres">
      <dgm:prSet presAssocID="{20955A34-DB23-4B1D-BBE9-49C58646E387}" presName="Name37" presStyleLbl="parChTrans1D4" presStyleIdx="53" presStyleCnt="56"/>
      <dgm:spPr/>
      <dgm:t>
        <a:bodyPr/>
        <a:lstStyle/>
        <a:p>
          <a:endParaRPr lang="en-US"/>
        </a:p>
      </dgm:t>
    </dgm:pt>
    <dgm:pt modelId="{188F5EDD-9A06-4650-9E51-A4918AEB734D}" type="pres">
      <dgm:prSet presAssocID="{39063412-34B4-4168-980D-E36CAAFE34A6}" presName="hierRoot2" presStyleCnt="0">
        <dgm:presLayoutVars>
          <dgm:hierBranch val="init"/>
        </dgm:presLayoutVars>
      </dgm:prSet>
      <dgm:spPr/>
    </dgm:pt>
    <dgm:pt modelId="{B6E17266-6CD0-4B9A-B691-A9AE2BC29A35}" type="pres">
      <dgm:prSet presAssocID="{39063412-34B4-4168-980D-E36CAAFE34A6}" presName="rootComposite" presStyleCnt="0"/>
      <dgm:spPr/>
    </dgm:pt>
    <dgm:pt modelId="{013B2F14-4AE2-4FCF-A4E8-D7C62E332D5D}" type="pres">
      <dgm:prSet presAssocID="{39063412-34B4-4168-980D-E36CAAFE34A6}" presName="rootText" presStyleLbl="node4" presStyleIdx="53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08FC25-2472-441C-A346-E729BA8856B9}" type="pres">
      <dgm:prSet presAssocID="{39063412-34B4-4168-980D-E36CAAFE34A6}" presName="rootConnector" presStyleLbl="node4" presStyleIdx="53" presStyleCnt="56"/>
      <dgm:spPr/>
      <dgm:t>
        <a:bodyPr/>
        <a:lstStyle/>
        <a:p>
          <a:endParaRPr lang="en-US"/>
        </a:p>
      </dgm:t>
    </dgm:pt>
    <dgm:pt modelId="{EF3AA14B-0FF6-4258-B978-EDD5CEE78325}" type="pres">
      <dgm:prSet presAssocID="{39063412-34B4-4168-980D-E36CAAFE34A6}" presName="hierChild4" presStyleCnt="0"/>
      <dgm:spPr/>
    </dgm:pt>
    <dgm:pt modelId="{B61D4C63-EE4D-4592-93AB-DABC0A244CB5}" type="pres">
      <dgm:prSet presAssocID="{046FE460-1276-47F0-9CBD-315DBCFDD95A}" presName="Name37" presStyleLbl="parChTrans1D4" presStyleIdx="54" presStyleCnt="56"/>
      <dgm:spPr/>
      <dgm:t>
        <a:bodyPr/>
        <a:lstStyle/>
        <a:p>
          <a:endParaRPr lang="en-US"/>
        </a:p>
      </dgm:t>
    </dgm:pt>
    <dgm:pt modelId="{55092D62-985D-4E3F-B011-1B3216DD8934}" type="pres">
      <dgm:prSet presAssocID="{374EA021-EE12-41CB-B84A-2F069BC135AB}" presName="hierRoot2" presStyleCnt="0">
        <dgm:presLayoutVars>
          <dgm:hierBranch val="init"/>
        </dgm:presLayoutVars>
      </dgm:prSet>
      <dgm:spPr/>
    </dgm:pt>
    <dgm:pt modelId="{869A558B-D118-45D3-9212-DFDBD4DEED1D}" type="pres">
      <dgm:prSet presAssocID="{374EA021-EE12-41CB-B84A-2F069BC135AB}" presName="rootComposite" presStyleCnt="0"/>
      <dgm:spPr/>
    </dgm:pt>
    <dgm:pt modelId="{98A62C03-AED5-4653-8B82-502653E9B9B5}" type="pres">
      <dgm:prSet presAssocID="{374EA021-EE12-41CB-B84A-2F069BC135AB}" presName="rootText" presStyleLbl="node4" presStyleIdx="54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53E9DD-A40A-4BD6-94D6-95B124A32296}" type="pres">
      <dgm:prSet presAssocID="{374EA021-EE12-41CB-B84A-2F069BC135AB}" presName="rootConnector" presStyleLbl="node4" presStyleIdx="54" presStyleCnt="56"/>
      <dgm:spPr/>
      <dgm:t>
        <a:bodyPr/>
        <a:lstStyle/>
        <a:p>
          <a:endParaRPr lang="en-US"/>
        </a:p>
      </dgm:t>
    </dgm:pt>
    <dgm:pt modelId="{047171ED-5476-4CD5-9F4C-7FACC783C698}" type="pres">
      <dgm:prSet presAssocID="{374EA021-EE12-41CB-B84A-2F069BC135AB}" presName="hierChild4" presStyleCnt="0"/>
      <dgm:spPr/>
    </dgm:pt>
    <dgm:pt modelId="{1C4EB719-DE38-484B-AA35-862F69B1E648}" type="pres">
      <dgm:prSet presAssocID="{374EA021-EE12-41CB-B84A-2F069BC135AB}" presName="hierChild5" presStyleCnt="0"/>
      <dgm:spPr/>
    </dgm:pt>
    <dgm:pt modelId="{7ECDE71E-332A-4169-8DAF-4910083A2ACE}" type="pres">
      <dgm:prSet presAssocID="{53084FE1-7293-4947-961A-AE6E1EDEFA69}" presName="Name37" presStyleLbl="parChTrans1D4" presStyleIdx="55" presStyleCnt="56"/>
      <dgm:spPr/>
      <dgm:t>
        <a:bodyPr/>
        <a:lstStyle/>
        <a:p>
          <a:endParaRPr lang="en-US"/>
        </a:p>
      </dgm:t>
    </dgm:pt>
    <dgm:pt modelId="{AF0C43B5-9C59-4C64-B179-F9CEBB4C631B}" type="pres">
      <dgm:prSet presAssocID="{F774D171-495D-4795-8D7F-5D502BC28C9C}" presName="hierRoot2" presStyleCnt="0">
        <dgm:presLayoutVars>
          <dgm:hierBranch val="init"/>
        </dgm:presLayoutVars>
      </dgm:prSet>
      <dgm:spPr/>
    </dgm:pt>
    <dgm:pt modelId="{65AC6F1F-E734-4BA9-B08F-629661353CB7}" type="pres">
      <dgm:prSet presAssocID="{F774D171-495D-4795-8D7F-5D502BC28C9C}" presName="rootComposite" presStyleCnt="0"/>
      <dgm:spPr/>
    </dgm:pt>
    <dgm:pt modelId="{1BBF0E3C-AF15-415E-8E6F-E25BD6D3944F}" type="pres">
      <dgm:prSet presAssocID="{F774D171-495D-4795-8D7F-5D502BC28C9C}" presName="rootText" presStyleLbl="node4" presStyleIdx="55" presStyleCnt="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5861A6-4EBE-4EB0-ABE9-E472A86FA7AD}" type="pres">
      <dgm:prSet presAssocID="{F774D171-495D-4795-8D7F-5D502BC28C9C}" presName="rootConnector" presStyleLbl="node4" presStyleIdx="55" presStyleCnt="56"/>
      <dgm:spPr/>
      <dgm:t>
        <a:bodyPr/>
        <a:lstStyle/>
        <a:p>
          <a:endParaRPr lang="en-US"/>
        </a:p>
      </dgm:t>
    </dgm:pt>
    <dgm:pt modelId="{5C3C09F7-6BEE-4189-B370-D9079D4F2608}" type="pres">
      <dgm:prSet presAssocID="{F774D171-495D-4795-8D7F-5D502BC28C9C}" presName="hierChild4" presStyleCnt="0"/>
      <dgm:spPr/>
    </dgm:pt>
    <dgm:pt modelId="{12DFFBE7-C78A-49F7-A18C-C855CDC881D2}" type="pres">
      <dgm:prSet presAssocID="{F774D171-495D-4795-8D7F-5D502BC28C9C}" presName="hierChild5" presStyleCnt="0"/>
      <dgm:spPr/>
    </dgm:pt>
    <dgm:pt modelId="{1D7CB85B-7833-470D-923B-968785FA0AE8}" type="pres">
      <dgm:prSet presAssocID="{39063412-34B4-4168-980D-E36CAAFE34A6}" presName="hierChild5" presStyleCnt="0"/>
      <dgm:spPr/>
    </dgm:pt>
    <dgm:pt modelId="{156CCDA3-545B-4C3A-9114-A8EDDB6800BD}" type="pres">
      <dgm:prSet presAssocID="{81DD019F-4D99-4310-BFE4-6314DECFEDD6}" presName="hierChild5" presStyleCnt="0"/>
      <dgm:spPr/>
    </dgm:pt>
    <dgm:pt modelId="{3BA65967-EA6C-4F17-B6FC-3AA5B3921C44}" type="pres">
      <dgm:prSet presAssocID="{FB1AC993-DCC0-440C-8731-7C85122A7DDD}" presName="hierChild5" presStyleCnt="0"/>
      <dgm:spPr/>
    </dgm:pt>
    <dgm:pt modelId="{C6075F60-DA42-48D1-8BDF-699ECE0FBED9}" type="pres">
      <dgm:prSet presAssocID="{37615BD3-62C3-4DD4-899B-6C0FEBD7B07E}" presName="hierChild5" presStyleCnt="0"/>
      <dgm:spPr/>
    </dgm:pt>
    <dgm:pt modelId="{8694F6A6-7CDD-4CDD-8FDC-7FD6D1CF12C6}" type="pres">
      <dgm:prSet presAssocID="{8E65C5C6-B373-4D4C-873B-DB28288177E0}" presName="hierChild3" presStyleCnt="0"/>
      <dgm:spPr/>
    </dgm:pt>
  </dgm:ptLst>
  <dgm:cxnLst>
    <dgm:cxn modelId="{4F1A3A0C-A126-44F5-88CC-5DBADB5810AB}" srcId="{BB0522CD-B42E-4AD1-8A92-6D32399DAAFC}" destId="{A413A280-66D8-4E4C-8548-1380872D8A68}" srcOrd="1" destOrd="0" parTransId="{76DCCB68-EEE9-4AC8-894D-E87755BB4AE6}" sibTransId="{7784F932-633D-4EF8-A7C7-ED5540232F88}"/>
    <dgm:cxn modelId="{CD5C3AFF-A104-664E-9BB3-D3F0AB699B3F}" type="presOf" srcId="{2658E3E7-77A5-4E73-B198-AE24275B8F46}" destId="{9B5CAA27-23B0-4E9B-8081-DCE9E93777A1}" srcOrd="0" destOrd="0" presId="urn:microsoft.com/office/officeart/2005/8/layout/orgChart1"/>
    <dgm:cxn modelId="{F6E1059E-7380-EB46-8B2B-5C1383521FD6}" type="presOf" srcId="{A2F6E8F7-C698-4584-935A-4969EB1CD36D}" destId="{A9FB1EC5-AD97-47D3-80AA-7FF3821D4895}" srcOrd="0" destOrd="0" presId="urn:microsoft.com/office/officeart/2005/8/layout/orgChart1"/>
    <dgm:cxn modelId="{CC35D63B-6C19-40C8-AEBF-717D15035001}" srcId="{9CD2BF04-2B6C-4E19-8C71-2A4C8B14FDAA}" destId="{4931D593-4712-4B01-B771-43C121EA7724}" srcOrd="0" destOrd="0" parTransId="{CE782EE5-24B4-4B78-AF7B-290FE664CA5B}" sibTransId="{BF4D5FD2-25BC-4A84-8E74-D96E8818CB3D}"/>
    <dgm:cxn modelId="{C3B2C0A7-61C3-F14A-A3A8-43EB59D052AA}" type="presOf" srcId="{12AFFA21-A486-4A4E-8777-5506A27D37E1}" destId="{88E49674-E0CE-42DE-AAE8-15BBBD7D21F4}" srcOrd="0" destOrd="0" presId="urn:microsoft.com/office/officeart/2005/8/layout/orgChart1"/>
    <dgm:cxn modelId="{590BE2CB-A4EC-1A4E-9A32-F91F51984374}" type="presOf" srcId="{A413A280-66D8-4E4C-8548-1380872D8A68}" destId="{9E5C9AA6-9446-4EB4-99B4-A71FCCB4B15E}" srcOrd="0" destOrd="0" presId="urn:microsoft.com/office/officeart/2005/8/layout/orgChart1"/>
    <dgm:cxn modelId="{77B4B4C3-54F9-A847-8D28-9C9C2C98B4AB}" type="presOf" srcId="{055140B4-5BA7-4D80-BEDD-65BA7FA70EFE}" destId="{CE6163F7-CC3D-45D6-BD7E-9B765450CE3A}" srcOrd="0" destOrd="0" presId="urn:microsoft.com/office/officeart/2005/8/layout/orgChart1"/>
    <dgm:cxn modelId="{30361B65-189E-DD41-9A21-2DE0B48ECFF5}" type="presOf" srcId="{040BBE39-B0C0-4DB6-9724-A7B4B9B84854}" destId="{77DF1C85-463C-4119-BE0C-F648F230D29C}" srcOrd="1" destOrd="0" presId="urn:microsoft.com/office/officeart/2005/8/layout/orgChart1"/>
    <dgm:cxn modelId="{C3F3C378-777A-F341-8FF4-D2FEAEB06472}" type="presOf" srcId="{559437EC-3BCD-4261-8A93-B7A36DA8C376}" destId="{CA1FEC3A-F178-4FAB-A1D6-D0508CC8BAC0}" srcOrd="0" destOrd="0" presId="urn:microsoft.com/office/officeart/2005/8/layout/orgChart1"/>
    <dgm:cxn modelId="{B3B35664-59DF-F248-BF6F-540FA9E3D61D}" type="presOf" srcId="{50C10D6C-3A46-4ECC-AD7B-06BB79D5B440}" destId="{EC0DA6D9-5008-4FB7-A70B-65C3A27F9368}" srcOrd="1" destOrd="0" presId="urn:microsoft.com/office/officeart/2005/8/layout/orgChart1"/>
    <dgm:cxn modelId="{F4B19A7F-BA68-664F-A848-505976C57073}" type="presOf" srcId="{3CF0200F-2E4C-42A6-A83A-6B64430694A4}" destId="{4FE30CCB-9CF8-4F83-A54D-5D892B01DAF0}" srcOrd="1" destOrd="0" presId="urn:microsoft.com/office/officeart/2005/8/layout/orgChart1"/>
    <dgm:cxn modelId="{BF6947A1-9B19-8A4E-83A1-D0B9DDB10670}" type="presOf" srcId="{5A798795-CC09-4B1B-98D1-3E7A9605ABF4}" destId="{B73A92E9-E97C-480D-BF2F-4A7CA9322C72}" srcOrd="0" destOrd="0" presId="urn:microsoft.com/office/officeart/2005/8/layout/orgChart1"/>
    <dgm:cxn modelId="{11178AD2-E67C-F54D-BE98-C873BCE2F25A}" type="presOf" srcId="{219B56C5-3076-4B1D-803E-D585FADBFB62}" destId="{EC503797-BFE0-445A-9ADF-0DA97348A8E8}" srcOrd="1" destOrd="0" presId="urn:microsoft.com/office/officeart/2005/8/layout/orgChart1"/>
    <dgm:cxn modelId="{2FBC7EF7-A838-2E4F-99ED-56F161D6ACEC}" type="presOf" srcId="{39063412-34B4-4168-980D-E36CAAFE34A6}" destId="{013B2F14-4AE2-4FCF-A4E8-D7C62E332D5D}" srcOrd="0" destOrd="0" presId="urn:microsoft.com/office/officeart/2005/8/layout/orgChart1"/>
    <dgm:cxn modelId="{A7D8B0A0-1450-8F4B-85E8-BAD2C2EE9E9B}" type="presOf" srcId="{5E03DCD5-5939-4381-8767-8DEF9D85E84F}" destId="{01C76823-7F55-42B2-AFBB-D6085F891D75}" srcOrd="0" destOrd="0" presId="urn:microsoft.com/office/officeart/2005/8/layout/orgChart1"/>
    <dgm:cxn modelId="{AC6E8DF6-B66A-8F4F-965B-FAA9C3611342}" type="presOf" srcId="{5A798795-CC09-4B1B-98D1-3E7A9605ABF4}" destId="{539E2ED7-5AA0-41C0-B570-27B81DB895C0}" srcOrd="1" destOrd="0" presId="urn:microsoft.com/office/officeart/2005/8/layout/orgChart1"/>
    <dgm:cxn modelId="{0923D1DA-A19D-1440-A43D-FD1EB5412F89}" type="presOf" srcId="{53084FE1-7293-4947-961A-AE6E1EDEFA69}" destId="{7ECDE71E-332A-4169-8DAF-4910083A2ACE}" srcOrd="0" destOrd="0" presId="urn:microsoft.com/office/officeart/2005/8/layout/orgChart1"/>
    <dgm:cxn modelId="{B6053604-2368-4D43-B9E6-362E07199E71}" type="presOf" srcId="{9BD0C5CE-D74A-4906-A1F2-D887FADB5F9F}" destId="{33828924-19C7-42D3-A84A-3942B115B7E7}" srcOrd="0" destOrd="0" presId="urn:microsoft.com/office/officeart/2005/8/layout/orgChart1"/>
    <dgm:cxn modelId="{088FC217-DDE6-4AE5-8A23-B9FC84E41EF7}" srcId="{4931D593-4712-4B01-B771-43C121EA7724}" destId="{26B7C659-78F9-45C4-A149-873CE4A2E120}" srcOrd="0" destOrd="0" parTransId="{A1E4DF62-725D-4A88-8920-AE35213E0788}" sibTransId="{8BF45C97-5374-4C80-804C-BCE97E92C0B2}"/>
    <dgm:cxn modelId="{337C21A4-06C6-CF4B-8585-C35C367FFA27}" type="presOf" srcId="{D1F9D953-BC2F-4C19-8ED4-267DF97FB93A}" destId="{838364A4-5CA3-4A01-8A67-F806EF95653B}" srcOrd="0" destOrd="0" presId="urn:microsoft.com/office/officeart/2005/8/layout/orgChart1"/>
    <dgm:cxn modelId="{CB38617D-B451-014E-8A8D-5E28441DE5E7}" type="presOf" srcId="{431C8CEE-5A49-4AD7-9ED7-CDF533ED7435}" destId="{93D215C4-A8C1-457F-9A50-E4A06CB5FBEC}" srcOrd="0" destOrd="0" presId="urn:microsoft.com/office/officeart/2005/8/layout/orgChart1"/>
    <dgm:cxn modelId="{B0DBB652-B858-4133-9599-77A816000B5E}" srcId="{2EC1D08D-EA98-4A83-94F7-AC3EAD936443}" destId="{8E65C5C6-B373-4D4C-873B-DB28288177E0}" srcOrd="0" destOrd="0" parTransId="{32F76ECA-4A5C-4B25-9553-57DE29BDA767}" sibTransId="{B14F0662-23D2-4281-A4E5-4155AC2C8C34}"/>
    <dgm:cxn modelId="{F418DA43-B0BE-DB49-823F-CFCDF0341D79}" type="presOf" srcId="{30C1C153-9229-4743-8C65-4E71382D1BD1}" destId="{7F007BC1-EAD9-4A0D-9147-5DCEE0F27F83}" srcOrd="0" destOrd="0" presId="urn:microsoft.com/office/officeart/2005/8/layout/orgChart1"/>
    <dgm:cxn modelId="{401291A0-CA72-964F-A185-9493615DA32C}" type="presOf" srcId="{384FF075-8681-46C2-8C09-1F2E503FC56B}" destId="{62256C14-C71D-45EB-98D7-D62CFF733CA8}" srcOrd="1" destOrd="0" presId="urn:microsoft.com/office/officeart/2005/8/layout/orgChart1"/>
    <dgm:cxn modelId="{3A6F8803-B162-7A46-B6EE-5C39E41598D4}" type="presOf" srcId="{41D1BBA4-9FF0-45AC-A4EA-BC47838B5F64}" destId="{E75D0CDF-2614-4BD8-AEF1-9A813EF63D6E}" srcOrd="0" destOrd="0" presId="urn:microsoft.com/office/officeart/2005/8/layout/orgChart1"/>
    <dgm:cxn modelId="{098A442C-95BF-4A75-A01C-975C60EC56E1}" srcId="{26B7C659-78F9-45C4-A149-873CE4A2E120}" destId="{2C465687-BB24-4D2C-8477-93602E0D56CA}" srcOrd="0" destOrd="0" parTransId="{8EC0FC44-6E25-4BE5-8EDF-1D35D9777E48}" sibTransId="{B3ED8D9B-47E1-45D8-9FA5-9149262427C3}"/>
    <dgm:cxn modelId="{716598A3-929C-D941-9DC4-8CA54C690D53}" type="presOf" srcId="{ABA26CDD-0254-477E-8A5C-B38D325D0AE8}" destId="{CF2EA253-4DB3-4AA6-B199-676F6CCE4DE0}" srcOrd="0" destOrd="0" presId="urn:microsoft.com/office/officeart/2005/8/layout/orgChart1"/>
    <dgm:cxn modelId="{53D751FB-1365-F943-94B3-C96F61EFCAFC}" type="presOf" srcId="{F017CF43-CE57-4613-9599-40FB1AF508B8}" destId="{5E151032-B163-4B78-8035-4FB68C451CA2}" srcOrd="0" destOrd="0" presId="urn:microsoft.com/office/officeart/2005/8/layout/orgChart1"/>
    <dgm:cxn modelId="{BA8A2168-9E52-254E-BB47-7AFFE2BE18F1}" type="presOf" srcId="{711299A0-9815-4524-A507-F72F4F58BCF3}" destId="{66F6EFDB-8D53-4457-99D0-F6861FC53179}" srcOrd="0" destOrd="0" presId="urn:microsoft.com/office/officeart/2005/8/layout/orgChart1"/>
    <dgm:cxn modelId="{8EEC5BB3-961C-704C-A871-D5CA725A59DE}" type="presOf" srcId="{3E7A9678-B4DD-4C1A-874F-5EF037160B97}" destId="{143995C7-3E74-4852-AB46-E478CD8D9660}" srcOrd="0" destOrd="0" presId="urn:microsoft.com/office/officeart/2005/8/layout/orgChart1"/>
    <dgm:cxn modelId="{8B5A5EDE-3251-4A1A-A270-C3917D54EA93}" srcId="{E1F76917-75F6-4D6D-A4DD-2FEFFDEAB578}" destId="{384FF075-8681-46C2-8C09-1F2E503FC56B}" srcOrd="1" destOrd="0" parTransId="{BF6C5D15-C915-4997-9975-6C7031323C6E}" sibTransId="{F5E2B46A-2B6C-4CC0-9153-216DC7EA5FAC}"/>
    <dgm:cxn modelId="{C83118C8-E66D-C848-839E-66C42E772E7A}" type="presOf" srcId="{F8C0DA63-0BD7-4BEC-AF74-7CF961E6424A}" destId="{F9E29153-5534-4D1A-AD87-8C76D97414B6}" srcOrd="1" destOrd="0" presId="urn:microsoft.com/office/officeart/2005/8/layout/orgChart1"/>
    <dgm:cxn modelId="{2C6A3FB2-4347-A047-A842-0C135536E98C}" type="presOf" srcId="{90C3E620-9BE4-4426-AD4F-ABB1C0758AEE}" destId="{C487055F-9B01-422B-B36D-6848E6A5309F}" srcOrd="0" destOrd="0" presId="urn:microsoft.com/office/officeart/2005/8/layout/orgChart1"/>
    <dgm:cxn modelId="{24E50F2D-3BC6-9C4C-AD85-050EF29F6615}" type="presOf" srcId="{25AA49C3-036F-4324-85CC-4C807C48DE75}" destId="{EF7EF627-6D48-4653-8675-8738B361B9C5}" srcOrd="0" destOrd="0" presId="urn:microsoft.com/office/officeart/2005/8/layout/orgChart1"/>
    <dgm:cxn modelId="{FA2AB48E-D112-4710-AD9D-D5B49FCA852D}" srcId="{81DD019F-4D99-4310-BFE4-6314DECFEDD6}" destId="{39063412-34B4-4168-980D-E36CAAFE34A6}" srcOrd="1" destOrd="0" parTransId="{20955A34-DB23-4B1D-BBE9-49C58646E387}" sibTransId="{D7024477-60C3-49ED-8753-9C633DE9BAA0}"/>
    <dgm:cxn modelId="{9D510ACD-EDF9-2649-B6F0-40ED3B20A70C}" type="presOf" srcId="{5CCBCCB7-C042-4023-8118-6ED305701006}" destId="{1E9D336A-E33F-44DC-BD0B-9C98E41D2571}" srcOrd="0" destOrd="0" presId="urn:microsoft.com/office/officeart/2005/8/layout/orgChart1"/>
    <dgm:cxn modelId="{4F2E525E-EBED-4832-9E94-3F13DE48B360}" srcId="{6214E70B-BFEE-4AFA-835E-2F946EF55FB4}" destId="{91B15C4C-FC34-49FA-A02E-DC1B2F56EA32}" srcOrd="0" destOrd="0" parTransId="{5BF919B9-1F2A-4628-9E05-4F37A060CA10}" sibTransId="{1B2EFEAA-41E0-4273-9C59-09FC0CD52577}"/>
    <dgm:cxn modelId="{20BBCF73-FBF5-BC49-87EC-982EF4EE99C2}" type="presOf" srcId="{A90018AA-B266-4F57-9E79-ECF8F1AD5FDE}" destId="{21BCBD68-6291-42F1-B7DD-9A313F339CE0}" srcOrd="1" destOrd="0" presId="urn:microsoft.com/office/officeart/2005/8/layout/orgChart1"/>
    <dgm:cxn modelId="{3B52372D-4292-46B4-B978-10E1A4A63CA7}" srcId="{854577DD-F830-42B1-8E54-E67586CEB4C8}" destId="{9BD0C5CE-D74A-4906-A1F2-D887FADB5F9F}" srcOrd="1" destOrd="0" parTransId="{EED30CB2-8933-4570-B8DA-FA3B53CC9097}" sibTransId="{5D4FD6F4-3FAB-4787-85A6-8B3875D99D85}"/>
    <dgm:cxn modelId="{07169B35-5535-AD48-BD27-B7A1F0F17AE4}" type="presOf" srcId="{854577DD-F830-42B1-8E54-E67586CEB4C8}" destId="{EED4E6D3-00BE-4542-93CC-58D99682B336}" srcOrd="0" destOrd="0" presId="urn:microsoft.com/office/officeart/2005/8/layout/orgChart1"/>
    <dgm:cxn modelId="{752F5742-BF97-C542-8BE2-69FFED5469AD}" type="presOf" srcId="{CBD69EBD-15E7-4748-8210-A51788D0ECC8}" destId="{DD6DF11F-2EF4-47E2-9A35-2C319F473168}" srcOrd="1" destOrd="0" presId="urn:microsoft.com/office/officeart/2005/8/layout/orgChart1"/>
    <dgm:cxn modelId="{15ECC5C2-795C-4D45-8E5D-B1847E1BD8B5}" type="presOf" srcId="{374EA021-EE12-41CB-B84A-2F069BC135AB}" destId="{98A62C03-AED5-4653-8B82-502653E9B9B5}" srcOrd="0" destOrd="0" presId="urn:microsoft.com/office/officeart/2005/8/layout/orgChart1"/>
    <dgm:cxn modelId="{99D2430D-FC3C-B74E-A9FA-7C6749A9A7CD}" type="presOf" srcId="{197ACE2E-C5FF-47FB-BC38-59292BAC8495}" destId="{8AF28012-0763-4FBE-84C6-D64388E0CF45}" srcOrd="0" destOrd="0" presId="urn:microsoft.com/office/officeart/2005/8/layout/orgChart1"/>
    <dgm:cxn modelId="{7E46D767-6C47-B945-BC2F-2E91665D9CDC}" type="presOf" srcId="{D79E6986-7F4D-462C-A517-7705FED21D6D}" destId="{374619DC-FAFA-4B24-9AC7-F0E2A619637E}" srcOrd="0" destOrd="0" presId="urn:microsoft.com/office/officeart/2005/8/layout/orgChart1"/>
    <dgm:cxn modelId="{250E145E-538F-934A-B4EC-8BCC1EADA3EE}" type="presOf" srcId="{F6A22640-FE30-41A2-A001-7587B830953B}" destId="{8CC4D859-72C9-4D36-B767-E7B3665737EC}" srcOrd="1" destOrd="0" presId="urn:microsoft.com/office/officeart/2005/8/layout/orgChart1"/>
    <dgm:cxn modelId="{EEF77E65-4B97-42F7-B4D4-B9E241625FDD}" srcId="{3CF0200F-2E4C-42A6-A83A-6B64430694A4}" destId="{00C2C23A-9993-45B1-B327-DFDC64E1E4A1}" srcOrd="1" destOrd="0" parTransId="{2E0D911B-6DD7-4BCD-ACC2-DAA3DCC0163B}" sibTransId="{EC353406-4CB3-416C-9D9A-094C3C471B45}"/>
    <dgm:cxn modelId="{A49BC417-3EFB-45C8-9BBD-ACA9822A252E}" srcId="{5F5577F7-1FD9-49B4-B804-C093ACFE1BBE}" destId="{854577DD-F830-42B1-8E54-E67586CEB4C8}" srcOrd="0" destOrd="0" parTransId="{F6E9A265-522C-47CD-93C4-F66AAB3869C3}" sibTransId="{077FDE29-DD85-4481-8B42-F73DD9757F3B}"/>
    <dgm:cxn modelId="{83EDCC32-3A3E-5F48-8859-F13477FDC59A}" type="presOf" srcId="{A413A280-66D8-4E4C-8548-1380872D8A68}" destId="{81B0235E-B204-47BF-997C-676CBC1624A4}" srcOrd="1" destOrd="0" presId="urn:microsoft.com/office/officeart/2005/8/layout/orgChart1"/>
    <dgm:cxn modelId="{3ED46779-1C21-480A-9E11-E3F750508662}" srcId="{8E65C5C6-B373-4D4C-873B-DB28288177E0}" destId="{37615BD3-62C3-4DD4-899B-6C0FEBD7B07E}" srcOrd="1" destOrd="0" parTransId="{F7983F3A-D998-4737-A7BA-EB23CDA63719}" sibTransId="{E6F68A97-1EA2-495D-84E1-ABB89EC63D77}"/>
    <dgm:cxn modelId="{357F5FAA-46F6-4F39-8A5D-6CDE5BA5A102}" srcId="{384FF075-8681-46C2-8C09-1F2E503FC56B}" destId="{9B675479-3E0A-4DA9-987F-F81049361985}" srcOrd="0" destOrd="0" parTransId="{197ACE2E-C5FF-47FB-BC38-59292BAC8495}" sibTransId="{1A033A7B-B46D-42E8-8902-CF920B51CBE2}"/>
    <dgm:cxn modelId="{8B2B5680-25BC-974E-933A-924434844416}" type="presOf" srcId="{4931D593-4712-4B01-B771-43C121EA7724}" destId="{60884770-986F-4E8F-9694-2C490A566E9D}" srcOrd="1" destOrd="0" presId="urn:microsoft.com/office/officeart/2005/8/layout/orgChart1"/>
    <dgm:cxn modelId="{24FA8CAF-92A4-4047-95B9-0DC3BD2B295B}" type="presOf" srcId="{CE782EE5-24B4-4B78-AF7B-290FE664CA5B}" destId="{4BBAF2AA-9109-42A2-92E3-B0B2F54CCAC6}" srcOrd="0" destOrd="0" presId="urn:microsoft.com/office/officeart/2005/8/layout/orgChart1"/>
    <dgm:cxn modelId="{7CAA66A1-D4A9-E244-B5C5-A996BF4B157D}" type="presOf" srcId="{A2F6E8F7-C698-4584-935A-4969EB1CD36D}" destId="{61DEDF0D-B30A-422C-9899-E5874FEEC095}" srcOrd="1" destOrd="0" presId="urn:microsoft.com/office/officeart/2005/8/layout/orgChart1"/>
    <dgm:cxn modelId="{34593848-2CAB-F746-B804-088FD1D948D3}" type="presOf" srcId="{8E65C5C6-B373-4D4C-873B-DB28288177E0}" destId="{3C2E7F92-ADFC-4886-A03D-FC6758BB0241}" srcOrd="1" destOrd="0" presId="urn:microsoft.com/office/officeart/2005/8/layout/orgChart1"/>
    <dgm:cxn modelId="{C9646A09-4D86-41E6-9AC4-55CCA6256773}" srcId="{2B22C6FC-5E80-4B3B-9F5F-4A15397C2955}" destId="{87B9BBC7-2104-42D7-92D7-C89E680D5A4D}" srcOrd="0" destOrd="0" parTransId="{ECA1A810-FCE3-4888-812F-0D9EEEF9FDC1}" sibTransId="{113D4E5F-5DFB-4EC8-BF14-228A96951AD2}"/>
    <dgm:cxn modelId="{7405D23C-606E-3243-B05D-7CE9C608079F}" type="presOf" srcId="{87B9BBC7-2104-42D7-92D7-C89E680D5A4D}" destId="{616C4C78-9014-44FE-8F77-4C7A28FBE267}" srcOrd="1" destOrd="0" presId="urn:microsoft.com/office/officeart/2005/8/layout/orgChart1"/>
    <dgm:cxn modelId="{FE51EC44-7955-2843-8F37-A13DA9294682}" type="presOf" srcId="{94985435-5B9B-4EFD-B31D-75086C1474E2}" destId="{D1432E77-F58B-4B46-BE90-E66897EE649A}" srcOrd="0" destOrd="0" presId="urn:microsoft.com/office/officeart/2005/8/layout/orgChart1"/>
    <dgm:cxn modelId="{C0E4979F-D861-479D-8A84-B3C06F236061}" srcId="{12AFFA21-A486-4A4E-8777-5506A27D37E1}" destId="{8E74E696-8CBE-4397-B3EB-C1AA0E32F985}" srcOrd="0" destOrd="0" parTransId="{18628420-FA26-4A9F-B2AD-A85491D94350}" sibTransId="{7B5EEE7A-69F4-47C2-A054-7853359F561F}"/>
    <dgm:cxn modelId="{9423702E-F45A-4669-AC2F-3CB5C004FDE3}" srcId="{CBD69EBD-15E7-4748-8210-A51788D0ECC8}" destId="{6214E70B-BFEE-4AFA-835E-2F946EF55FB4}" srcOrd="0" destOrd="0" parTransId="{323EEFED-D4FD-4B86-9441-4A72D85413FA}" sibTransId="{3FF60785-0B6C-4B78-A14D-9A62473E0126}"/>
    <dgm:cxn modelId="{4D8F741F-801C-5847-BF60-7B2FAF1D836F}" type="presOf" srcId="{FB1AC993-DCC0-440C-8731-7C85122A7DDD}" destId="{69D5B643-623B-4F64-ACED-5CB4DAD947A9}" srcOrd="0" destOrd="0" presId="urn:microsoft.com/office/officeart/2005/8/layout/orgChart1"/>
    <dgm:cxn modelId="{9EF6AD19-8920-1A4C-A3FE-63A82C3DA93D}" type="presOf" srcId="{9E5BD163-6582-4076-82A9-DB368B428545}" destId="{BB6AD1E2-C010-4492-A5C0-23E6EC14F41E}" srcOrd="0" destOrd="0" presId="urn:microsoft.com/office/officeart/2005/8/layout/orgChart1"/>
    <dgm:cxn modelId="{FBBBA448-1B7A-4CE9-859A-F0FBE4904912}" srcId="{A6E80CFD-1710-410F-951D-0851BE93B5E3}" destId="{C2DF959D-5F6F-4920-8132-BC5FB264BEAE}" srcOrd="0" destOrd="0" parTransId="{2658E3E7-77A5-4E73-B198-AE24275B8F46}" sibTransId="{F8DF332D-04A5-4DC6-B03F-F19741467900}"/>
    <dgm:cxn modelId="{E73E84FE-2388-8A4F-BDAA-C4F862351691}" type="presOf" srcId="{67876479-A113-43B4-B4EA-54F5A71D07B9}" destId="{F17041F8-BE01-40BB-ACB8-C82F248C3459}" srcOrd="0" destOrd="0" presId="urn:microsoft.com/office/officeart/2005/8/layout/orgChart1"/>
    <dgm:cxn modelId="{BFBC1D4F-4179-4F06-AE44-028D394ECFE8}" srcId="{50C10D6C-3A46-4ECC-AD7B-06BB79D5B440}" destId="{B429B9CD-2F57-4A20-BA1D-B6D338A85022}" srcOrd="1" destOrd="0" parTransId="{50702B5B-1AAB-4D31-B4BB-46A12D3387CF}" sibTransId="{B7543F42-67DF-4CB3-ABE2-35BAFD40E7DC}"/>
    <dgm:cxn modelId="{E3F0033F-E4CD-4D19-9251-060AEC866034}" srcId="{A6E80CFD-1710-410F-951D-0851BE93B5E3}" destId="{B6D8C5B4-9031-43AB-9656-80B5325BDF3B}" srcOrd="1" destOrd="0" parTransId="{559437EC-3BCD-4261-8A93-B7A36DA8C376}" sibTransId="{933814C9-718D-4617-AF38-D02FB5655D6F}"/>
    <dgm:cxn modelId="{824D907A-D27E-448B-BFD5-A7C7F43C43D6}" srcId="{4931D593-4712-4B01-B771-43C121EA7724}" destId="{2B22C6FC-5E80-4B3B-9F5F-4A15397C2955}" srcOrd="1" destOrd="0" parTransId="{089FE279-0CB7-4FE9-8C2F-D3E946B44188}" sibTransId="{10E76F65-30F9-48BD-BFD2-BD8CB732AA62}"/>
    <dgm:cxn modelId="{5616E255-07AB-44AF-857A-0A0273224715}" srcId="{37615BD3-62C3-4DD4-899B-6C0FEBD7B07E}" destId="{FB1AC993-DCC0-440C-8731-7C85122A7DDD}" srcOrd="1" destOrd="0" parTransId="{DC1E8B87-9E8E-4032-9944-2B907BDD8528}" sibTransId="{ADAFCDF4-D63A-40DE-8414-7BBE26216FF6}"/>
    <dgm:cxn modelId="{FAAE22AD-AF0A-43D7-9144-9EC0F87826E3}" srcId="{81DD019F-4D99-4310-BFE4-6314DECFEDD6}" destId="{12AFFA21-A486-4A4E-8777-5506A27D37E1}" srcOrd="0" destOrd="0" parTransId="{5BB25D3E-F2C2-4435-A10F-0933FD10A6E3}" sibTransId="{CBE9AA3D-B01E-457C-9E16-60CF9E9DB8E2}"/>
    <dgm:cxn modelId="{44DAF074-1B57-4325-8D73-71240260C742}" srcId="{6214E70B-BFEE-4AFA-835E-2F946EF55FB4}" destId="{EF3B515F-D412-4291-B87F-8BB01F1798E0}" srcOrd="1" destOrd="0" parTransId="{41D1BBA4-9FF0-45AC-A4EA-BC47838B5F64}" sibTransId="{FB0A2F31-5557-45AC-B7D8-7A356D5109A5}"/>
    <dgm:cxn modelId="{47820FFA-BEAE-40FC-BBE3-E12D7CD2C4DF}" srcId="{3E7A9678-B4DD-4C1A-874F-5EF037160B97}" destId="{50C10D6C-3A46-4ECC-AD7B-06BB79D5B440}" srcOrd="1" destOrd="0" parTransId="{D821CB97-B6A3-4EB4-90B6-1C181C1860BA}" sibTransId="{FBD94848-7601-4D7C-8FF7-5D274F945ED3}"/>
    <dgm:cxn modelId="{1A061687-0724-C848-935B-2FBDB5D68CB5}" type="presOf" srcId="{CDAD13F5-D1FB-48D1-A0B8-08268664B229}" destId="{1950441F-5967-4B42-AE42-61A8DE077F14}" srcOrd="0" destOrd="0" presId="urn:microsoft.com/office/officeart/2005/8/layout/orgChart1"/>
    <dgm:cxn modelId="{1E280D63-7E05-4D38-9849-8E57E9E97E10}" srcId="{5A798795-CC09-4B1B-98D1-3E7A9605ABF4}" destId="{25AA49C3-036F-4324-85CC-4C807C48DE75}" srcOrd="1" destOrd="0" parTransId="{085FED34-D686-4C11-97A7-035B8C5EB676}" sibTransId="{7652F4D8-14A7-4976-9B75-C698FC162ECD}"/>
    <dgm:cxn modelId="{3C398F1B-D8DF-4F42-B076-5953A3E66DB0}" type="presOf" srcId="{374EA021-EE12-41CB-B84A-2F069BC135AB}" destId="{F553E9DD-A40A-4BD6-94D6-95B124A32296}" srcOrd="1" destOrd="0" presId="urn:microsoft.com/office/officeart/2005/8/layout/orgChart1"/>
    <dgm:cxn modelId="{25934806-5C4B-6C4F-A075-590F40EE5A29}" type="presOf" srcId="{FB1AC993-DCC0-440C-8731-7C85122A7DDD}" destId="{E76E18D7-38AD-4D23-A3FA-43489EB225A6}" srcOrd="1" destOrd="0" presId="urn:microsoft.com/office/officeart/2005/8/layout/orgChart1"/>
    <dgm:cxn modelId="{2D9054DF-C978-FA47-ADC7-70AD91D9D058}" type="presOf" srcId="{806C2322-6B74-44F3-A827-A34CCBD383E1}" destId="{761B1D0C-483A-4A67-85B8-63BAB2A128DF}" srcOrd="1" destOrd="0" presId="urn:microsoft.com/office/officeart/2005/8/layout/orgChart1"/>
    <dgm:cxn modelId="{E9517F6D-442E-6F45-8B7A-B6F3D99A55DD}" type="presOf" srcId="{6EBB78E3-1C17-41C1-A1FA-FE99BE55269F}" destId="{131CAADA-C73A-4D30-90FC-C301E82A8D3E}" srcOrd="0" destOrd="0" presId="urn:microsoft.com/office/officeart/2005/8/layout/orgChart1"/>
    <dgm:cxn modelId="{F227EA19-BBDF-4B46-A344-7D68BCB53047}" type="presOf" srcId="{86389BD8-D2D9-4AFE-9A2E-68B2F3525A95}" destId="{ED2E6D47-8470-49D8-9DCA-6D436A1E77BD}" srcOrd="0" destOrd="0" presId="urn:microsoft.com/office/officeart/2005/8/layout/orgChart1"/>
    <dgm:cxn modelId="{DD43E343-07D8-754A-B484-495B91F0DF43}" type="presOf" srcId="{E7932A72-481F-4D76-A1DF-686E96CA7EAC}" destId="{D22D895F-2719-4C70-B723-D4192C225E02}" srcOrd="0" destOrd="0" presId="urn:microsoft.com/office/officeart/2005/8/layout/orgChart1"/>
    <dgm:cxn modelId="{A4D1F894-748B-ED49-BD0F-EC0267A4876C}" type="presOf" srcId="{B1A51DEF-AF24-4909-9F7D-236504FA1E38}" destId="{CA919389-CBCC-4DF9-BA76-7E5C2E0F2035}" srcOrd="0" destOrd="0" presId="urn:microsoft.com/office/officeart/2005/8/layout/orgChart1"/>
    <dgm:cxn modelId="{F4FA19AD-3519-D549-B82E-CF76C7481261}" type="presOf" srcId="{39063412-34B4-4168-980D-E36CAAFE34A6}" destId="{E408FC25-2472-441C-A346-E729BA8856B9}" srcOrd="1" destOrd="0" presId="urn:microsoft.com/office/officeart/2005/8/layout/orgChart1"/>
    <dgm:cxn modelId="{EBB80EE6-FD00-8347-965B-F6202D23F73B}" type="presOf" srcId="{AD48700C-1DAD-4679-8AF1-ACC9C990BE62}" destId="{825A5247-5B19-4ECC-971A-470CF7784B35}" srcOrd="0" destOrd="0" presId="urn:microsoft.com/office/officeart/2005/8/layout/orgChart1"/>
    <dgm:cxn modelId="{ACBC05B7-DA62-D242-9D23-D43C86493B9D}" type="presOf" srcId="{6977F570-AEF4-4DAC-A441-E8C4874ED70C}" destId="{A54E6BA7-F652-423C-9450-5F23DBDDEAD6}" srcOrd="0" destOrd="0" presId="urn:microsoft.com/office/officeart/2005/8/layout/orgChart1"/>
    <dgm:cxn modelId="{6B6FBD3A-E12F-2E47-9CA3-7BB09E3E84A9}" type="presOf" srcId="{B6D8C5B4-9031-43AB-9656-80B5325BDF3B}" destId="{B68BF0A1-6508-41B4-BD39-7EDAEF5A0301}" srcOrd="1" destOrd="0" presId="urn:microsoft.com/office/officeart/2005/8/layout/orgChart1"/>
    <dgm:cxn modelId="{572889FC-F23D-46D5-A7FE-E2B37E8F348F}" srcId="{6EBB78E3-1C17-41C1-A1FA-FE99BE55269F}" destId="{806C2322-6B74-44F3-A827-A34CCBD383E1}" srcOrd="0" destOrd="0" parTransId="{F017CF43-CE57-4613-9599-40FB1AF508B8}" sibTransId="{E164C89D-CDC0-4978-B092-06AF802250AC}"/>
    <dgm:cxn modelId="{5603EAC3-519D-AF48-92A9-BAC55AE5B53D}" type="presOf" srcId="{B429B9CD-2F57-4A20-BA1D-B6D338A85022}" destId="{AB40B983-FC5D-4EB5-A713-889195007A87}" srcOrd="0" destOrd="0" presId="urn:microsoft.com/office/officeart/2005/8/layout/orgChart1"/>
    <dgm:cxn modelId="{60EC1FA1-FAA7-5640-A2D1-CDDF15EAE1D9}" type="presOf" srcId="{C45C2B53-8395-4448-8F86-3A902A047AC4}" destId="{9E160FA5-54E9-41B5-AB4C-5F5086323736}" srcOrd="1" destOrd="0" presId="urn:microsoft.com/office/officeart/2005/8/layout/orgChart1"/>
    <dgm:cxn modelId="{08E0EA4A-D845-5440-A00D-5564A84701C5}" type="presOf" srcId="{806C2322-6B74-44F3-A827-A34CCBD383E1}" destId="{89092180-5483-4692-AAD2-11A8A22B40BA}" srcOrd="0" destOrd="0" presId="urn:microsoft.com/office/officeart/2005/8/layout/orgChart1"/>
    <dgm:cxn modelId="{D8AB2AFE-BB6D-1649-BDCB-0414B187AF6D}" type="presOf" srcId="{BB0522CD-B42E-4AD1-8A92-6D32399DAAFC}" destId="{7D063808-E66B-4F10-AEDE-F2B46DD88A8D}" srcOrd="0" destOrd="0" presId="urn:microsoft.com/office/officeart/2005/8/layout/orgChart1"/>
    <dgm:cxn modelId="{A75C5C9B-1785-4F22-8853-03950A366D19}" srcId="{55379163-52FE-4552-A7C1-279C7C70BC5C}" destId="{A2F6E8F7-C698-4584-935A-4969EB1CD36D}" srcOrd="0" destOrd="0" parTransId="{F605E92C-95A1-4DE8-A175-B394C16CF7AC}" sibTransId="{3EC3236B-983E-4867-96F5-91AA262DD00B}"/>
    <dgm:cxn modelId="{3245E0F7-BBF5-9A43-8C83-CA70A434D67F}" type="presOf" srcId="{5F5577F7-1FD9-49B4-B804-C093ACFE1BBE}" destId="{606C26D8-A2DF-4112-9785-489FC2323E07}" srcOrd="1" destOrd="0" presId="urn:microsoft.com/office/officeart/2005/8/layout/orgChart1"/>
    <dgm:cxn modelId="{AB459F0D-4BFD-43E6-98C3-A6E0FBF5EFCE}" srcId="{2B22C6FC-5E80-4B3B-9F5F-4A15397C2955}" destId="{91B81A58-C2EA-4A1B-B948-419EAF4BF372}" srcOrd="1" destOrd="0" parTransId="{67876479-A113-43B4-B4EA-54F5A71D07B9}" sibTransId="{068689DC-ECE4-4C7D-B0EA-9B93DC38442C}"/>
    <dgm:cxn modelId="{06260DB0-C163-3B4A-9780-843AEC6344CC}" type="presOf" srcId="{B6D8C5B4-9031-43AB-9656-80B5325BDF3B}" destId="{F5E75F49-5148-41BA-B0D5-3140D8AE3196}" srcOrd="0" destOrd="0" presId="urn:microsoft.com/office/officeart/2005/8/layout/orgChart1"/>
    <dgm:cxn modelId="{8ED82F27-6A82-F542-9F03-E3A212CCD913}" type="presOf" srcId="{668DF663-83DE-4390-9A5D-FD479C8B60E3}" destId="{0E8F76FC-5C60-40FC-BF18-F667EF28CEB3}" srcOrd="0" destOrd="0" presId="urn:microsoft.com/office/officeart/2005/8/layout/orgChart1"/>
    <dgm:cxn modelId="{D30593C7-E2BE-4936-A1B4-C2F771B97116}" srcId="{5A798795-CC09-4B1B-98D1-3E7A9605ABF4}" destId="{CF0C1946-61F7-49D7-BAA3-D533D9DD21BF}" srcOrd="0" destOrd="0" parTransId="{668DF663-83DE-4390-9A5D-FD479C8B60E3}" sibTransId="{62ADB285-EA47-4CA4-AA52-4D112AE1526E}"/>
    <dgm:cxn modelId="{4374EE9E-377A-E848-9628-3EBACD50801A}" type="presOf" srcId="{A1E4DF62-725D-4A88-8920-AE35213E0788}" destId="{A027E2C5-BFB5-4F24-A234-D9D124D3E14C}" srcOrd="0" destOrd="0" presId="urn:microsoft.com/office/officeart/2005/8/layout/orgChart1"/>
    <dgm:cxn modelId="{603643AB-ED06-5A41-A803-FA792F59DB42}" type="presOf" srcId="{EED30CB2-8933-4570-B8DA-FA3B53CC9097}" destId="{D4FF7B24-27EB-440A-8E61-B16455F446FA}" srcOrd="0" destOrd="0" presId="urn:microsoft.com/office/officeart/2005/8/layout/orgChart1"/>
    <dgm:cxn modelId="{B1C591A5-626A-F241-993D-62DBDFBA4C82}" type="presOf" srcId="{B429B9CD-2F57-4A20-BA1D-B6D338A85022}" destId="{DEBAF98A-326B-4809-B940-E5677F3C37B1}" srcOrd="1" destOrd="0" presId="urn:microsoft.com/office/officeart/2005/8/layout/orgChart1"/>
    <dgm:cxn modelId="{97DAE20F-A56A-2546-A47D-F26DDECC99C7}" type="presOf" srcId="{00C2C23A-9993-45B1-B327-DFDC64E1E4A1}" destId="{DFD001F0-4C91-43BF-B408-FE9F0618FDBF}" srcOrd="0" destOrd="0" presId="urn:microsoft.com/office/officeart/2005/8/layout/orgChart1"/>
    <dgm:cxn modelId="{192875C3-A122-8845-AD67-EF27A8D122B3}" type="presOf" srcId="{20955A34-DB23-4B1D-BBE9-49C58646E387}" destId="{1F0ECADE-2CB8-48C7-BF2A-8F52F3605079}" srcOrd="0" destOrd="0" presId="urn:microsoft.com/office/officeart/2005/8/layout/orgChart1"/>
    <dgm:cxn modelId="{071B971C-B62D-454D-BB83-731B88FCC882}" srcId="{B6D8C5B4-9031-43AB-9656-80B5325BDF3B}" destId="{3CF0200F-2E4C-42A6-A83A-6B64430694A4}" srcOrd="0" destOrd="0" parTransId="{F34FEC9A-6088-497D-ADE6-FA6A722FB4C1}" sibTransId="{ED809F88-B99A-44C7-80AF-DECBC06C0E70}"/>
    <dgm:cxn modelId="{DD00A068-A3EC-A147-8D32-E709902919DA}" type="presOf" srcId="{2DE204C5-9050-4F2B-A7A0-F22E771A9678}" destId="{C62DDF6B-C232-44CB-9CF7-86E1C91BB5D8}" srcOrd="0" destOrd="0" presId="urn:microsoft.com/office/officeart/2005/8/layout/orgChart1"/>
    <dgm:cxn modelId="{000511C0-09E0-1E45-9022-F7E7E0FFE0DC}" type="presOf" srcId="{76DCCB68-EEE9-4AC8-894D-E87755BB4AE6}" destId="{BF3076DC-E0B9-4F30-8C19-4CD0D4A34D6E}" srcOrd="0" destOrd="0" presId="urn:microsoft.com/office/officeart/2005/8/layout/orgChart1"/>
    <dgm:cxn modelId="{C0CB3783-DEA2-7F4E-9301-AECA52CF7E09}" type="presOf" srcId="{5BF919B9-1F2A-4628-9E05-4F37A060CA10}" destId="{6B24563B-720A-475F-8D44-3CE683D4751A}" srcOrd="0" destOrd="0" presId="urn:microsoft.com/office/officeart/2005/8/layout/orgChart1"/>
    <dgm:cxn modelId="{BE04A412-F424-CB49-9F7C-1618EC6B2642}" type="presOf" srcId="{AD48700C-1DAD-4679-8AF1-ACC9C990BE62}" destId="{EABB37FB-31E0-4BAE-A087-E1048F072030}" srcOrd="1" destOrd="0" presId="urn:microsoft.com/office/officeart/2005/8/layout/orgChart1"/>
    <dgm:cxn modelId="{B0082CC8-A96E-AB4E-A94E-BCC75E498A03}" type="presOf" srcId="{25AA49C3-036F-4324-85CC-4C807C48DE75}" destId="{97D966D9-3CC9-4957-8485-B1908E0EF0A2}" srcOrd="1" destOrd="0" presId="urn:microsoft.com/office/officeart/2005/8/layout/orgChart1"/>
    <dgm:cxn modelId="{74D03C0F-4D12-0A48-ACF2-73CC792DED1B}" type="presOf" srcId="{55379163-52FE-4552-A7C1-279C7C70BC5C}" destId="{76EBCB30-373D-49A0-851C-57837E47E313}" srcOrd="0" destOrd="0" presId="urn:microsoft.com/office/officeart/2005/8/layout/orgChart1"/>
    <dgm:cxn modelId="{82F9CBB4-C132-42CD-A43E-B86FD6CE2D1B}" srcId="{9B675479-3E0A-4DA9-987F-F81049361985}" destId="{4D3C7DDB-2412-4E1B-97FF-3331A36C419A}" srcOrd="0" destOrd="0" parTransId="{C6F172E2-1EE1-4375-BA1B-BFC4923B358A}" sibTransId="{874A51BF-FD3A-4FD7-A403-FFCB59DCE7B8}"/>
    <dgm:cxn modelId="{3A87D942-D153-4A41-BB99-629F36B1F5EE}" type="presOf" srcId="{9B675479-3E0A-4DA9-987F-F81049361985}" destId="{2FF06191-D48F-4E60-9964-BD7A0183AF3E}" srcOrd="1" destOrd="0" presId="urn:microsoft.com/office/officeart/2005/8/layout/orgChart1"/>
    <dgm:cxn modelId="{B6EFA1A0-B81A-47D6-8C3B-4EE44917D2F3}" srcId="{6EBB78E3-1C17-41C1-A1FA-FE99BE55269F}" destId="{F8C0DA63-0BD7-4BEC-AF74-7CF961E6424A}" srcOrd="1" destOrd="0" parTransId="{D79E6986-7F4D-462C-A517-7705FED21D6D}" sibTransId="{B223C7A7-263A-4AFD-85FA-6E6CDD396B76}"/>
    <dgm:cxn modelId="{D9A0D73D-6A03-C944-8A65-86E208E1A16E}" type="presOf" srcId="{BCD5CFB0-4221-43E0-A2D4-87E61FE05DEE}" destId="{38E57D90-4DCB-433D-A3BD-BA20B0D58AEF}" srcOrd="0" destOrd="0" presId="urn:microsoft.com/office/officeart/2005/8/layout/orgChart1"/>
    <dgm:cxn modelId="{0041C415-B1F0-E644-B298-9E5956B42135}" type="presOf" srcId="{87B9BBC7-2104-42D7-92D7-C89E680D5A4D}" destId="{C115E995-DEB3-416D-A678-89B72F2C631C}" srcOrd="0" destOrd="0" presId="urn:microsoft.com/office/officeart/2005/8/layout/orgChart1"/>
    <dgm:cxn modelId="{4B8AF96A-2D4C-184C-9385-AC59DB222BC9}" type="presOf" srcId="{2C465687-BB24-4D2C-8477-93602E0D56CA}" destId="{7091BA29-BD7A-49F7-8058-54A6F63227CA}" srcOrd="0" destOrd="0" presId="urn:microsoft.com/office/officeart/2005/8/layout/orgChart1"/>
    <dgm:cxn modelId="{05D33E38-0775-BF48-B4B8-9A87219CB911}" type="presOf" srcId="{E1F76917-75F6-4D6D-A4DD-2FEFFDEAB578}" destId="{9A3B0368-98F3-4FB7-82B3-CFB0E8CF3EF4}" srcOrd="0" destOrd="0" presId="urn:microsoft.com/office/officeart/2005/8/layout/orgChart1"/>
    <dgm:cxn modelId="{CF103009-960C-E943-AB36-F07181A192F5}" type="presOf" srcId="{2E0D911B-6DD7-4BCD-ACC2-DAA3DCC0163B}" destId="{05875ADA-7391-42BD-BE97-E8767FF46AAE}" srcOrd="0" destOrd="0" presId="urn:microsoft.com/office/officeart/2005/8/layout/orgChart1"/>
    <dgm:cxn modelId="{985D7A8F-900A-0D47-87DF-D61EC4EAB765}" type="presOf" srcId="{AA6804E5-430A-49A7-97F1-4F5AE2555978}" destId="{B01C4B0B-8A78-47B6-A7F9-5F106BA77992}" srcOrd="0" destOrd="0" presId="urn:microsoft.com/office/officeart/2005/8/layout/orgChart1"/>
    <dgm:cxn modelId="{7BFF6740-3583-C247-824C-8AFD8EC2EF6D}" type="presOf" srcId="{6EBB78E3-1C17-41C1-A1FA-FE99BE55269F}" destId="{D0C3DC83-1197-477E-8F57-1BAC8B491AD9}" srcOrd="1" destOrd="0" presId="urn:microsoft.com/office/officeart/2005/8/layout/orgChart1"/>
    <dgm:cxn modelId="{B56FFC70-C177-44D4-9AF5-6ED31AB8B98E}" srcId="{3CF0200F-2E4C-42A6-A83A-6B64430694A4}" destId="{5CCBCCB7-C042-4023-8118-6ED305701006}" srcOrd="0" destOrd="0" parTransId="{055140B4-5BA7-4D80-BEDD-65BA7FA70EFE}" sibTransId="{04982E1F-4648-4019-BCB5-69C18B8BFB42}"/>
    <dgm:cxn modelId="{6A5A32E8-1BC1-A745-8B2F-F02EACC56E0E}" type="presOf" srcId="{2B22C6FC-5E80-4B3B-9F5F-4A15397C2955}" destId="{C834CEDC-1EFB-4323-A1C1-729830F7A442}" srcOrd="1" destOrd="0" presId="urn:microsoft.com/office/officeart/2005/8/layout/orgChart1"/>
    <dgm:cxn modelId="{3E742981-FFE4-4512-9E89-9FDC1BBD33A3}" srcId="{12AFFA21-A486-4A4E-8777-5506A27D37E1}" destId="{7D06C20F-5711-451C-839D-8C188DF60AFA}" srcOrd="1" destOrd="0" parTransId="{1F29885C-8099-414E-AAC9-8818D6F57B23}" sibTransId="{FDD650EB-32E3-416A-B95C-4376DEF192D5}"/>
    <dgm:cxn modelId="{DD7C856A-4B1E-1240-B96F-2B81F6B2864A}" type="presOf" srcId="{49C3B9F5-BED7-4FCA-92AE-D9E7C30B3778}" destId="{E3E72936-3D1C-422F-BBDD-7409514BACD0}" srcOrd="1" destOrd="0" presId="urn:microsoft.com/office/officeart/2005/8/layout/orgChart1"/>
    <dgm:cxn modelId="{E31D2417-4027-D541-9A56-B3C046ED143B}" type="presOf" srcId="{F774D171-495D-4795-8D7F-5D502BC28C9C}" destId="{1BBF0E3C-AF15-415E-8E6F-E25BD6D3944F}" srcOrd="0" destOrd="0" presId="urn:microsoft.com/office/officeart/2005/8/layout/orgChart1"/>
    <dgm:cxn modelId="{1C326734-0C5F-D44B-A3B4-5FD11A6B00C3}" type="presOf" srcId="{30C1C153-9229-4743-8C65-4E71382D1BD1}" destId="{A6FFAC87-59AA-49C4-936C-4BF3DC64D727}" srcOrd="1" destOrd="0" presId="urn:microsoft.com/office/officeart/2005/8/layout/orgChart1"/>
    <dgm:cxn modelId="{5307D90D-CB07-AE4C-A166-70E098ED830D}" type="presOf" srcId="{8E74E696-8CBE-4397-B3EB-C1AA0E32F985}" destId="{89D3F19F-8396-4B85-B17C-36AFB4EC1AD3}" srcOrd="0" destOrd="0" presId="urn:microsoft.com/office/officeart/2005/8/layout/orgChart1"/>
    <dgm:cxn modelId="{F76096EE-B787-CE4F-B3DD-651F735E45B6}" type="presOf" srcId="{5BB25D3E-F2C2-4435-A10F-0933FD10A6E3}" destId="{E241E026-B36F-49BB-AD3D-0189C27AE16E}" srcOrd="0" destOrd="0" presId="urn:microsoft.com/office/officeart/2005/8/layout/orgChart1"/>
    <dgm:cxn modelId="{3072143C-AD91-469F-9B9F-6B332AB29544}" srcId="{97AAF125-DF75-480A-B7F3-9176E4596FB8}" destId="{A9C7BC78-4430-4929-851F-74ED842F050F}" srcOrd="1" destOrd="0" parTransId="{46BDA013-94E5-4979-88FF-18FC6243BE23}" sibTransId="{37A5FBD4-0B07-4668-A99C-77D192EA3E3C}"/>
    <dgm:cxn modelId="{55FA94B8-0565-7741-A935-660F79872C2E}" type="presOf" srcId="{91B81A58-C2EA-4A1B-B948-419EAF4BF372}" destId="{5E4BFA6E-498E-409E-A2C0-983C7DCA17C5}" srcOrd="0" destOrd="0" presId="urn:microsoft.com/office/officeart/2005/8/layout/orgChart1"/>
    <dgm:cxn modelId="{4F45137F-6938-479F-9AA7-7CFE1801381D}" srcId="{3E7A9678-B4DD-4C1A-874F-5EF037160B97}" destId="{97AAF125-DF75-480A-B7F3-9176E4596FB8}" srcOrd="0" destOrd="0" parTransId="{D1F9D953-BC2F-4C19-8ED4-267DF97FB93A}" sibTransId="{504669BA-F858-44D0-AA36-B2C29A11E239}"/>
    <dgm:cxn modelId="{2867D31E-113F-8947-8C33-05267F350C5E}" type="presOf" srcId="{81DD019F-4D99-4310-BFE4-6314DECFEDD6}" destId="{29DB798C-F437-41A5-AA6B-E27A47154E58}" srcOrd="0" destOrd="0" presId="urn:microsoft.com/office/officeart/2005/8/layout/orgChart1"/>
    <dgm:cxn modelId="{09393075-4D60-F34B-941C-E4144175F418}" type="presOf" srcId="{55379163-52FE-4552-A7C1-279C7C70BC5C}" destId="{E236C7D2-B4E8-4539-BA12-18E6F3BBE61C}" srcOrd="1" destOrd="0" presId="urn:microsoft.com/office/officeart/2005/8/layout/orgChart1"/>
    <dgm:cxn modelId="{B149FFF0-468C-B643-9EC5-AB082D0D92EE}" type="presOf" srcId="{007C0514-526B-4DDB-92D9-14FC41C396E8}" destId="{6A1C7EF0-E8AF-4C33-A8F5-F76984C8DBEC}" srcOrd="0" destOrd="0" presId="urn:microsoft.com/office/officeart/2005/8/layout/orgChart1"/>
    <dgm:cxn modelId="{09C574AA-DBB6-7B45-BC29-0BBEA0E4CBD1}" type="presOf" srcId="{4D3C7DDB-2412-4E1B-97FF-3331A36C419A}" destId="{10FCCDD8-E04B-4A85-B8A6-584904D6A2A4}" srcOrd="0" destOrd="0" presId="urn:microsoft.com/office/officeart/2005/8/layout/orgChart1"/>
    <dgm:cxn modelId="{EEA9583F-88E9-456A-A299-9FCEF5EC606B}" srcId="{BB0522CD-B42E-4AD1-8A92-6D32399DAAFC}" destId="{5AEAE38B-8AE6-4ECB-9683-F06BF09311D0}" srcOrd="0" destOrd="0" parTransId="{10F1A65E-F856-4848-ACA6-B9B15B338453}" sibTransId="{E6DA8391-DB65-42C3-89A3-70596B64AC4F}"/>
    <dgm:cxn modelId="{12D75C1B-B2E2-4E6A-BAEF-C6A4B41BEDA2}" srcId="{39063412-34B4-4168-980D-E36CAAFE34A6}" destId="{F774D171-495D-4795-8D7F-5D502BC28C9C}" srcOrd="1" destOrd="0" parTransId="{53084FE1-7293-4947-961A-AE6E1EDEFA69}" sibTransId="{36A9E1F2-E669-4938-B66D-8CDDCDA6D250}"/>
    <dgm:cxn modelId="{73001A60-90CB-45D7-8C92-C4ABD28A6861}" srcId="{9CD2BF04-2B6C-4E19-8C71-2A4C8B14FDAA}" destId="{3E7A9678-B4DD-4C1A-874F-5EF037160B97}" srcOrd="1" destOrd="0" parTransId="{66D84D3C-9C57-4809-B5CF-5D6F74E2DF35}" sibTransId="{DBE2AC1D-5843-4C73-B1DD-E8CDBA51CD54}"/>
    <dgm:cxn modelId="{9C705A70-5DB6-47E5-A07E-827B25E07D46}" srcId="{C2DF959D-5F6F-4920-8132-BC5FB264BEAE}" destId="{C45C2B53-8395-4448-8F86-3A902A047AC4}" srcOrd="1" destOrd="0" parTransId="{488A0FC8-52E9-4BC7-8EFA-D05E149D3BA5}" sibTransId="{D79152D4-880F-458E-A5B5-1E1821A37D75}"/>
    <dgm:cxn modelId="{531F26C4-FA43-1944-B740-EDCABD7EDE76}" type="presOf" srcId="{91B15C4C-FC34-49FA-A02E-DC1B2F56EA32}" destId="{B979837A-1448-469E-AF38-5678A1663CE6}" srcOrd="1" destOrd="0" presId="urn:microsoft.com/office/officeart/2005/8/layout/orgChart1"/>
    <dgm:cxn modelId="{A06C41DE-C4E9-5F47-9F5E-72CC61128657}" type="presOf" srcId="{854577DD-F830-42B1-8E54-E67586CEB4C8}" destId="{E0287EF3-C9AB-4F86-B46E-0E96EAED3A42}" srcOrd="1" destOrd="0" presId="urn:microsoft.com/office/officeart/2005/8/layout/orgChart1"/>
    <dgm:cxn modelId="{37B554AA-B241-42F7-9622-3B2013A215F5}" srcId="{50C10D6C-3A46-4ECC-AD7B-06BB79D5B440}" destId="{AA6804E5-430A-49A7-97F1-4F5AE2555978}" srcOrd="0" destOrd="0" parTransId="{007C0514-526B-4DDB-92D9-14FC41C396E8}" sibTransId="{A8101A46-B270-4E14-9846-18C100880C83}"/>
    <dgm:cxn modelId="{2E6F66BE-9083-7140-96B8-C2795E39E1B2}" type="presOf" srcId="{3E7A9678-B4DD-4C1A-874F-5EF037160B97}" destId="{3B3AA443-94E8-464C-A2F3-8D68C1077998}" srcOrd="1" destOrd="0" presId="urn:microsoft.com/office/officeart/2005/8/layout/orgChart1"/>
    <dgm:cxn modelId="{8546C84F-A526-004C-855F-69EB1077E456}" type="presOf" srcId="{CBD69EBD-15E7-4748-8210-A51788D0ECC8}" destId="{F0A81CC7-3387-435C-A58F-E5B2BDF5D137}" srcOrd="0" destOrd="0" presId="urn:microsoft.com/office/officeart/2005/8/layout/orgChart1"/>
    <dgm:cxn modelId="{DCF5FF87-7FC4-5B48-9CE4-D05738A4EFE2}" type="presOf" srcId="{CF0C1946-61F7-49D7-BAA3-D533D9DD21BF}" destId="{997C9AE8-2453-4071-A32C-276DA760D133}" srcOrd="0" destOrd="0" presId="urn:microsoft.com/office/officeart/2005/8/layout/orgChart1"/>
    <dgm:cxn modelId="{32D2806A-1793-4740-8498-C0B55AB4628F}" type="presOf" srcId="{00C2C23A-9993-45B1-B327-DFDC64E1E4A1}" destId="{BDE4CD08-803F-4632-8FD9-94752C850425}" srcOrd="1" destOrd="0" presId="urn:microsoft.com/office/officeart/2005/8/layout/orgChart1"/>
    <dgm:cxn modelId="{950FE139-25B1-442E-B107-013D6E4F1B2F}" srcId="{CBD69EBD-15E7-4748-8210-A51788D0ECC8}" destId="{5A798795-CC09-4B1B-98D1-3E7A9605ABF4}" srcOrd="1" destOrd="0" parTransId="{06F6EEB1-5355-4319-BA5C-9F4942477FEB}" sibTransId="{A032A772-8690-44D5-83A4-E764C2BAB1D6}"/>
    <dgm:cxn modelId="{2430CC74-BF09-CF44-BCC6-E88D34586302}" type="presOf" srcId="{91B15C4C-FC34-49FA-A02E-DC1B2F56EA32}" destId="{6D024B51-8992-412D-854F-D5330B70FAEC}" srcOrd="0" destOrd="0" presId="urn:microsoft.com/office/officeart/2005/8/layout/orgChart1"/>
    <dgm:cxn modelId="{6CEBD566-8195-4919-ABDB-CA3806422DD2}" srcId="{AD48700C-1DAD-4679-8AF1-ACC9C990BE62}" destId="{E1F76917-75F6-4D6D-A4DD-2FEFFDEAB578}" srcOrd="1" destOrd="0" parTransId="{A69A19CC-E507-4819-AABD-0C248DB69558}" sibTransId="{1B834CB9-7E24-4C57-BC49-7FA83B1D0F9D}"/>
    <dgm:cxn modelId="{D502413F-C508-41B8-9DC9-74AF55CB78E9}" srcId="{39063412-34B4-4168-980D-E36CAAFE34A6}" destId="{374EA021-EE12-41CB-B84A-2F069BC135AB}" srcOrd="0" destOrd="0" parTransId="{046FE460-1276-47F0-9CBD-315DBCFDD95A}" sibTransId="{75160D10-5792-424A-8D68-74FE0ABC4014}"/>
    <dgm:cxn modelId="{3753BB3B-86F0-144F-A0F4-060E37AA15AE}" type="presOf" srcId="{97AAF125-DF75-480A-B7F3-9176E4596FB8}" destId="{14711DAC-F4FA-4170-A15B-40AAF8344FED}" srcOrd="1" destOrd="0" presId="urn:microsoft.com/office/officeart/2005/8/layout/orgChart1"/>
    <dgm:cxn modelId="{0CB6A59B-1C1B-448D-ADEB-2CF29903FBDF}" srcId="{97AAF125-DF75-480A-B7F3-9176E4596FB8}" destId="{30C1C153-9229-4743-8C65-4E71382D1BD1}" srcOrd="0" destOrd="0" parTransId="{B1A51DEF-AF24-4909-9F7D-236504FA1E38}" sibTransId="{4C575003-EAB7-4666-922A-2F7E1EFF69E4}"/>
    <dgm:cxn modelId="{24AA3E5A-1B05-E740-AF05-42E9E7E88D96}" type="presOf" srcId="{2F8631AE-8480-4338-A9B3-F835F450FF42}" destId="{6BE783AF-BEBC-4AAA-8A6E-CF8BD374F3FF}" srcOrd="1" destOrd="0" presId="urn:microsoft.com/office/officeart/2005/8/layout/orgChart1"/>
    <dgm:cxn modelId="{CC024414-763F-1F44-8088-488C853D7D71}" type="presOf" srcId="{50702B5B-1AAB-4D31-B4BB-46A12D3387CF}" destId="{4F0554DB-8C07-45A4-8ADE-829310A7A054}" srcOrd="0" destOrd="0" presId="urn:microsoft.com/office/officeart/2005/8/layout/orgChart1"/>
    <dgm:cxn modelId="{34FECE03-989A-AF4B-9E1B-87EB463469A7}" type="presOf" srcId="{DC1E8B87-9E8E-4032-9944-2B907BDD8528}" destId="{AE680981-4BE9-4FEA-B76B-9BBD63E1DE6A}" srcOrd="0" destOrd="0" presId="urn:microsoft.com/office/officeart/2005/8/layout/orgChart1"/>
    <dgm:cxn modelId="{DA24C02D-8BC3-8F47-AF2A-2FF32DDF1557}" type="presOf" srcId="{66D84D3C-9C57-4809-B5CF-5D6F74E2DF35}" destId="{5E855D7E-6D12-4278-BC5F-ADEEA78E72B2}" srcOrd="0" destOrd="0" presId="urn:microsoft.com/office/officeart/2005/8/layout/orgChart1"/>
    <dgm:cxn modelId="{A2D96CF6-C6A7-754D-8B21-599BADEA353F}" type="presOf" srcId="{3CF0200F-2E4C-42A6-A83A-6B64430694A4}" destId="{218023AD-BC45-471C-8201-3E2BC7680F20}" srcOrd="0" destOrd="0" presId="urn:microsoft.com/office/officeart/2005/8/layout/orgChart1"/>
    <dgm:cxn modelId="{9D83E25A-ADCD-1646-BB0D-FCAFB91853C8}" type="presOf" srcId="{384FF075-8681-46C2-8C09-1F2E503FC56B}" destId="{DC80D234-F157-4AF8-BBF9-2DBA69C47F4E}" srcOrd="0" destOrd="0" presId="urn:microsoft.com/office/officeart/2005/8/layout/orgChart1"/>
    <dgm:cxn modelId="{1BF27F91-807B-474A-8D80-EFF636F196BE}" type="presOf" srcId="{2EC1D08D-EA98-4A83-94F7-AC3EAD936443}" destId="{4D4F28F1-9FAB-452F-BCFF-B1AA4F63DFC2}" srcOrd="0" destOrd="0" presId="urn:microsoft.com/office/officeart/2005/8/layout/orgChart1"/>
    <dgm:cxn modelId="{88D8C000-2DEB-AD47-B182-D6721438015C}" type="presOf" srcId="{97AAF125-DF75-480A-B7F3-9176E4596FB8}" destId="{8F9ABBBF-5C07-443A-B1F9-B54CAFAABAFE}" srcOrd="0" destOrd="0" presId="urn:microsoft.com/office/officeart/2005/8/layout/orgChart1"/>
    <dgm:cxn modelId="{1F36BAC2-5343-2448-A5CF-B8134BB5EA64}" type="presOf" srcId="{16BE0D25-6591-4A5A-BB49-8B12F26D11C7}" destId="{E53D7EB3-49EF-46E6-B772-11C4E7BEBCD8}" srcOrd="0" destOrd="0" presId="urn:microsoft.com/office/officeart/2005/8/layout/orgChart1"/>
    <dgm:cxn modelId="{B0B15525-153E-B548-B9B9-151C704BDAC0}" type="presOf" srcId="{D2703341-74F1-4A7D-A366-79E059D15938}" destId="{0F52F892-D5E6-4A1C-8C86-951A785A8B1F}" srcOrd="0" destOrd="0" presId="urn:microsoft.com/office/officeart/2005/8/layout/orgChart1"/>
    <dgm:cxn modelId="{B75ABF93-DC5C-0840-BB69-E2B4AC3F0189}" type="presOf" srcId="{488A0FC8-52E9-4BC7-8EFA-D05E149D3BA5}" destId="{AF5E7645-B9A3-4F4F-9FC9-EDE3D8DEFFEC}" srcOrd="0" destOrd="0" presId="urn:microsoft.com/office/officeart/2005/8/layout/orgChart1"/>
    <dgm:cxn modelId="{52DDF98E-5A54-4336-88A3-86E9A8E8F8DD}" srcId="{FB1AC993-DCC0-440C-8731-7C85122A7DDD}" destId="{81DD019F-4D99-4310-BFE4-6314DECFEDD6}" srcOrd="1" destOrd="0" parTransId="{61378B7A-CB30-453F-A1DE-11B26ABD9CD8}" sibTransId="{08E130E3-374F-46AB-8CF5-47EE58F9200E}"/>
    <dgm:cxn modelId="{29F29F7B-2164-3F4F-A330-65E5A5D2CC3A}" type="presOf" srcId="{6214E70B-BFEE-4AFA-835E-2F946EF55FB4}" destId="{795D8CA2-6203-4F3B-A8D7-877C7FE948A8}" srcOrd="0" destOrd="0" presId="urn:microsoft.com/office/officeart/2005/8/layout/orgChart1"/>
    <dgm:cxn modelId="{D3D3363E-1639-034F-A91E-8FB822EAC8F4}" type="presOf" srcId="{046FE460-1276-47F0-9CBD-315DBCFDD95A}" destId="{B61D4C63-EE4D-4592-93AB-DABC0A244CB5}" srcOrd="0" destOrd="0" presId="urn:microsoft.com/office/officeart/2005/8/layout/orgChart1"/>
    <dgm:cxn modelId="{9FCCF8F7-152C-5D46-8573-31957A356D29}" type="presOf" srcId="{711299A0-9815-4524-A507-F72F4F58BCF3}" destId="{AC634340-52EB-4E42-9AC6-D64F52DFC9BE}" srcOrd="1" destOrd="0" presId="urn:microsoft.com/office/officeart/2005/8/layout/orgChart1"/>
    <dgm:cxn modelId="{541C96C6-72EA-4168-9FD3-15DE2F74E8EA}" srcId="{B6D8C5B4-9031-43AB-9656-80B5325BDF3B}" destId="{6EBB78E3-1C17-41C1-A1FA-FE99BE55269F}" srcOrd="1" destOrd="0" parTransId="{D2703341-74F1-4A7D-A366-79E059D15938}" sibTransId="{EBC59C80-B269-491C-85D9-B231C4B3E55C}"/>
    <dgm:cxn modelId="{564208C3-AD9C-F847-B745-C705B4CFA122}" type="presOf" srcId="{F34FEC9A-6088-497D-ADE6-FA6A722FB4C1}" destId="{75ED4C6D-05B5-405B-A821-DFB8F783BA91}" srcOrd="0" destOrd="0" presId="urn:microsoft.com/office/officeart/2005/8/layout/orgChart1"/>
    <dgm:cxn modelId="{66C17DC8-C7B9-484C-AF79-BBCC64E1E5E2}" type="presOf" srcId="{9E5BD163-6582-4076-82A9-DB368B428545}" destId="{FA9A2C30-1CE2-4CBC-9609-EDAA948E1347}" srcOrd="1" destOrd="0" presId="urn:microsoft.com/office/officeart/2005/8/layout/orgChart1"/>
    <dgm:cxn modelId="{88434829-7C00-D74C-9178-BBAE4546A275}" type="presOf" srcId="{040BBE39-B0C0-4DB6-9724-A7B4B9B84854}" destId="{DC798585-50FB-410A-AD9F-28ECB2B4468D}" srcOrd="0" destOrd="0" presId="urn:microsoft.com/office/officeart/2005/8/layout/orgChart1"/>
    <dgm:cxn modelId="{554613F9-72C8-C940-A832-869253DB43E0}" type="presOf" srcId="{F7983F3A-D998-4737-A7BA-EB23CDA63719}" destId="{101AFAAD-D872-4B7D-8BE5-E1655CCBFA40}" srcOrd="0" destOrd="0" presId="urn:microsoft.com/office/officeart/2005/8/layout/orgChart1"/>
    <dgm:cxn modelId="{FAB6A77B-C3BF-4646-AA4E-3183DF509123}" type="presOf" srcId="{49C3B9F5-BED7-4FCA-92AE-D9E7C30B3778}" destId="{5898B04E-EAF3-4546-A6EC-3D9E893E4283}" srcOrd="0" destOrd="0" presId="urn:microsoft.com/office/officeart/2005/8/layout/orgChart1"/>
    <dgm:cxn modelId="{7DA2DEF6-2768-7F4C-9330-31B3DF9C1C5D}" type="presOf" srcId="{AA6804E5-430A-49A7-97F1-4F5AE2555978}" destId="{D52F3259-B8DA-496D-BFAE-298D54C39543}" srcOrd="1" destOrd="0" presId="urn:microsoft.com/office/officeart/2005/8/layout/orgChart1"/>
    <dgm:cxn modelId="{72B53970-2E79-BD43-9807-5D15C418A3E8}" type="presOf" srcId="{A9C7BC78-4430-4929-851F-74ED842F050F}" destId="{30C2B7EA-6C1B-48BD-B172-0C881674BC43}" srcOrd="1" destOrd="0" presId="urn:microsoft.com/office/officeart/2005/8/layout/orgChart1"/>
    <dgm:cxn modelId="{BA8CE5F2-8A2D-4D56-9C0F-6E565285E603}" srcId="{384FF075-8681-46C2-8C09-1F2E503FC56B}" destId="{55379163-52FE-4552-A7C1-279C7C70BC5C}" srcOrd="1" destOrd="0" parTransId="{94985435-5B9B-4EFD-B31D-75086C1474E2}" sibTransId="{D34C2E53-00EA-4FBE-98CB-F5AB611359BE}"/>
    <dgm:cxn modelId="{1A80AC41-B43E-B047-BBDD-528772CBB794}" type="presOf" srcId="{50C10D6C-3A46-4ECC-AD7B-06BB79D5B440}" destId="{E012A6F5-4E0F-43A4-AE53-EFACEFDA528A}" srcOrd="0" destOrd="0" presId="urn:microsoft.com/office/officeart/2005/8/layout/orgChart1"/>
    <dgm:cxn modelId="{99BFE783-A8E8-BF47-9820-18FDFF4A914C}" type="presOf" srcId="{089FE279-0CB7-4FE9-8C2F-D3E946B44188}" destId="{CFB96947-D3B9-4901-98E3-B631117BD88D}" srcOrd="0" destOrd="0" presId="urn:microsoft.com/office/officeart/2005/8/layout/orgChart1"/>
    <dgm:cxn modelId="{1EC3F1F3-1D67-F94B-B6A0-8DBE7A6A6F54}" type="presOf" srcId="{CF0C1946-61F7-49D7-BAA3-D533D9DD21BF}" destId="{983F8733-E3E7-4682-BD8E-BFCB8806CFBC}" srcOrd="1" destOrd="0" presId="urn:microsoft.com/office/officeart/2005/8/layout/orgChart1"/>
    <dgm:cxn modelId="{767889D3-F83D-854D-994C-79CDEE72E42E}" type="presOf" srcId="{16BE0D25-6591-4A5A-BB49-8B12F26D11C7}" destId="{08C22069-B135-4916-B4C1-1400B3C395B4}" srcOrd="1" destOrd="0" presId="urn:microsoft.com/office/officeart/2005/8/layout/orgChart1"/>
    <dgm:cxn modelId="{781A4607-1508-1A42-865A-87B55F9B564D}" type="presOf" srcId="{37615BD3-62C3-4DD4-899B-6C0FEBD7B07E}" destId="{BA556EB5-5E26-4326-8167-FB0975DFAEEB}" srcOrd="1" destOrd="0" presId="urn:microsoft.com/office/officeart/2005/8/layout/orgChart1"/>
    <dgm:cxn modelId="{11BB03B8-0915-EB4B-869E-EFF72596A8D2}" type="presOf" srcId="{323EEFED-D4FD-4B86-9441-4A72D85413FA}" destId="{F9A22D29-C7B2-425E-BD53-73BB760AF4F4}" srcOrd="0" destOrd="0" presId="urn:microsoft.com/office/officeart/2005/8/layout/orgChart1"/>
    <dgm:cxn modelId="{60757C77-8F9E-D041-AC7F-18D7A9696449}" type="presOf" srcId="{4D3C7DDB-2412-4E1B-97FF-3331A36C419A}" destId="{1B2DA73C-9F9D-4979-95DC-B0F8B0A6FF5E}" srcOrd="1" destOrd="0" presId="urn:microsoft.com/office/officeart/2005/8/layout/orgChart1"/>
    <dgm:cxn modelId="{A5D25704-1620-394D-8B9A-3F66B158BE8A}" type="presOf" srcId="{F6E9A265-522C-47CD-93C4-F66AAB3869C3}" destId="{A6F01252-8B2A-40F9-85C5-A9D6EB403801}" srcOrd="0" destOrd="0" presId="urn:microsoft.com/office/officeart/2005/8/layout/orgChart1"/>
    <dgm:cxn modelId="{4E3BF2EC-A623-924E-9B2C-001DCD440F1A}" type="presOf" srcId="{46BDA013-94E5-4979-88FF-18FC6243BE23}" destId="{9D85DEFD-25C5-4C37-BDB9-20A90A0F200F}" srcOrd="0" destOrd="0" presId="urn:microsoft.com/office/officeart/2005/8/layout/orgChart1"/>
    <dgm:cxn modelId="{5418DE76-4B8A-5342-BC42-1D14F071C837}" type="presOf" srcId="{A9C7BC78-4430-4929-851F-74ED842F050F}" destId="{36A6CE45-7386-422B-A281-CF54E91EF5C3}" srcOrd="0" destOrd="0" presId="urn:microsoft.com/office/officeart/2005/8/layout/orgChart1"/>
    <dgm:cxn modelId="{5DEC761B-FDDE-FD43-9D29-825D718C7EE3}" type="presOf" srcId="{61378B7A-CB30-453F-A1DE-11B26ABD9CD8}" destId="{0E25C0EE-43E7-4846-ADFF-53EBBA5EDE06}" srcOrd="0" destOrd="0" presId="urn:microsoft.com/office/officeart/2005/8/layout/orgChart1"/>
    <dgm:cxn modelId="{834E9F29-5418-E042-B26B-251C3B68722F}" type="presOf" srcId="{860418D3-0B1A-4360-B567-0C5145B033B3}" destId="{A3873B4D-368C-420D-938B-BD43407DD7A9}" srcOrd="0" destOrd="0" presId="urn:microsoft.com/office/officeart/2005/8/layout/orgChart1"/>
    <dgm:cxn modelId="{311E050C-FFF2-7C4C-AD86-95BF49C6D538}" type="presOf" srcId="{C45C2B53-8395-4448-8F86-3A902A047AC4}" destId="{BECD9961-9109-4A3E-9849-81187A239344}" srcOrd="0" destOrd="0" presId="urn:microsoft.com/office/officeart/2005/8/layout/orgChart1"/>
    <dgm:cxn modelId="{701CD3EB-57ED-452A-AF25-C52F00504954}" srcId="{FB1AC993-DCC0-440C-8731-7C85122A7DDD}" destId="{5F5577F7-1FD9-49B4-B804-C093ACFE1BBE}" srcOrd="0" destOrd="0" parTransId="{60610C70-F396-4C13-9759-4049DE66C21C}" sibTransId="{BFF67451-0B88-4705-A63F-9DEDC0768C3A}"/>
    <dgm:cxn modelId="{1168F442-1C42-42F4-805D-C5D2DEC0B5B9}" srcId="{26B7C659-78F9-45C4-A149-873CE4A2E120}" destId="{16BE0D25-6591-4A5A-BB49-8B12F26D11C7}" srcOrd="1" destOrd="0" parTransId="{0E9A587A-2E5D-409E-B9FA-7F15B61FC979}" sibTransId="{88A1A2AA-450B-4E36-81BD-2B8C08278849}"/>
    <dgm:cxn modelId="{9CDB4DB5-AC63-D746-A8C1-92B4A9ED4E59}" type="presOf" srcId="{C2DF959D-5F6F-4920-8132-BC5FB264BEAE}" destId="{730723A7-D20E-49D0-9BA5-37C4A83263D6}" srcOrd="1" destOrd="0" presId="urn:microsoft.com/office/officeart/2005/8/layout/orgChart1"/>
    <dgm:cxn modelId="{8876A6C8-BECD-0E4F-8AE4-25FF917B2DA6}" type="presOf" srcId="{2B22C6FC-5E80-4B3B-9F5F-4A15397C2955}" destId="{3AB44141-61B8-4193-AEBF-C5C0FCB1B901}" srcOrd="0" destOrd="0" presId="urn:microsoft.com/office/officeart/2005/8/layout/orgChart1"/>
    <dgm:cxn modelId="{066BCF76-0135-0041-A39F-33050F43E83F}" type="presOf" srcId="{C6F172E2-1EE1-4375-BA1B-BFC4923B358A}" destId="{A79EECAB-860F-43DA-B95F-9DA39738D838}" srcOrd="0" destOrd="0" presId="urn:microsoft.com/office/officeart/2005/8/layout/orgChart1"/>
    <dgm:cxn modelId="{594C6CF0-145B-C449-9FB9-0CFD5DCBEBBE}" type="presOf" srcId="{D821CB97-B6A3-4EB4-90B6-1C181C1860BA}" destId="{9DA03C12-9E03-4A8B-83AE-A02DA0FE82CF}" srcOrd="0" destOrd="0" presId="urn:microsoft.com/office/officeart/2005/8/layout/orgChart1"/>
    <dgm:cxn modelId="{D209A00B-84E3-C04E-8932-B726FA71305E}" type="presOf" srcId="{C2DF959D-5F6F-4920-8132-BC5FB264BEAE}" destId="{AE75C011-E098-4072-8B46-9D78B0CBD713}" srcOrd="0" destOrd="0" presId="urn:microsoft.com/office/officeart/2005/8/layout/orgChart1"/>
    <dgm:cxn modelId="{25B94E08-4F01-7C4E-AB33-F18949EDD65D}" type="presOf" srcId="{EF3B515F-D412-4291-B87F-8BB01F1798E0}" destId="{92181025-317A-4860-AFC7-36463490430C}" srcOrd="0" destOrd="0" presId="urn:microsoft.com/office/officeart/2005/8/layout/orgChart1"/>
    <dgm:cxn modelId="{7ECF8A18-F813-BE43-B6CD-5EAE62EF9ABD}" type="presOf" srcId="{9CD2BF04-2B6C-4E19-8C71-2A4C8B14FDAA}" destId="{F8C1AEF5-24E0-4914-9AA9-C8426882554E}" srcOrd="1" destOrd="0" presId="urn:microsoft.com/office/officeart/2005/8/layout/orgChart1"/>
    <dgm:cxn modelId="{B10F5BF6-F4CA-4442-8BB3-07F85BB1489E}" type="presOf" srcId="{6214E70B-BFEE-4AFA-835E-2F946EF55FB4}" destId="{D725A489-870D-491C-886B-02012F619555}" srcOrd="1" destOrd="0" presId="urn:microsoft.com/office/officeart/2005/8/layout/orgChart1"/>
    <dgm:cxn modelId="{C25AC275-BB37-4945-B2D3-42C87A402ABD}" type="presOf" srcId="{219B56C5-3076-4B1D-803E-D585FADBFB62}" destId="{03ABE1D4-DDF6-4403-ABCD-F997840FD16E}" srcOrd="0" destOrd="0" presId="urn:microsoft.com/office/officeart/2005/8/layout/orgChart1"/>
    <dgm:cxn modelId="{EE7071D0-B9AE-4D45-8A81-AD749D15373E}" srcId="{55379163-52FE-4552-A7C1-279C7C70BC5C}" destId="{2F8631AE-8480-4338-A9B3-F835F450FF42}" srcOrd="1" destOrd="0" parTransId="{76094AF3-F8B9-49FB-A17F-B8CFF28200CD}" sibTransId="{BFC2907E-2E40-428B-97D2-17FF2EBC953F}"/>
    <dgm:cxn modelId="{A02386C1-1DF0-8846-9360-CA23644D5677}" type="presOf" srcId="{60610C70-F396-4C13-9759-4049DE66C21C}" destId="{6EA754D3-A061-415A-A3B4-7C03A03CF6CF}" srcOrd="0" destOrd="0" presId="urn:microsoft.com/office/officeart/2005/8/layout/orgChart1"/>
    <dgm:cxn modelId="{7CF5D444-5D15-3E49-B62F-84B51F8780AC}" type="presOf" srcId="{8E74E696-8CBE-4397-B3EB-C1AA0E32F985}" destId="{636ACB07-617E-4517-AABF-FB41FF436AEF}" srcOrd="1" destOrd="0" presId="urn:microsoft.com/office/officeart/2005/8/layout/orgChart1"/>
    <dgm:cxn modelId="{5CBD6DBD-EAA6-A844-B75F-C81A8096B8F1}" type="presOf" srcId="{BF6C5D15-C915-4997-9975-6C7031323C6E}" destId="{BA43DBF8-220F-4872-A014-9724AFE955A1}" srcOrd="0" destOrd="0" presId="urn:microsoft.com/office/officeart/2005/8/layout/orgChart1"/>
    <dgm:cxn modelId="{4CF13724-550B-D648-A28B-50912C0E6DBB}" type="presOf" srcId="{2C465687-BB24-4D2C-8477-93602E0D56CA}" destId="{913A5C58-F425-49C0-85E0-B3F4636CAC2F}" srcOrd="1" destOrd="0" presId="urn:microsoft.com/office/officeart/2005/8/layout/orgChart1"/>
    <dgm:cxn modelId="{3E95BBEE-15DC-374F-9EB6-78C3B575186D}" type="presOf" srcId="{81DD019F-4D99-4310-BFE4-6314DECFEDD6}" destId="{7EA81201-2CBF-4290-B0DA-FB36EEC667A6}" srcOrd="1" destOrd="0" presId="urn:microsoft.com/office/officeart/2005/8/layout/orgChart1"/>
    <dgm:cxn modelId="{2B13A14E-8959-C545-802C-A52919188011}" type="presOf" srcId="{A6E80CFD-1710-410F-951D-0851BE93B5E3}" destId="{0BADD615-546C-496A-9F38-2EFB7375C03C}" srcOrd="1" destOrd="0" presId="urn:microsoft.com/office/officeart/2005/8/layout/orgChart1"/>
    <dgm:cxn modelId="{05894B46-5959-EF45-A41E-4FAEA8DA051F}" type="presOf" srcId="{9CD2BF04-2B6C-4E19-8C71-2A4C8B14FDAA}" destId="{0008A8D7-F3C5-4728-B9B9-0CEB52EA651F}" srcOrd="0" destOrd="0" presId="urn:microsoft.com/office/officeart/2005/8/layout/orgChart1"/>
    <dgm:cxn modelId="{45F49D06-4771-4C25-AD60-34705F11D616}" srcId="{8E65C5C6-B373-4D4C-873B-DB28288177E0}" destId="{AD48700C-1DAD-4679-8AF1-ACC9C990BE62}" srcOrd="0" destOrd="0" parTransId="{90C3E620-9BE4-4426-AD4F-ABB1C0758AEE}" sibTransId="{CF4ED351-3BC6-49C1-B196-9EE8EA1BCAB5}"/>
    <dgm:cxn modelId="{A8536205-9D50-E442-8B4F-026E897EB40C}" type="presOf" srcId="{5CCBCCB7-C042-4023-8118-6ED305701006}" destId="{CEEE2F3E-E53B-4B91-8E00-C2BFEF4EBF1F}" srcOrd="1" destOrd="0" presId="urn:microsoft.com/office/officeart/2005/8/layout/orgChart1"/>
    <dgm:cxn modelId="{AABD2C8B-4A60-4E55-91EB-C6D9FBEB0933}" srcId="{C45C2B53-8395-4448-8F86-3A902A047AC4}" destId="{219B56C5-3076-4B1D-803E-D585FADBFB62}" srcOrd="0" destOrd="0" parTransId="{BCD5CFB0-4221-43E0-A2D4-87E61FE05DEE}" sibTransId="{75A5F0DD-7BBE-41C7-A705-3843C0335000}"/>
    <dgm:cxn modelId="{2B51E921-9FB1-4147-A115-6F7DCE296EF0}" type="presOf" srcId="{5F5577F7-1FD9-49B4-B804-C093ACFE1BBE}" destId="{58A891AF-0DC8-4497-BA6C-F6BED608B04F}" srcOrd="0" destOrd="0" presId="urn:microsoft.com/office/officeart/2005/8/layout/orgChart1"/>
    <dgm:cxn modelId="{CBFED998-6A59-464B-A2C5-D394EDE805D0}" type="presOf" srcId="{06F6EEB1-5355-4319-BA5C-9F4942477FEB}" destId="{6634711E-3C79-4F8C-83CC-107C859D4F0B}" srcOrd="0" destOrd="0" presId="urn:microsoft.com/office/officeart/2005/8/layout/orgChart1"/>
    <dgm:cxn modelId="{17F4531B-B07E-4500-A0CC-8B94BB9C167F}" srcId="{C2DF959D-5F6F-4920-8132-BC5FB264BEAE}" destId="{49C3B9F5-BED7-4FCA-92AE-D9E7C30B3778}" srcOrd="0" destOrd="0" parTransId="{D1F5C859-CDD2-4051-BC64-693E393A7BE0}" sibTransId="{292B8DE5-1DDD-470C-BF8F-57854E975FF9}"/>
    <dgm:cxn modelId="{6181F0FF-3507-814C-B8AC-BF12FDB93D79}" type="presOf" srcId="{E1F76917-75F6-4D6D-A4DD-2FEFFDEAB578}" destId="{22EFB1B8-8A51-47A9-88C4-6343B103BE50}" srcOrd="1" destOrd="0" presId="urn:microsoft.com/office/officeart/2005/8/layout/orgChart1"/>
    <dgm:cxn modelId="{64E5DD74-59D0-4AC8-BC48-4D364DE64620}" srcId="{49C3B9F5-BED7-4FCA-92AE-D9E7C30B3778}" destId="{F6A22640-FE30-41A2-A001-7587B830953B}" srcOrd="0" destOrd="0" parTransId="{CDAD13F5-D1FB-48D1-A0B8-08268664B229}" sibTransId="{78F92150-EA19-48A8-AD1C-E25DCED78221}"/>
    <dgm:cxn modelId="{8B7DE285-84E1-EA47-AF78-38E99638C0C4}" type="presOf" srcId="{91B81A58-C2EA-4A1B-B948-419EAF4BF372}" destId="{C7E853DB-F664-4189-8F0C-6849F4153CA3}" srcOrd="1" destOrd="0" presId="urn:microsoft.com/office/officeart/2005/8/layout/orgChart1"/>
    <dgm:cxn modelId="{298FA8F3-2760-A140-974F-956A06E269A2}" type="presOf" srcId="{F6A22640-FE30-41A2-A001-7587B830953B}" destId="{26321DB7-0BE9-4D96-B8C1-0A6DFA06609C}" srcOrd="0" destOrd="0" presId="urn:microsoft.com/office/officeart/2005/8/layout/orgChart1"/>
    <dgm:cxn modelId="{16281C52-5BB6-234C-871C-CB0F87C15471}" type="presOf" srcId="{7D06C20F-5711-451C-839D-8C188DF60AFA}" destId="{A759C164-8F7D-4E81-A7EC-06985BE1F521}" srcOrd="1" destOrd="0" presId="urn:microsoft.com/office/officeart/2005/8/layout/orgChart1"/>
    <dgm:cxn modelId="{0C9AF580-CF37-8A49-A33B-E71A572943EE}" type="presOf" srcId="{F8C0DA63-0BD7-4BEC-AF74-7CF961E6424A}" destId="{9E6F16B1-1478-4559-9328-6DFCA98334BF}" srcOrd="0" destOrd="0" presId="urn:microsoft.com/office/officeart/2005/8/layout/orgChart1"/>
    <dgm:cxn modelId="{A35E48ED-453F-4E06-8302-F9F9597AF9B0}" srcId="{49C3B9F5-BED7-4FCA-92AE-D9E7C30B3778}" destId="{711299A0-9815-4524-A507-F72F4F58BCF3}" srcOrd="1" destOrd="0" parTransId="{E7932A72-481F-4D76-A1DF-686E96CA7EAC}" sibTransId="{B527AFF0-9E16-4221-B335-DF032FD29D6A}"/>
    <dgm:cxn modelId="{C8A9E477-72B7-5A45-AE42-BAC1033BAEEA}" type="presOf" srcId="{F774D171-495D-4795-8D7F-5D502BC28C9C}" destId="{F55861A6-4EBE-4EB0-ABE9-E472A86FA7AD}" srcOrd="1" destOrd="0" presId="urn:microsoft.com/office/officeart/2005/8/layout/orgChart1"/>
    <dgm:cxn modelId="{C8992A60-D00E-314C-8031-D4EF196F7A7A}" type="presOf" srcId="{1F29885C-8099-414E-AAC9-8818D6F57B23}" destId="{D665D6BD-8E3E-4E99-83F0-0241A21E42DE}" srcOrd="0" destOrd="0" presId="urn:microsoft.com/office/officeart/2005/8/layout/orgChart1"/>
    <dgm:cxn modelId="{51EB868B-02C5-4A09-8EAA-78FD59FC87E6}" srcId="{AD48700C-1DAD-4679-8AF1-ACC9C990BE62}" destId="{9CD2BF04-2B6C-4E19-8C71-2A4C8B14FDAA}" srcOrd="0" destOrd="0" parTransId="{6977F570-AEF4-4DAC-A441-E8C4874ED70C}" sibTransId="{59D03A89-347E-4F07-8865-A4B4ED1780A7}"/>
    <dgm:cxn modelId="{3F5D17B3-84CC-D840-85C9-F2774AA15355}" type="presOf" srcId="{5AEAE38B-8AE6-4ECB-9683-F06BF09311D0}" destId="{2B691D9E-9264-49CA-8E10-BE7649384ACA}" srcOrd="1" destOrd="0" presId="urn:microsoft.com/office/officeart/2005/8/layout/orgChart1"/>
    <dgm:cxn modelId="{440076BA-C25E-4376-B523-01F629C2D81A}" srcId="{5F5577F7-1FD9-49B4-B804-C093ACFE1BBE}" destId="{BB0522CD-B42E-4AD1-8A92-6D32399DAAFC}" srcOrd="1" destOrd="0" parTransId="{2DE204C5-9050-4F2B-A7A0-F22E771A9678}" sibTransId="{C6D4D3B8-A0DF-421D-BB58-608F54DA6A06}"/>
    <dgm:cxn modelId="{7BB97CFD-AB57-624B-B898-1D6D399A14D3}" type="presOf" srcId="{A69A19CC-E507-4819-AABD-0C248DB69558}" destId="{D45721D0-7C3E-404F-BA64-C084355A8132}" srcOrd="0" destOrd="0" presId="urn:microsoft.com/office/officeart/2005/8/layout/orgChart1"/>
    <dgm:cxn modelId="{7909D46D-3306-2A46-9BA6-908A6E02F7EC}" type="presOf" srcId="{76094AF3-F8B9-49FB-A17F-B8CFF28200CD}" destId="{8650B1A6-9137-4E78-A733-0047CC44C738}" srcOrd="0" destOrd="0" presId="urn:microsoft.com/office/officeart/2005/8/layout/orgChart1"/>
    <dgm:cxn modelId="{B8419516-DE66-0E4E-8C3C-93E14BE97CD0}" type="presOf" srcId="{F605E92C-95A1-4DE8-A175-B394C16CF7AC}" destId="{886239B5-DBE3-47EF-8FBC-B3CFF5D54C2B}" srcOrd="0" destOrd="0" presId="urn:microsoft.com/office/officeart/2005/8/layout/orgChart1"/>
    <dgm:cxn modelId="{6BA8E5DE-05F9-E348-B353-D88D046FE9B7}" type="presOf" srcId="{37615BD3-62C3-4DD4-899B-6C0FEBD7B07E}" destId="{9DD112AE-C3E8-479B-BB03-502CCD9E1723}" srcOrd="0" destOrd="0" presId="urn:microsoft.com/office/officeart/2005/8/layout/orgChart1"/>
    <dgm:cxn modelId="{60D3F0C0-E2E5-194C-B8F8-FEC865313DA6}" type="presOf" srcId="{18628420-FA26-4A9F-B2AD-A85491D94350}" destId="{C8D13D8D-B923-4BEA-B66C-99C2DA57FC14}" srcOrd="0" destOrd="0" presId="urn:microsoft.com/office/officeart/2005/8/layout/orgChart1"/>
    <dgm:cxn modelId="{85391F80-7BE7-4AE5-B837-70463AE2BF14}" srcId="{C45C2B53-8395-4448-8F86-3A902A047AC4}" destId="{9E5BD163-6582-4076-82A9-DB368B428545}" srcOrd="1" destOrd="0" parTransId="{860418D3-0B1A-4360-B567-0C5145B033B3}" sibTransId="{801DC30A-E720-4123-A516-6DED6D91D4B9}"/>
    <dgm:cxn modelId="{621D9747-8969-CB42-9A29-E3E41632E94A}" type="presOf" srcId="{7D06C20F-5711-451C-839D-8C188DF60AFA}" destId="{65A0F1DA-2B20-42A8-9DC7-A999736D4F36}" srcOrd="0" destOrd="0" presId="urn:microsoft.com/office/officeart/2005/8/layout/orgChart1"/>
    <dgm:cxn modelId="{AB26A49B-B868-214B-A889-5DB5F71801C3}" type="presOf" srcId="{A6E80CFD-1710-410F-951D-0851BE93B5E3}" destId="{C4774EAC-48B2-449F-8F55-3A1E276410F5}" srcOrd="0" destOrd="0" presId="urn:microsoft.com/office/officeart/2005/8/layout/orgChart1"/>
    <dgm:cxn modelId="{51DF6272-77BF-384B-8A2B-5C8E8AA9E295}" type="presOf" srcId="{8E65C5C6-B373-4D4C-873B-DB28288177E0}" destId="{0A07DCD0-C14B-42A6-8706-26200F066A9A}" srcOrd="0" destOrd="0" presId="urn:microsoft.com/office/officeart/2005/8/layout/orgChart1"/>
    <dgm:cxn modelId="{6A976BBD-237F-4537-A6D1-C55D3538899D}" srcId="{37615BD3-62C3-4DD4-899B-6C0FEBD7B07E}" destId="{A6E80CFD-1710-410F-951D-0851BE93B5E3}" srcOrd="0" destOrd="0" parTransId="{ABA26CDD-0254-477E-8A5C-B38D325D0AE8}" sibTransId="{507A50A9-252A-4153-8D12-DB8D08064ED2}"/>
    <dgm:cxn modelId="{02884624-2464-4247-8AA9-71831AB40F6D}" type="presOf" srcId="{12AFFA21-A486-4A4E-8777-5506A27D37E1}" destId="{38ECCE56-0499-4F12-9C37-6720A527D05C}" srcOrd="1" destOrd="0" presId="urn:microsoft.com/office/officeart/2005/8/layout/orgChart1"/>
    <dgm:cxn modelId="{A8177575-6F42-CB41-97C1-31AB78D53A4E}" type="presOf" srcId="{26B7C659-78F9-45C4-A149-873CE4A2E120}" destId="{E5C5274B-C974-4875-ADE3-55B875D205F8}" srcOrd="0" destOrd="0" presId="urn:microsoft.com/office/officeart/2005/8/layout/orgChart1"/>
    <dgm:cxn modelId="{82CF6FB9-2BA5-3F4E-99F0-92781AD542BF}" type="presOf" srcId="{10F1A65E-F856-4848-ACA6-B9B15B338453}" destId="{F47A0AA2-E3BA-4184-A5D7-427BEEE92179}" srcOrd="0" destOrd="0" presId="urn:microsoft.com/office/officeart/2005/8/layout/orgChart1"/>
    <dgm:cxn modelId="{72C7499F-EC01-5649-8696-56DDBDA3018E}" type="presOf" srcId="{9B675479-3E0A-4DA9-987F-F81049361985}" destId="{9E5F514C-F258-4B38-AB96-C7EB150ACCB5}" srcOrd="0" destOrd="0" presId="urn:microsoft.com/office/officeart/2005/8/layout/orgChart1"/>
    <dgm:cxn modelId="{AD1BD349-71A3-0E4C-AE05-A0746AE194A6}" type="presOf" srcId="{8EC0FC44-6E25-4BE5-8EDF-1D35D9777E48}" destId="{E673D831-B5E8-45F1-9A78-F36891B4CEAA}" srcOrd="0" destOrd="0" presId="urn:microsoft.com/office/officeart/2005/8/layout/orgChart1"/>
    <dgm:cxn modelId="{161BD5A6-A8BD-4046-9BAD-01312DC1F685}" type="presOf" srcId="{ECA1A810-FCE3-4888-812F-0D9EEEF9FDC1}" destId="{E543B3F8-38E9-4082-B89A-5719CFE775A5}" srcOrd="0" destOrd="0" presId="urn:microsoft.com/office/officeart/2005/8/layout/orgChart1"/>
    <dgm:cxn modelId="{5D8BC288-558D-1C49-999F-122E73794A7A}" type="presOf" srcId="{26B7C659-78F9-45C4-A149-873CE4A2E120}" destId="{B4B2958A-4AAE-4F0F-9EF1-B736F3F66B5E}" srcOrd="1" destOrd="0" presId="urn:microsoft.com/office/officeart/2005/8/layout/orgChart1"/>
    <dgm:cxn modelId="{34EBEF31-ACE5-4AE7-97F7-7889727C3F09}" srcId="{854577DD-F830-42B1-8E54-E67586CEB4C8}" destId="{040BBE39-B0C0-4DB6-9724-A7B4B9B84854}" srcOrd="0" destOrd="0" parTransId="{86389BD8-D2D9-4AFE-9A2E-68B2F3525A95}" sibTransId="{6F2AB84D-2589-43E6-93F3-BE837F6BEB0B}"/>
    <dgm:cxn modelId="{6464BAE4-C11D-2644-A393-B65F9794CB2C}" type="presOf" srcId="{BB0522CD-B42E-4AD1-8A92-6D32399DAAFC}" destId="{C46FEFE6-F3D8-4811-83A7-223F443B15C5}" srcOrd="1" destOrd="0" presId="urn:microsoft.com/office/officeart/2005/8/layout/orgChart1"/>
    <dgm:cxn modelId="{6EE51D72-D6BB-0440-AB23-32CA9EC59763}" type="presOf" srcId="{9BD0C5CE-D74A-4906-A1F2-D887FADB5F9F}" destId="{65F38907-0D99-4E5E-8A8F-B141946F7E0B}" srcOrd="1" destOrd="0" presId="urn:microsoft.com/office/officeart/2005/8/layout/orgChart1"/>
    <dgm:cxn modelId="{EF09DAB8-83C7-014F-B79C-B996FE4C14E8}" type="presOf" srcId="{5AEAE38B-8AE6-4ECB-9683-F06BF09311D0}" destId="{EE3E5D86-25EB-4407-8465-026453C23A23}" srcOrd="0" destOrd="0" presId="urn:microsoft.com/office/officeart/2005/8/layout/orgChart1"/>
    <dgm:cxn modelId="{77FB9ACD-D279-4B3E-9D4C-78B0EF4416DA}" srcId="{9B675479-3E0A-4DA9-987F-F81049361985}" destId="{A90018AA-B266-4F57-9E79-ECF8F1AD5FDE}" srcOrd="1" destOrd="0" parTransId="{5E03DCD5-5939-4381-8767-8DEF9D85E84F}" sibTransId="{B2B74FD0-E31F-4DAC-9CCE-3BD7082C88AD}"/>
    <dgm:cxn modelId="{38AED791-16FF-BE4F-8C35-B331CC6EFBFC}" type="presOf" srcId="{2F8631AE-8480-4338-A9B3-F835F450FF42}" destId="{E1A56B17-4EE8-4D21-B140-DFE537625B7F}" srcOrd="0" destOrd="0" presId="urn:microsoft.com/office/officeart/2005/8/layout/orgChart1"/>
    <dgm:cxn modelId="{A9A07405-E4CD-C846-BA9E-A87964DB82EF}" type="presOf" srcId="{0E9A587A-2E5D-409E-B9FA-7F15B61FC979}" destId="{405082A6-5235-457E-84B0-70C65A95B5F6}" srcOrd="0" destOrd="0" presId="urn:microsoft.com/office/officeart/2005/8/layout/orgChart1"/>
    <dgm:cxn modelId="{A59AC60B-2959-A649-A46F-4BF9DC448064}" type="presOf" srcId="{085FED34-D686-4C11-97A7-035B8C5EB676}" destId="{2AA21497-5952-42DB-89BC-5346640C5C38}" srcOrd="0" destOrd="0" presId="urn:microsoft.com/office/officeart/2005/8/layout/orgChart1"/>
    <dgm:cxn modelId="{16FE1761-5EEE-8046-A2A6-AB3BB1CBD0A4}" type="presOf" srcId="{A90018AA-B266-4F57-9E79-ECF8F1AD5FDE}" destId="{7864D497-D918-4C64-A19C-9277993CEE30}" srcOrd="0" destOrd="0" presId="urn:microsoft.com/office/officeart/2005/8/layout/orgChart1"/>
    <dgm:cxn modelId="{EF490AB5-4379-3643-B096-B090DB9199A4}" type="presOf" srcId="{EF3B515F-D412-4291-B87F-8BB01F1798E0}" destId="{CD562B3B-AA35-4033-92F3-6AB0C1FEB00C}" srcOrd="1" destOrd="0" presId="urn:microsoft.com/office/officeart/2005/8/layout/orgChart1"/>
    <dgm:cxn modelId="{F45C97BE-36FD-574D-ACBF-DC3011408E11}" type="presOf" srcId="{D1F5C859-CDD2-4051-BC64-693E393A7BE0}" destId="{73E1E94C-55FF-4442-B8F7-45B36B79326B}" srcOrd="0" destOrd="0" presId="urn:microsoft.com/office/officeart/2005/8/layout/orgChart1"/>
    <dgm:cxn modelId="{41C78290-E21D-48F2-A9A0-7C8439CCB93F}" srcId="{E1F76917-75F6-4D6D-A4DD-2FEFFDEAB578}" destId="{CBD69EBD-15E7-4748-8210-A51788D0ECC8}" srcOrd="0" destOrd="0" parTransId="{431C8CEE-5A49-4AD7-9ED7-CDF533ED7435}" sibTransId="{9A0F39FD-9A58-44FD-98A7-31C8EE389B07}"/>
    <dgm:cxn modelId="{86B7B4DA-7632-8C4D-A831-4BB90BE44845}" type="presOf" srcId="{4931D593-4712-4B01-B771-43C121EA7724}" destId="{8AC8898E-1FFF-45E1-85C6-CB6CEEB264F1}" srcOrd="0" destOrd="0" presId="urn:microsoft.com/office/officeart/2005/8/layout/orgChart1"/>
    <dgm:cxn modelId="{7935DE5D-1D87-294C-A52E-549E1846C7D6}" type="presParOf" srcId="{4D4F28F1-9FAB-452F-BCFF-B1AA4F63DFC2}" destId="{480F2D10-98B9-406D-ABE0-B925A4D841C5}" srcOrd="0" destOrd="0" presId="urn:microsoft.com/office/officeart/2005/8/layout/orgChart1"/>
    <dgm:cxn modelId="{A98FC7DA-0350-8346-B05B-15CF0F3D0984}" type="presParOf" srcId="{480F2D10-98B9-406D-ABE0-B925A4D841C5}" destId="{E1F7160F-D8C4-4FE2-AAB1-69E79B591165}" srcOrd="0" destOrd="0" presId="urn:microsoft.com/office/officeart/2005/8/layout/orgChart1"/>
    <dgm:cxn modelId="{7D2FEEE3-509D-2144-A1F1-AAF57A5B0D22}" type="presParOf" srcId="{E1F7160F-D8C4-4FE2-AAB1-69E79B591165}" destId="{0A07DCD0-C14B-42A6-8706-26200F066A9A}" srcOrd="0" destOrd="0" presId="urn:microsoft.com/office/officeart/2005/8/layout/orgChart1"/>
    <dgm:cxn modelId="{C44DAAA4-A6F2-EB48-8CFA-EC9145A03B0C}" type="presParOf" srcId="{E1F7160F-D8C4-4FE2-AAB1-69E79B591165}" destId="{3C2E7F92-ADFC-4886-A03D-FC6758BB0241}" srcOrd="1" destOrd="0" presId="urn:microsoft.com/office/officeart/2005/8/layout/orgChart1"/>
    <dgm:cxn modelId="{2F50922F-57A2-784C-9516-0F323AA9DBB4}" type="presParOf" srcId="{480F2D10-98B9-406D-ABE0-B925A4D841C5}" destId="{C5E929BA-B5D6-4AD6-9C66-3BDD0F14040C}" srcOrd="1" destOrd="0" presId="urn:microsoft.com/office/officeart/2005/8/layout/orgChart1"/>
    <dgm:cxn modelId="{7CA7A9C1-880B-8148-8F80-F0F946AD08F2}" type="presParOf" srcId="{C5E929BA-B5D6-4AD6-9C66-3BDD0F14040C}" destId="{C487055F-9B01-422B-B36D-6848E6A5309F}" srcOrd="0" destOrd="0" presId="urn:microsoft.com/office/officeart/2005/8/layout/orgChart1"/>
    <dgm:cxn modelId="{2EB0F15D-866F-C049-A0AF-8A07BED63020}" type="presParOf" srcId="{C5E929BA-B5D6-4AD6-9C66-3BDD0F14040C}" destId="{65173352-F049-4E23-952B-39303E2A4233}" srcOrd="1" destOrd="0" presId="urn:microsoft.com/office/officeart/2005/8/layout/orgChart1"/>
    <dgm:cxn modelId="{40E0DD0A-5B8F-B245-A4FB-0B2B7EFC1A01}" type="presParOf" srcId="{65173352-F049-4E23-952B-39303E2A4233}" destId="{755AD920-C226-4FB0-AA8A-E809F0C8B70C}" srcOrd="0" destOrd="0" presId="urn:microsoft.com/office/officeart/2005/8/layout/orgChart1"/>
    <dgm:cxn modelId="{FF64ACBB-1085-5143-915E-2B6C55FB5C54}" type="presParOf" srcId="{755AD920-C226-4FB0-AA8A-E809F0C8B70C}" destId="{825A5247-5B19-4ECC-971A-470CF7784B35}" srcOrd="0" destOrd="0" presId="urn:microsoft.com/office/officeart/2005/8/layout/orgChart1"/>
    <dgm:cxn modelId="{55252100-D2C9-5D4F-AF2D-A51AB5A58968}" type="presParOf" srcId="{755AD920-C226-4FB0-AA8A-E809F0C8B70C}" destId="{EABB37FB-31E0-4BAE-A087-E1048F072030}" srcOrd="1" destOrd="0" presId="urn:microsoft.com/office/officeart/2005/8/layout/orgChart1"/>
    <dgm:cxn modelId="{5EF70624-0DD6-A348-ABD0-695691E91D11}" type="presParOf" srcId="{65173352-F049-4E23-952B-39303E2A4233}" destId="{2DC16365-6535-43D2-A68E-198AB96CDE0C}" srcOrd="1" destOrd="0" presId="urn:microsoft.com/office/officeart/2005/8/layout/orgChart1"/>
    <dgm:cxn modelId="{DCD89154-6BCC-CF4E-A9C7-E1FED478C815}" type="presParOf" srcId="{2DC16365-6535-43D2-A68E-198AB96CDE0C}" destId="{A54E6BA7-F652-423C-9450-5F23DBDDEAD6}" srcOrd="0" destOrd="0" presId="urn:microsoft.com/office/officeart/2005/8/layout/orgChart1"/>
    <dgm:cxn modelId="{3157DCEA-E026-2D4A-8E3E-C449905EA348}" type="presParOf" srcId="{2DC16365-6535-43D2-A68E-198AB96CDE0C}" destId="{D0884A90-4744-49BF-AD58-95B9F8FCB01D}" srcOrd="1" destOrd="0" presId="urn:microsoft.com/office/officeart/2005/8/layout/orgChart1"/>
    <dgm:cxn modelId="{3F334173-65F4-4748-A8D7-083EC9F0DBBC}" type="presParOf" srcId="{D0884A90-4744-49BF-AD58-95B9F8FCB01D}" destId="{BF44428C-3550-4C46-B42E-E10FC8D94A86}" srcOrd="0" destOrd="0" presId="urn:microsoft.com/office/officeart/2005/8/layout/orgChart1"/>
    <dgm:cxn modelId="{E99BF4BD-BC8A-434B-820E-835EA0EF91D9}" type="presParOf" srcId="{BF44428C-3550-4C46-B42E-E10FC8D94A86}" destId="{0008A8D7-F3C5-4728-B9B9-0CEB52EA651F}" srcOrd="0" destOrd="0" presId="urn:microsoft.com/office/officeart/2005/8/layout/orgChart1"/>
    <dgm:cxn modelId="{FD9926A4-7769-9849-8B42-3198A554C61A}" type="presParOf" srcId="{BF44428C-3550-4C46-B42E-E10FC8D94A86}" destId="{F8C1AEF5-24E0-4914-9AA9-C8426882554E}" srcOrd="1" destOrd="0" presId="urn:microsoft.com/office/officeart/2005/8/layout/orgChart1"/>
    <dgm:cxn modelId="{91F6E83C-27AE-9D44-92C6-873A224B11A2}" type="presParOf" srcId="{D0884A90-4744-49BF-AD58-95B9F8FCB01D}" destId="{8F5D19FD-4FA3-49BB-AA2D-C7C009F3FD8D}" srcOrd="1" destOrd="0" presId="urn:microsoft.com/office/officeart/2005/8/layout/orgChart1"/>
    <dgm:cxn modelId="{BAD2A8F8-72E7-E74A-9651-7AACCEA35AC0}" type="presParOf" srcId="{8F5D19FD-4FA3-49BB-AA2D-C7C009F3FD8D}" destId="{4BBAF2AA-9109-42A2-92E3-B0B2F54CCAC6}" srcOrd="0" destOrd="0" presId="urn:microsoft.com/office/officeart/2005/8/layout/orgChart1"/>
    <dgm:cxn modelId="{5A6329F6-846A-D644-9B6A-C94E2AAC7B03}" type="presParOf" srcId="{8F5D19FD-4FA3-49BB-AA2D-C7C009F3FD8D}" destId="{626C9A00-7485-4488-B565-DB46B557EB50}" srcOrd="1" destOrd="0" presId="urn:microsoft.com/office/officeart/2005/8/layout/orgChart1"/>
    <dgm:cxn modelId="{E12B995C-A414-6344-8747-DDF495393684}" type="presParOf" srcId="{626C9A00-7485-4488-B565-DB46B557EB50}" destId="{0377E80C-F700-4831-8DB5-4E93CA998409}" srcOrd="0" destOrd="0" presId="urn:microsoft.com/office/officeart/2005/8/layout/orgChart1"/>
    <dgm:cxn modelId="{53286EB0-DA33-384C-89E2-EC3F9BE9B0CC}" type="presParOf" srcId="{0377E80C-F700-4831-8DB5-4E93CA998409}" destId="{8AC8898E-1FFF-45E1-85C6-CB6CEEB264F1}" srcOrd="0" destOrd="0" presId="urn:microsoft.com/office/officeart/2005/8/layout/orgChart1"/>
    <dgm:cxn modelId="{95834A51-3F89-B54B-AD95-DB4F83582D78}" type="presParOf" srcId="{0377E80C-F700-4831-8DB5-4E93CA998409}" destId="{60884770-986F-4E8F-9694-2C490A566E9D}" srcOrd="1" destOrd="0" presId="urn:microsoft.com/office/officeart/2005/8/layout/orgChart1"/>
    <dgm:cxn modelId="{A07CDF22-4F4F-6248-BDF5-E3FC5A5D8408}" type="presParOf" srcId="{626C9A00-7485-4488-B565-DB46B557EB50}" destId="{04863BA6-D6F8-4D2B-BE9B-EE2AA1B067C6}" srcOrd="1" destOrd="0" presId="urn:microsoft.com/office/officeart/2005/8/layout/orgChart1"/>
    <dgm:cxn modelId="{0EFE8693-4DF5-F44C-863E-3FFDE7E944BC}" type="presParOf" srcId="{04863BA6-D6F8-4D2B-BE9B-EE2AA1B067C6}" destId="{A027E2C5-BFB5-4F24-A234-D9D124D3E14C}" srcOrd="0" destOrd="0" presId="urn:microsoft.com/office/officeart/2005/8/layout/orgChart1"/>
    <dgm:cxn modelId="{BE43F555-71F3-4A45-BC61-B0E5E6E8A587}" type="presParOf" srcId="{04863BA6-D6F8-4D2B-BE9B-EE2AA1B067C6}" destId="{A42DD1DC-D3CA-41A2-8774-E9950D5A9E6F}" srcOrd="1" destOrd="0" presId="urn:microsoft.com/office/officeart/2005/8/layout/orgChart1"/>
    <dgm:cxn modelId="{74BDAC80-7155-EB46-9E4D-94EBB4069088}" type="presParOf" srcId="{A42DD1DC-D3CA-41A2-8774-E9950D5A9E6F}" destId="{F4912FD9-901D-48DA-80C5-8393BF7790B5}" srcOrd="0" destOrd="0" presId="urn:microsoft.com/office/officeart/2005/8/layout/orgChart1"/>
    <dgm:cxn modelId="{22315718-71DF-D543-B0FA-08D07F9839C2}" type="presParOf" srcId="{F4912FD9-901D-48DA-80C5-8393BF7790B5}" destId="{E5C5274B-C974-4875-ADE3-55B875D205F8}" srcOrd="0" destOrd="0" presId="urn:microsoft.com/office/officeart/2005/8/layout/orgChart1"/>
    <dgm:cxn modelId="{2BE22BB8-E543-9348-AD00-8C1144C4B25E}" type="presParOf" srcId="{F4912FD9-901D-48DA-80C5-8393BF7790B5}" destId="{B4B2958A-4AAE-4F0F-9EF1-B736F3F66B5E}" srcOrd="1" destOrd="0" presId="urn:microsoft.com/office/officeart/2005/8/layout/orgChart1"/>
    <dgm:cxn modelId="{171ACA45-7A1B-6A4E-A281-472556876EFC}" type="presParOf" srcId="{A42DD1DC-D3CA-41A2-8774-E9950D5A9E6F}" destId="{87FCB528-3AFC-4014-8700-69CD82B92D9A}" srcOrd="1" destOrd="0" presId="urn:microsoft.com/office/officeart/2005/8/layout/orgChart1"/>
    <dgm:cxn modelId="{C0C9E475-27B1-8E48-A01C-DB1621CA1283}" type="presParOf" srcId="{87FCB528-3AFC-4014-8700-69CD82B92D9A}" destId="{E673D831-B5E8-45F1-9A78-F36891B4CEAA}" srcOrd="0" destOrd="0" presId="urn:microsoft.com/office/officeart/2005/8/layout/orgChart1"/>
    <dgm:cxn modelId="{46BE5917-5C34-A245-B839-41260AF694E8}" type="presParOf" srcId="{87FCB528-3AFC-4014-8700-69CD82B92D9A}" destId="{0FBEEB5E-5EDF-4F86-A46F-B7A2E2183EA2}" srcOrd="1" destOrd="0" presId="urn:microsoft.com/office/officeart/2005/8/layout/orgChart1"/>
    <dgm:cxn modelId="{D61F515F-79BD-164C-B07D-D4D1131C2192}" type="presParOf" srcId="{0FBEEB5E-5EDF-4F86-A46F-B7A2E2183EA2}" destId="{EF5346DE-FD36-4AD5-A0D0-E06F23CE11B3}" srcOrd="0" destOrd="0" presId="urn:microsoft.com/office/officeart/2005/8/layout/orgChart1"/>
    <dgm:cxn modelId="{08528D97-A2B5-EE46-B0EB-2740BC7B8348}" type="presParOf" srcId="{EF5346DE-FD36-4AD5-A0D0-E06F23CE11B3}" destId="{7091BA29-BD7A-49F7-8058-54A6F63227CA}" srcOrd="0" destOrd="0" presId="urn:microsoft.com/office/officeart/2005/8/layout/orgChart1"/>
    <dgm:cxn modelId="{4D553ECB-C0D5-C143-A15B-ACFD5E836ECE}" type="presParOf" srcId="{EF5346DE-FD36-4AD5-A0D0-E06F23CE11B3}" destId="{913A5C58-F425-49C0-85E0-B3F4636CAC2F}" srcOrd="1" destOrd="0" presId="urn:microsoft.com/office/officeart/2005/8/layout/orgChart1"/>
    <dgm:cxn modelId="{A4A96DB0-42B3-5942-BA29-95BCEB40662E}" type="presParOf" srcId="{0FBEEB5E-5EDF-4F86-A46F-B7A2E2183EA2}" destId="{45C14BAE-6D73-4FF3-9181-4C72D5D86B31}" srcOrd="1" destOrd="0" presId="urn:microsoft.com/office/officeart/2005/8/layout/orgChart1"/>
    <dgm:cxn modelId="{0A2D9712-E845-3545-BD80-5D6228F78D5E}" type="presParOf" srcId="{0FBEEB5E-5EDF-4F86-A46F-B7A2E2183EA2}" destId="{ED5F5950-8089-49D7-89FE-20E46C7BB24C}" srcOrd="2" destOrd="0" presId="urn:microsoft.com/office/officeart/2005/8/layout/orgChart1"/>
    <dgm:cxn modelId="{9D11E434-A75D-4948-88BF-EE6F04A94517}" type="presParOf" srcId="{87FCB528-3AFC-4014-8700-69CD82B92D9A}" destId="{405082A6-5235-457E-84B0-70C65A95B5F6}" srcOrd="2" destOrd="0" presId="urn:microsoft.com/office/officeart/2005/8/layout/orgChart1"/>
    <dgm:cxn modelId="{AD0C758D-D39B-5349-A9B0-F52E87CE3D3F}" type="presParOf" srcId="{87FCB528-3AFC-4014-8700-69CD82B92D9A}" destId="{8FCE6536-BDAF-4EC9-A73C-55426B57A6A9}" srcOrd="3" destOrd="0" presId="urn:microsoft.com/office/officeart/2005/8/layout/orgChart1"/>
    <dgm:cxn modelId="{CA0B1FE7-3D45-FB42-8BFF-FDEF53E851A3}" type="presParOf" srcId="{8FCE6536-BDAF-4EC9-A73C-55426B57A6A9}" destId="{517C2E5E-03C2-4426-8EED-36AAD83CDAAB}" srcOrd="0" destOrd="0" presId="urn:microsoft.com/office/officeart/2005/8/layout/orgChart1"/>
    <dgm:cxn modelId="{F17AFE53-F121-264B-B278-10F948D28F6C}" type="presParOf" srcId="{517C2E5E-03C2-4426-8EED-36AAD83CDAAB}" destId="{E53D7EB3-49EF-46E6-B772-11C4E7BEBCD8}" srcOrd="0" destOrd="0" presId="urn:microsoft.com/office/officeart/2005/8/layout/orgChart1"/>
    <dgm:cxn modelId="{DD65421A-565E-504E-A948-2C87A69A1AE1}" type="presParOf" srcId="{517C2E5E-03C2-4426-8EED-36AAD83CDAAB}" destId="{08C22069-B135-4916-B4C1-1400B3C395B4}" srcOrd="1" destOrd="0" presId="urn:microsoft.com/office/officeart/2005/8/layout/orgChart1"/>
    <dgm:cxn modelId="{050F6C92-F9BF-8B4E-9D6E-33FA4BC3E5F7}" type="presParOf" srcId="{8FCE6536-BDAF-4EC9-A73C-55426B57A6A9}" destId="{97B0648E-2ACF-4BD6-A28F-9BB7AA449D7F}" srcOrd="1" destOrd="0" presId="urn:microsoft.com/office/officeart/2005/8/layout/orgChart1"/>
    <dgm:cxn modelId="{68D9E691-F464-4F4F-8569-DBC19D4B2BB1}" type="presParOf" srcId="{8FCE6536-BDAF-4EC9-A73C-55426B57A6A9}" destId="{D7A5B9E9-A661-4900-A167-0CB0B5E29A06}" srcOrd="2" destOrd="0" presId="urn:microsoft.com/office/officeart/2005/8/layout/orgChart1"/>
    <dgm:cxn modelId="{95DEB87A-40D3-D448-8732-E31953C8FBED}" type="presParOf" srcId="{A42DD1DC-D3CA-41A2-8774-E9950D5A9E6F}" destId="{CD82837D-3E13-4AF4-B3B2-FA342FF489AE}" srcOrd="2" destOrd="0" presId="urn:microsoft.com/office/officeart/2005/8/layout/orgChart1"/>
    <dgm:cxn modelId="{E9023331-FA92-2340-9BA0-851CD3FB57BB}" type="presParOf" srcId="{04863BA6-D6F8-4D2B-BE9B-EE2AA1B067C6}" destId="{CFB96947-D3B9-4901-98E3-B631117BD88D}" srcOrd="2" destOrd="0" presId="urn:microsoft.com/office/officeart/2005/8/layout/orgChart1"/>
    <dgm:cxn modelId="{0E41F033-3ED5-6F4E-AF6C-BFE58AA229C3}" type="presParOf" srcId="{04863BA6-D6F8-4D2B-BE9B-EE2AA1B067C6}" destId="{0496EFC7-557A-4006-973D-E437A61153F4}" srcOrd="3" destOrd="0" presId="urn:microsoft.com/office/officeart/2005/8/layout/orgChart1"/>
    <dgm:cxn modelId="{58741FF2-47E5-4146-83C1-3BAAD8135792}" type="presParOf" srcId="{0496EFC7-557A-4006-973D-E437A61153F4}" destId="{CE91CD88-9BEC-40FB-8E29-227B2AEC58D7}" srcOrd="0" destOrd="0" presId="urn:microsoft.com/office/officeart/2005/8/layout/orgChart1"/>
    <dgm:cxn modelId="{34B75360-8827-6E4B-A75D-53F077569F4E}" type="presParOf" srcId="{CE91CD88-9BEC-40FB-8E29-227B2AEC58D7}" destId="{3AB44141-61B8-4193-AEBF-C5C0FCB1B901}" srcOrd="0" destOrd="0" presId="urn:microsoft.com/office/officeart/2005/8/layout/orgChart1"/>
    <dgm:cxn modelId="{00802FB7-3853-F14E-9BC9-96AE9BD1ECDF}" type="presParOf" srcId="{CE91CD88-9BEC-40FB-8E29-227B2AEC58D7}" destId="{C834CEDC-1EFB-4323-A1C1-729830F7A442}" srcOrd="1" destOrd="0" presId="urn:microsoft.com/office/officeart/2005/8/layout/orgChart1"/>
    <dgm:cxn modelId="{32E0D4C1-B3E3-724C-9D50-B336D38A9A62}" type="presParOf" srcId="{0496EFC7-557A-4006-973D-E437A61153F4}" destId="{8349125F-16F4-4FA3-A47D-16365BE41BFE}" srcOrd="1" destOrd="0" presId="urn:microsoft.com/office/officeart/2005/8/layout/orgChart1"/>
    <dgm:cxn modelId="{B167BD5C-65A4-D942-A863-CEC32BCF7FED}" type="presParOf" srcId="{8349125F-16F4-4FA3-A47D-16365BE41BFE}" destId="{E543B3F8-38E9-4082-B89A-5719CFE775A5}" srcOrd="0" destOrd="0" presId="urn:microsoft.com/office/officeart/2005/8/layout/orgChart1"/>
    <dgm:cxn modelId="{E71F2527-7DAA-1743-AD49-7B25C2DAFB69}" type="presParOf" srcId="{8349125F-16F4-4FA3-A47D-16365BE41BFE}" destId="{DAB063C9-7A89-413A-A020-CC4C88445797}" srcOrd="1" destOrd="0" presId="urn:microsoft.com/office/officeart/2005/8/layout/orgChart1"/>
    <dgm:cxn modelId="{8BAF2FAB-6413-8946-BE12-B9276F0F59E4}" type="presParOf" srcId="{DAB063C9-7A89-413A-A020-CC4C88445797}" destId="{02D2D2D6-527C-4F62-A3B8-DFE3457F2346}" srcOrd="0" destOrd="0" presId="urn:microsoft.com/office/officeart/2005/8/layout/orgChart1"/>
    <dgm:cxn modelId="{13E59EC8-8B34-A94A-B5A5-788B7D024E26}" type="presParOf" srcId="{02D2D2D6-527C-4F62-A3B8-DFE3457F2346}" destId="{C115E995-DEB3-416D-A678-89B72F2C631C}" srcOrd="0" destOrd="0" presId="urn:microsoft.com/office/officeart/2005/8/layout/orgChart1"/>
    <dgm:cxn modelId="{E849BD74-A369-D64B-BFF0-B4DE090D5BFD}" type="presParOf" srcId="{02D2D2D6-527C-4F62-A3B8-DFE3457F2346}" destId="{616C4C78-9014-44FE-8F77-4C7A28FBE267}" srcOrd="1" destOrd="0" presId="urn:microsoft.com/office/officeart/2005/8/layout/orgChart1"/>
    <dgm:cxn modelId="{0BB67179-985D-6849-8C90-BC96E120F0D8}" type="presParOf" srcId="{DAB063C9-7A89-413A-A020-CC4C88445797}" destId="{91EF3EF3-3FAE-45C8-9063-7C13827B01F8}" srcOrd="1" destOrd="0" presId="urn:microsoft.com/office/officeart/2005/8/layout/orgChart1"/>
    <dgm:cxn modelId="{3F1802AF-AF1D-D14F-82D7-B5F71DA5A1AD}" type="presParOf" srcId="{DAB063C9-7A89-413A-A020-CC4C88445797}" destId="{CA33C563-20F9-47CC-8AE8-663C3E625089}" srcOrd="2" destOrd="0" presId="urn:microsoft.com/office/officeart/2005/8/layout/orgChart1"/>
    <dgm:cxn modelId="{C55ECA5C-E938-BC4A-99C8-8D6DE0463101}" type="presParOf" srcId="{8349125F-16F4-4FA3-A47D-16365BE41BFE}" destId="{F17041F8-BE01-40BB-ACB8-C82F248C3459}" srcOrd="2" destOrd="0" presId="urn:microsoft.com/office/officeart/2005/8/layout/orgChart1"/>
    <dgm:cxn modelId="{97987AA9-18EE-8E45-B324-E14741265EF6}" type="presParOf" srcId="{8349125F-16F4-4FA3-A47D-16365BE41BFE}" destId="{DA2D50EE-78F2-4F67-8096-D52A5D2FFB06}" srcOrd="3" destOrd="0" presId="urn:microsoft.com/office/officeart/2005/8/layout/orgChart1"/>
    <dgm:cxn modelId="{522C116A-D4E0-DE4F-97CF-82B6C8840E78}" type="presParOf" srcId="{DA2D50EE-78F2-4F67-8096-D52A5D2FFB06}" destId="{05E19C61-D26E-4B81-81D1-CEDD5F82725C}" srcOrd="0" destOrd="0" presId="urn:microsoft.com/office/officeart/2005/8/layout/orgChart1"/>
    <dgm:cxn modelId="{6D2103A6-7553-4E4A-A22C-7300B643A6CB}" type="presParOf" srcId="{05E19C61-D26E-4B81-81D1-CEDD5F82725C}" destId="{5E4BFA6E-498E-409E-A2C0-983C7DCA17C5}" srcOrd="0" destOrd="0" presId="urn:microsoft.com/office/officeart/2005/8/layout/orgChart1"/>
    <dgm:cxn modelId="{EF41476F-8C7B-0948-91B5-356B0D6462E1}" type="presParOf" srcId="{05E19C61-D26E-4B81-81D1-CEDD5F82725C}" destId="{C7E853DB-F664-4189-8F0C-6849F4153CA3}" srcOrd="1" destOrd="0" presId="urn:microsoft.com/office/officeart/2005/8/layout/orgChart1"/>
    <dgm:cxn modelId="{1F474E60-2D9E-B946-A209-FA68C45436CA}" type="presParOf" srcId="{DA2D50EE-78F2-4F67-8096-D52A5D2FFB06}" destId="{AFB76EBA-5414-411D-9D21-7A1D5D1EF265}" srcOrd="1" destOrd="0" presId="urn:microsoft.com/office/officeart/2005/8/layout/orgChart1"/>
    <dgm:cxn modelId="{F5CE06E6-519D-9D48-AE55-349D73429074}" type="presParOf" srcId="{DA2D50EE-78F2-4F67-8096-D52A5D2FFB06}" destId="{406F803F-EC5D-43D3-A56C-3E4858078A02}" srcOrd="2" destOrd="0" presId="urn:microsoft.com/office/officeart/2005/8/layout/orgChart1"/>
    <dgm:cxn modelId="{CA2492BC-93BB-CF45-9190-C152B5C02D10}" type="presParOf" srcId="{0496EFC7-557A-4006-973D-E437A61153F4}" destId="{8B12CFCA-3F4B-4508-87BA-5804F8865CF8}" srcOrd="2" destOrd="0" presId="urn:microsoft.com/office/officeart/2005/8/layout/orgChart1"/>
    <dgm:cxn modelId="{7C038371-9D74-764C-98BF-85E34742E900}" type="presParOf" srcId="{626C9A00-7485-4488-B565-DB46B557EB50}" destId="{0FE1E579-6691-43D5-B20E-3A0E624D2CD4}" srcOrd="2" destOrd="0" presId="urn:microsoft.com/office/officeart/2005/8/layout/orgChart1"/>
    <dgm:cxn modelId="{63B9289A-7D61-1449-91CA-712C24183010}" type="presParOf" srcId="{8F5D19FD-4FA3-49BB-AA2D-C7C009F3FD8D}" destId="{5E855D7E-6D12-4278-BC5F-ADEEA78E72B2}" srcOrd="2" destOrd="0" presId="urn:microsoft.com/office/officeart/2005/8/layout/orgChart1"/>
    <dgm:cxn modelId="{A28DD049-B601-BC45-A4CA-A975302FE981}" type="presParOf" srcId="{8F5D19FD-4FA3-49BB-AA2D-C7C009F3FD8D}" destId="{E73A5343-6F40-4377-AEEB-5655C60D4468}" srcOrd="3" destOrd="0" presId="urn:microsoft.com/office/officeart/2005/8/layout/orgChart1"/>
    <dgm:cxn modelId="{DC7160AF-F1E6-BF43-80F7-B4F0E105EF93}" type="presParOf" srcId="{E73A5343-6F40-4377-AEEB-5655C60D4468}" destId="{368A763A-42C8-471C-A117-65B5F19B040B}" srcOrd="0" destOrd="0" presId="urn:microsoft.com/office/officeart/2005/8/layout/orgChart1"/>
    <dgm:cxn modelId="{38DD1E94-70FE-B344-84A1-2CD43D1AF67D}" type="presParOf" srcId="{368A763A-42C8-471C-A117-65B5F19B040B}" destId="{143995C7-3E74-4852-AB46-E478CD8D9660}" srcOrd="0" destOrd="0" presId="urn:microsoft.com/office/officeart/2005/8/layout/orgChart1"/>
    <dgm:cxn modelId="{F02307DE-54EA-A742-BD22-6707E1147C2B}" type="presParOf" srcId="{368A763A-42C8-471C-A117-65B5F19B040B}" destId="{3B3AA443-94E8-464C-A2F3-8D68C1077998}" srcOrd="1" destOrd="0" presId="urn:microsoft.com/office/officeart/2005/8/layout/orgChart1"/>
    <dgm:cxn modelId="{90770029-3A5C-5242-9958-08E13664E44A}" type="presParOf" srcId="{E73A5343-6F40-4377-AEEB-5655C60D4468}" destId="{BD8D1C72-F016-497A-AF27-A475E1B0FE13}" srcOrd="1" destOrd="0" presId="urn:microsoft.com/office/officeart/2005/8/layout/orgChart1"/>
    <dgm:cxn modelId="{ACD20436-C6EE-934F-9F4D-CE391752F67F}" type="presParOf" srcId="{BD8D1C72-F016-497A-AF27-A475E1B0FE13}" destId="{838364A4-5CA3-4A01-8A67-F806EF95653B}" srcOrd="0" destOrd="0" presId="urn:microsoft.com/office/officeart/2005/8/layout/orgChart1"/>
    <dgm:cxn modelId="{71A30378-571E-0C45-AE21-1CA7594CBD6E}" type="presParOf" srcId="{BD8D1C72-F016-497A-AF27-A475E1B0FE13}" destId="{A0A159C2-4F22-4D68-991D-3F3016C78B8A}" srcOrd="1" destOrd="0" presId="urn:microsoft.com/office/officeart/2005/8/layout/orgChart1"/>
    <dgm:cxn modelId="{59D3531A-EBE5-D145-8A94-EF21FB3A37E1}" type="presParOf" srcId="{A0A159C2-4F22-4D68-991D-3F3016C78B8A}" destId="{8FCF0BEB-A512-4561-8840-CEA32DEDB0A1}" srcOrd="0" destOrd="0" presId="urn:microsoft.com/office/officeart/2005/8/layout/orgChart1"/>
    <dgm:cxn modelId="{A93E1685-E408-C640-B644-D130CD50FBB8}" type="presParOf" srcId="{8FCF0BEB-A512-4561-8840-CEA32DEDB0A1}" destId="{8F9ABBBF-5C07-443A-B1F9-B54CAFAABAFE}" srcOrd="0" destOrd="0" presId="urn:microsoft.com/office/officeart/2005/8/layout/orgChart1"/>
    <dgm:cxn modelId="{65B3CB51-F5E2-3A43-893D-B6512042C821}" type="presParOf" srcId="{8FCF0BEB-A512-4561-8840-CEA32DEDB0A1}" destId="{14711DAC-F4FA-4170-A15B-40AAF8344FED}" srcOrd="1" destOrd="0" presId="urn:microsoft.com/office/officeart/2005/8/layout/orgChart1"/>
    <dgm:cxn modelId="{714F4CF5-E8E3-9543-BA71-152837E38A3E}" type="presParOf" srcId="{A0A159C2-4F22-4D68-991D-3F3016C78B8A}" destId="{8FF086AC-E4F9-4463-8D31-466953F9988E}" srcOrd="1" destOrd="0" presId="urn:microsoft.com/office/officeart/2005/8/layout/orgChart1"/>
    <dgm:cxn modelId="{15700B09-15F2-C046-9BB4-874867BD2215}" type="presParOf" srcId="{8FF086AC-E4F9-4463-8D31-466953F9988E}" destId="{CA919389-CBCC-4DF9-BA76-7E5C2E0F2035}" srcOrd="0" destOrd="0" presId="urn:microsoft.com/office/officeart/2005/8/layout/orgChart1"/>
    <dgm:cxn modelId="{C8F931DE-0508-4442-9B74-36D053E339D1}" type="presParOf" srcId="{8FF086AC-E4F9-4463-8D31-466953F9988E}" destId="{AE3E62AE-6647-49A4-AB37-212474B22F4F}" srcOrd="1" destOrd="0" presId="urn:microsoft.com/office/officeart/2005/8/layout/orgChart1"/>
    <dgm:cxn modelId="{EBC6893E-C9DE-8F48-AEC5-E6CEDF49EF4B}" type="presParOf" srcId="{AE3E62AE-6647-49A4-AB37-212474B22F4F}" destId="{28CB221B-566E-463B-8A15-59C2ED5264D5}" srcOrd="0" destOrd="0" presId="urn:microsoft.com/office/officeart/2005/8/layout/orgChart1"/>
    <dgm:cxn modelId="{A5F1B82A-D650-1741-847A-38C1D75E0737}" type="presParOf" srcId="{28CB221B-566E-463B-8A15-59C2ED5264D5}" destId="{7F007BC1-EAD9-4A0D-9147-5DCEE0F27F83}" srcOrd="0" destOrd="0" presId="urn:microsoft.com/office/officeart/2005/8/layout/orgChart1"/>
    <dgm:cxn modelId="{DC2108A9-F978-5044-95E5-F24280ADF140}" type="presParOf" srcId="{28CB221B-566E-463B-8A15-59C2ED5264D5}" destId="{A6FFAC87-59AA-49C4-936C-4BF3DC64D727}" srcOrd="1" destOrd="0" presId="urn:microsoft.com/office/officeart/2005/8/layout/orgChart1"/>
    <dgm:cxn modelId="{79A51203-A1C5-FE4C-A7F8-DD0E0F0BC6FE}" type="presParOf" srcId="{AE3E62AE-6647-49A4-AB37-212474B22F4F}" destId="{6C0C9405-66C7-407E-927C-7222AD966A0D}" srcOrd="1" destOrd="0" presId="urn:microsoft.com/office/officeart/2005/8/layout/orgChart1"/>
    <dgm:cxn modelId="{8A1BCC49-8D1F-9542-987F-69FBCB4848A3}" type="presParOf" srcId="{AE3E62AE-6647-49A4-AB37-212474B22F4F}" destId="{56524748-8146-41CB-B437-367C2347876A}" srcOrd="2" destOrd="0" presId="urn:microsoft.com/office/officeart/2005/8/layout/orgChart1"/>
    <dgm:cxn modelId="{640B9C59-E99F-454E-8B37-D9DC5788536A}" type="presParOf" srcId="{8FF086AC-E4F9-4463-8D31-466953F9988E}" destId="{9D85DEFD-25C5-4C37-BDB9-20A90A0F200F}" srcOrd="2" destOrd="0" presId="urn:microsoft.com/office/officeart/2005/8/layout/orgChart1"/>
    <dgm:cxn modelId="{F18B3C54-1D34-1C4D-9BA7-21A6D3879563}" type="presParOf" srcId="{8FF086AC-E4F9-4463-8D31-466953F9988E}" destId="{B821969A-E3A2-4743-9550-78B51BBE0025}" srcOrd="3" destOrd="0" presId="urn:microsoft.com/office/officeart/2005/8/layout/orgChart1"/>
    <dgm:cxn modelId="{2799D5AA-D027-5B4C-B7F0-22C0B2C9E4E1}" type="presParOf" srcId="{B821969A-E3A2-4743-9550-78B51BBE0025}" destId="{8790A4C5-2697-4C83-9F61-E411E5D46FA6}" srcOrd="0" destOrd="0" presId="urn:microsoft.com/office/officeart/2005/8/layout/orgChart1"/>
    <dgm:cxn modelId="{C89E2D83-6E93-9345-986F-ACA579A4F83F}" type="presParOf" srcId="{8790A4C5-2697-4C83-9F61-E411E5D46FA6}" destId="{36A6CE45-7386-422B-A281-CF54E91EF5C3}" srcOrd="0" destOrd="0" presId="urn:microsoft.com/office/officeart/2005/8/layout/orgChart1"/>
    <dgm:cxn modelId="{606CD669-30FA-7745-B4B3-D4CBF7DAE2FB}" type="presParOf" srcId="{8790A4C5-2697-4C83-9F61-E411E5D46FA6}" destId="{30C2B7EA-6C1B-48BD-B172-0C881674BC43}" srcOrd="1" destOrd="0" presId="urn:microsoft.com/office/officeart/2005/8/layout/orgChart1"/>
    <dgm:cxn modelId="{464ADB1A-B079-8E4F-AF53-6014D7F2ED3C}" type="presParOf" srcId="{B821969A-E3A2-4743-9550-78B51BBE0025}" destId="{74E427C3-5791-486A-AF06-8541772C0798}" srcOrd="1" destOrd="0" presId="urn:microsoft.com/office/officeart/2005/8/layout/orgChart1"/>
    <dgm:cxn modelId="{C4203E5C-5258-0749-8B5D-5E87E25E45F5}" type="presParOf" srcId="{B821969A-E3A2-4743-9550-78B51BBE0025}" destId="{A443F0DF-3E4F-4C4B-94A4-B406234214F3}" srcOrd="2" destOrd="0" presId="urn:microsoft.com/office/officeart/2005/8/layout/orgChart1"/>
    <dgm:cxn modelId="{A5F48FFC-B508-7046-96F1-DF3BD5EE0754}" type="presParOf" srcId="{A0A159C2-4F22-4D68-991D-3F3016C78B8A}" destId="{717BAD98-ADDD-4B93-BADA-67D38762B83C}" srcOrd="2" destOrd="0" presId="urn:microsoft.com/office/officeart/2005/8/layout/orgChart1"/>
    <dgm:cxn modelId="{75570E8E-1C63-D549-A831-1D746CD5175F}" type="presParOf" srcId="{BD8D1C72-F016-497A-AF27-A475E1B0FE13}" destId="{9DA03C12-9E03-4A8B-83AE-A02DA0FE82CF}" srcOrd="2" destOrd="0" presId="urn:microsoft.com/office/officeart/2005/8/layout/orgChart1"/>
    <dgm:cxn modelId="{63EB4D4E-222E-494C-BE31-3CF187ACA739}" type="presParOf" srcId="{BD8D1C72-F016-497A-AF27-A475E1B0FE13}" destId="{378F89AF-7AB4-43BA-A61E-A6123B4585D1}" srcOrd="3" destOrd="0" presId="urn:microsoft.com/office/officeart/2005/8/layout/orgChart1"/>
    <dgm:cxn modelId="{5F5F9F6D-1C94-9942-94CF-49747E6990A3}" type="presParOf" srcId="{378F89AF-7AB4-43BA-A61E-A6123B4585D1}" destId="{B76B5018-123D-4226-9BF1-CEA3EE3A603D}" srcOrd="0" destOrd="0" presId="urn:microsoft.com/office/officeart/2005/8/layout/orgChart1"/>
    <dgm:cxn modelId="{29D4829F-C2E8-C449-AA67-085E0CD9F312}" type="presParOf" srcId="{B76B5018-123D-4226-9BF1-CEA3EE3A603D}" destId="{E012A6F5-4E0F-43A4-AE53-EFACEFDA528A}" srcOrd="0" destOrd="0" presId="urn:microsoft.com/office/officeart/2005/8/layout/orgChart1"/>
    <dgm:cxn modelId="{3011EB1F-E172-BE45-AF6B-E3EBC28AC2A6}" type="presParOf" srcId="{B76B5018-123D-4226-9BF1-CEA3EE3A603D}" destId="{EC0DA6D9-5008-4FB7-A70B-65C3A27F9368}" srcOrd="1" destOrd="0" presId="urn:microsoft.com/office/officeart/2005/8/layout/orgChart1"/>
    <dgm:cxn modelId="{B01D1ABA-BA53-1B46-AF6A-D2AE4391E83D}" type="presParOf" srcId="{378F89AF-7AB4-43BA-A61E-A6123B4585D1}" destId="{C7CC0AB2-FD50-42E6-957C-B9CA216A4F5E}" srcOrd="1" destOrd="0" presId="urn:microsoft.com/office/officeart/2005/8/layout/orgChart1"/>
    <dgm:cxn modelId="{E2C95BD8-B19C-4845-AD29-6F247ADD12EF}" type="presParOf" srcId="{C7CC0AB2-FD50-42E6-957C-B9CA216A4F5E}" destId="{6A1C7EF0-E8AF-4C33-A8F5-F76984C8DBEC}" srcOrd="0" destOrd="0" presId="urn:microsoft.com/office/officeart/2005/8/layout/orgChart1"/>
    <dgm:cxn modelId="{E8B6BA94-32A5-0F4C-8B04-C4DB7F94EE25}" type="presParOf" srcId="{C7CC0AB2-FD50-42E6-957C-B9CA216A4F5E}" destId="{CF2D9225-F7E2-40CB-8EF9-9AE6442D5EC4}" srcOrd="1" destOrd="0" presId="urn:microsoft.com/office/officeart/2005/8/layout/orgChart1"/>
    <dgm:cxn modelId="{A9BA4CC0-2F55-D44C-A3A1-348492841111}" type="presParOf" srcId="{CF2D9225-F7E2-40CB-8EF9-9AE6442D5EC4}" destId="{27DF672A-D853-47E8-9E2C-71D3C9853269}" srcOrd="0" destOrd="0" presId="urn:microsoft.com/office/officeart/2005/8/layout/orgChart1"/>
    <dgm:cxn modelId="{33468153-BC7A-9F46-9E92-FD952092060E}" type="presParOf" srcId="{27DF672A-D853-47E8-9E2C-71D3C9853269}" destId="{B01C4B0B-8A78-47B6-A7F9-5F106BA77992}" srcOrd="0" destOrd="0" presId="urn:microsoft.com/office/officeart/2005/8/layout/orgChart1"/>
    <dgm:cxn modelId="{3825FA14-E8B0-F44E-AF9E-6B6B4B14715F}" type="presParOf" srcId="{27DF672A-D853-47E8-9E2C-71D3C9853269}" destId="{D52F3259-B8DA-496D-BFAE-298D54C39543}" srcOrd="1" destOrd="0" presId="urn:microsoft.com/office/officeart/2005/8/layout/orgChart1"/>
    <dgm:cxn modelId="{CC9874D7-C92E-684E-AC50-2CF7E644664D}" type="presParOf" srcId="{CF2D9225-F7E2-40CB-8EF9-9AE6442D5EC4}" destId="{80BE947A-58B2-4049-9B23-7AF082CFA4EE}" srcOrd="1" destOrd="0" presId="urn:microsoft.com/office/officeart/2005/8/layout/orgChart1"/>
    <dgm:cxn modelId="{6BE91D95-3E05-D24F-B26B-E66FA36EDB45}" type="presParOf" srcId="{CF2D9225-F7E2-40CB-8EF9-9AE6442D5EC4}" destId="{A142FC64-9185-41CC-9828-92B86784FC01}" srcOrd="2" destOrd="0" presId="urn:microsoft.com/office/officeart/2005/8/layout/orgChart1"/>
    <dgm:cxn modelId="{187B92B5-E5CF-1F4E-8AC8-38EBB4CEEBC2}" type="presParOf" srcId="{C7CC0AB2-FD50-42E6-957C-B9CA216A4F5E}" destId="{4F0554DB-8C07-45A4-8ADE-829310A7A054}" srcOrd="2" destOrd="0" presId="urn:microsoft.com/office/officeart/2005/8/layout/orgChart1"/>
    <dgm:cxn modelId="{BD6B3F7A-F0AE-AA41-AFCD-18BED8DE81F7}" type="presParOf" srcId="{C7CC0AB2-FD50-42E6-957C-B9CA216A4F5E}" destId="{32183BD0-E37A-4348-93F5-6C294C40DD80}" srcOrd="3" destOrd="0" presId="urn:microsoft.com/office/officeart/2005/8/layout/orgChart1"/>
    <dgm:cxn modelId="{83C82AB5-8E16-FE4D-9E01-31BA0029FFA7}" type="presParOf" srcId="{32183BD0-E37A-4348-93F5-6C294C40DD80}" destId="{6A2C65E4-B51C-48D0-AED1-16A05BE1B450}" srcOrd="0" destOrd="0" presId="urn:microsoft.com/office/officeart/2005/8/layout/orgChart1"/>
    <dgm:cxn modelId="{CBDC60A1-5830-FE45-9764-307DD3EF8646}" type="presParOf" srcId="{6A2C65E4-B51C-48D0-AED1-16A05BE1B450}" destId="{AB40B983-FC5D-4EB5-A713-889195007A87}" srcOrd="0" destOrd="0" presId="urn:microsoft.com/office/officeart/2005/8/layout/orgChart1"/>
    <dgm:cxn modelId="{59E1FB8B-C3A3-7645-B844-ABD1AFAA1426}" type="presParOf" srcId="{6A2C65E4-B51C-48D0-AED1-16A05BE1B450}" destId="{DEBAF98A-326B-4809-B940-E5677F3C37B1}" srcOrd="1" destOrd="0" presId="urn:microsoft.com/office/officeart/2005/8/layout/orgChart1"/>
    <dgm:cxn modelId="{6DC47F12-E75D-B745-803D-5E344CCC1CA0}" type="presParOf" srcId="{32183BD0-E37A-4348-93F5-6C294C40DD80}" destId="{DCF71E00-C2CA-4167-9E4D-E31669F69572}" srcOrd="1" destOrd="0" presId="urn:microsoft.com/office/officeart/2005/8/layout/orgChart1"/>
    <dgm:cxn modelId="{D1B4F045-B9F0-644D-9BE4-AE2E4CC61373}" type="presParOf" srcId="{32183BD0-E37A-4348-93F5-6C294C40DD80}" destId="{FF87B814-B204-4B9A-B3DF-68A03EE92DAB}" srcOrd="2" destOrd="0" presId="urn:microsoft.com/office/officeart/2005/8/layout/orgChart1"/>
    <dgm:cxn modelId="{52AEBB35-5107-9E43-A5F7-CB5F53FFFD87}" type="presParOf" srcId="{378F89AF-7AB4-43BA-A61E-A6123B4585D1}" destId="{1708F678-12FB-4427-B4FB-950274834213}" srcOrd="2" destOrd="0" presId="urn:microsoft.com/office/officeart/2005/8/layout/orgChart1"/>
    <dgm:cxn modelId="{5D315BF9-840B-484C-8A92-63990E0F2D6F}" type="presParOf" srcId="{E73A5343-6F40-4377-AEEB-5655C60D4468}" destId="{EBCF3C29-8A37-4913-A92A-FEE4AA4740FE}" srcOrd="2" destOrd="0" presId="urn:microsoft.com/office/officeart/2005/8/layout/orgChart1"/>
    <dgm:cxn modelId="{85162BF8-353C-D041-A321-E6CC71FB7FCC}" type="presParOf" srcId="{D0884A90-4744-49BF-AD58-95B9F8FCB01D}" destId="{06F920ED-1F96-4293-9773-96F5235B753E}" srcOrd="2" destOrd="0" presId="urn:microsoft.com/office/officeart/2005/8/layout/orgChart1"/>
    <dgm:cxn modelId="{39A074C0-549D-014F-80E5-5B46548579D1}" type="presParOf" srcId="{2DC16365-6535-43D2-A68E-198AB96CDE0C}" destId="{D45721D0-7C3E-404F-BA64-C084355A8132}" srcOrd="2" destOrd="0" presId="urn:microsoft.com/office/officeart/2005/8/layout/orgChart1"/>
    <dgm:cxn modelId="{EBCB4F57-2ADC-5D4B-8E25-DF79AA0C9A48}" type="presParOf" srcId="{2DC16365-6535-43D2-A68E-198AB96CDE0C}" destId="{2A37B66B-AB77-422E-A0CC-DE1D510C4286}" srcOrd="3" destOrd="0" presId="urn:microsoft.com/office/officeart/2005/8/layout/orgChart1"/>
    <dgm:cxn modelId="{BB2B2645-5E14-F642-A24B-72E49A4D5A91}" type="presParOf" srcId="{2A37B66B-AB77-422E-A0CC-DE1D510C4286}" destId="{3D41A587-36B2-4C81-AF96-07BDFDDDEAE4}" srcOrd="0" destOrd="0" presId="urn:microsoft.com/office/officeart/2005/8/layout/orgChart1"/>
    <dgm:cxn modelId="{4B7CA2E1-159F-F445-9A6C-93A376CC6790}" type="presParOf" srcId="{3D41A587-36B2-4C81-AF96-07BDFDDDEAE4}" destId="{9A3B0368-98F3-4FB7-82B3-CFB0E8CF3EF4}" srcOrd="0" destOrd="0" presId="urn:microsoft.com/office/officeart/2005/8/layout/orgChart1"/>
    <dgm:cxn modelId="{BD8A8599-6C5E-474E-A07E-423F0306C278}" type="presParOf" srcId="{3D41A587-36B2-4C81-AF96-07BDFDDDEAE4}" destId="{22EFB1B8-8A51-47A9-88C4-6343B103BE50}" srcOrd="1" destOrd="0" presId="urn:microsoft.com/office/officeart/2005/8/layout/orgChart1"/>
    <dgm:cxn modelId="{85B42B7C-1A9A-904F-99F3-BB8079A605CD}" type="presParOf" srcId="{2A37B66B-AB77-422E-A0CC-DE1D510C4286}" destId="{E0352858-22B1-4B51-AE03-7687B2E4724D}" srcOrd="1" destOrd="0" presId="urn:microsoft.com/office/officeart/2005/8/layout/orgChart1"/>
    <dgm:cxn modelId="{28605C60-1D04-9740-9CD5-35CA27C159C6}" type="presParOf" srcId="{E0352858-22B1-4B51-AE03-7687B2E4724D}" destId="{93D215C4-A8C1-457F-9A50-E4A06CB5FBEC}" srcOrd="0" destOrd="0" presId="urn:microsoft.com/office/officeart/2005/8/layout/orgChart1"/>
    <dgm:cxn modelId="{481A86ED-80EB-D147-9F18-64D1B2BC1989}" type="presParOf" srcId="{E0352858-22B1-4B51-AE03-7687B2E4724D}" destId="{337D0F77-F832-407E-8CFD-ECBD10D2EBB6}" srcOrd="1" destOrd="0" presId="urn:microsoft.com/office/officeart/2005/8/layout/orgChart1"/>
    <dgm:cxn modelId="{B405401C-9128-ED42-AD27-DEE0D1809B4D}" type="presParOf" srcId="{337D0F77-F832-407E-8CFD-ECBD10D2EBB6}" destId="{B0BD36B3-317F-44F7-A84E-53F292367A35}" srcOrd="0" destOrd="0" presId="urn:microsoft.com/office/officeart/2005/8/layout/orgChart1"/>
    <dgm:cxn modelId="{DDF55964-D1AB-7A44-B251-129AD52E7B4F}" type="presParOf" srcId="{B0BD36B3-317F-44F7-A84E-53F292367A35}" destId="{F0A81CC7-3387-435C-A58F-E5B2BDF5D137}" srcOrd="0" destOrd="0" presId="urn:microsoft.com/office/officeart/2005/8/layout/orgChart1"/>
    <dgm:cxn modelId="{1046B47F-9E7D-6F4B-926D-7BF6FEE50AFF}" type="presParOf" srcId="{B0BD36B3-317F-44F7-A84E-53F292367A35}" destId="{DD6DF11F-2EF4-47E2-9A35-2C319F473168}" srcOrd="1" destOrd="0" presId="urn:microsoft.com/office/officeart/2005/8/layout/orgChart1"/>
    <dgm:cxn modelId="{B91C6AB9-2534-3B41-AD2A-2A84D5ACE16D}" type="presParOf" srcId="{337D0F77-F832-407E-8CFD-ECBD10D2EBB6}" destId="{17C32E2A-C7EE-4C7E-A7BC-34797B243CE8}" srcOrd="1" destOrd="0" presId="urn:microsoft.com/office/officeart/2005/8/layout/orgChart1"/>
    <dgm:cxn modelId="{1176C47D-BE26-CD45-A8E9-F3DC9C0A031E}" type="presParOf" srcId="{17C32E2A-C7EE-4C7E-A7BC-34797B243CE8}" destId="{F9A22D29-C7B2-425E-BD53-73BB760AF4F4}" srcOrd="0" destOrd="0" presId="urn:microsoft.com/office/officeart/2005/8/layout/orgChart1"/>
    <dgm:cxn modelId="{25A36397-2C84-044B-8461-C9D1BB13D9FA}" type="presParOf" srcId="{17C32E2A-C7EE-4C7E-A7BC-34797B243CE8}" destId="{156C32BD-B677-4EBC-8662-A353DC758BD6}" srcOrd="1" destOrd="0" presId="urn:microsoft.com/office/officeart/2005/8/layout/orgChart1"/>
    <dgm:cxn modelId="{D7B97061-7296-3A45-A50D-A5FE3DA7EE7C}" type="presParOf" srcId="{156C32BD-B677-4EBC-8662-A353DC758BD6}" destId="{3830656B-FE3F-4DD3-8BFB-4F8F86E8A8C1}" srcOrd="0" destOrd="0" presId="urn:microsoft.com/office/officeart/2005/8/layout/orgChart1"/>
    <dgm:cxn modelId="{50EDE8DA-8B42-4042-BBC2-A1F8B64BCAC9}" type="presParOf" srcId="{3830656B-FE3F-4DD3-8BFB-4F8F86E8A8C1}" destId="{795D8CA2-6203-4F3B-A8D7-877C7FE948A8}" srcOrd="0" destOrd="0" presId="urn:microsoft.com/office/officeart/2005/8/layout/orgChart1"/>
    <dgm:cxn modelId="{24DABFB3-EF4D-1A4A-9EEB-51E72888AF12}" type="presParOf" srcId="{3830656B-FE3F-4DD3-8BFB-4F8F86E8A8C1}" destId="{D725A489-870D-491C-886B-02012F619555}" srcOrd="1" destOrd="0" presId="urn:microsoft.com/office/officeart/2005/8/layout/orgChart1"/>
    <dgm:cxn modelId="{3593A6CA-EC8D-4D44-AFC0-C106435F9C7A}" type="presParOf" srcId="{156C32BD-B677-4EBC-8662-A353DC758BD6}" destId="{9282DB02-26C3-4D9E-B515-C0A8855F5DE5}" srcOrd="1" destOrd="0" presId="urn:microsoft.com/office/officeart/2005/8/layout/orgChart1"/>
    <dgm:cxn modelId="{759FBF57-29D5-224D-AF4A-49C7768B8097}" type="presParOf" srcId="{9282DB02-26C3-4D9E-B515-C0A8855F5DE5}" destId="{6B24563B-720A-475F-8D44-3CE683D4751A}" srcOrd="0" destOrd="0" presId="urn:microsoft.com/office/officeart/2005/8/layout/orgChart1"/>
    <dgm:cxn modelId="{9CEE0B70-977C-0F45-9881-1F834681905C}" type="presParOf" srcId="{9282DB02-26C3-4D9E-B515-C0A8855F5DE5}" destId="{30801924-3355-4CA0-B93D-7EE043585456}" srcOrd="1" destOrd="0" presId="urn:microsoft.com/office/officeart/2005/8/layout/orgChart1"/>
    <dgm:cxn modelId="{7CC6457C-8101-BB4E-9C72-61C392278528}" type="presParOf" srcId="{30801924-3355-4CA0-B93D-7EE043585456}" destId="{BFAB7E95-2000-4B16-BE6B-E9248FEAF3D8}" srcOrd="0" destOrd="0" presId="urn:microsoft.com/office/officeart/2005/8/layout/orgChart1"/>
    <dgm:cxn modelId="{C1822F38-4B91-9E4D-8957-0D4D1049DCFE}" type="presParOf" srcId="{BFAB7E95-2000-4B16-BE6B-E9248FEAF3D8}" destId="{6D024B51-8992-412D-854F-D5330B70FAEC}" srcOrd="0" destOrd="0" presId="urn:microsoft.com/office/officeart/2005/8/layout/orgChart1"/>
    <dgm:cxn modelId="{E5A8068E-C9E0-0C4C-861C-90EEC1BB3329}" type="presParOf" srcId="{BFAB7E95-2000-4B16-BE6B-E9248FEAF3D8}" destId="{B979837A-1448-469E-AF38-5678A1663CE6}" srcOrd="1" destOrd="0" presId="urn:microsoft.com/office/officeart/2005/8/layout/orgChart1"/>
    <dgm:cxn modelId="{BF5548D7-FE0B-534F-A14A-728EE5B5AB60}" type="presParOf" srcId="{30801924-3355-4CA0-B93D-7EE043585456}" destId="{635B5FBA-4210-4317-BCB1-4F17DF2502BB}" srcOrd="1" destOrd="0" presId="urn:microsoft.com/office/officeart/2005/8/layout/orgChart1"/>
    <dgm:cxn modelId="{516535BB-6A2D-E14B-A2AD-14E7C7B3C129}" type="presParOf" srcId="{30801924-3355-4CA0-B93D-7EE043585456}" destId="{DF0CEE93-6A5C-4B15-AEB9-CE57F4ED52B8}" srcOrd="2" destOrd="0" presId="urn:microsoft.com/office/officeart/2005/8/layout/orgChart1"/>
    <dgm:cxn modelId="{FE201D3E-92C0-564A-B97E-7914BF95E2AA}" type="presParOf" srcId="{9282DB02-26C3-4D9E-B515-C0A8855F5DE5}" destId="{E75D0CDF-2614-4BD8-AEF1-9A813EF63D6E}" srcOrd="2" destOrd="0" presId="urn:microsoft.com/office/officeart/2005/8/layout/orgChart1"/>
    <dgm:cxn modelId="{FC5C8D9E-81D2-4D4A-B92E-EBC343CC6192}" type="presParOf" srcId="{9282DB02-26C3-4D9E-B515-C0A8855F5DE5}" destId="{EF2E9BC4-828C-415D-A505-B3E7529582D6}" srcOrd="3" destOrd="0" presId="urn:microsoft.com/office/officeart/2005/8/layout/orgChart1"/>
    <dgm:cxn modelId="{A4BAB3B4-AC3E-9F4E-99F0-F17936A206AA}" type="presParOf" srcId="{EF2E9BC4-828C-415D-A505-B3E7529582D6}" destId="{82DDBEE3-1177-4632-8338-A95BCDF85AD7}" srcOrd="0" destOrd="0" presId="urn:microsoft.com/office/officeart/2005/8/layout/orgChart1"/>
    <dgm:cxn modelId="{0FFF0667-32C8-4543-8AF9-FFDFC2556BCD}" type="presParOf" srcId="{82DDBEE3-1177-4632-8338-A95BCDF85AD7}" destId="{92181025-317A-4860-AFC7-36463490430C}" srcOrd="0" destOrd="0" presId="urn:microsoft.com/office/officeart/2005/8/layout/orgChart1"/>
    <dgm:cxn modelId="{3261A943-A609-7B46-887D-3F54C9490C6B}" type="presParOf" srcId="{82DDBEE3-1177-4632-8338-A95BCDF85AD7}" destId="{CD562B3B-AA35-4033-92F3-6AB0C1FEB00C}" srcOrd="1" destOrd="0" presId="urn:microsoft.com/office/officeart/2005/8/layout/orgChart1"/>
    <dgm:cxn modelId="{99605B0A-4EDB-BF4B-9937-5CC1BD2F575E}" type="presParOf" srcId="{EF2E9BC4-828C-415D-A505-B3E7529582D6}" destId="{18B223AF-AA97-4CC1-910C-E6A921BED47A}" srcOrd="1" destOrd="0" presId="urn:microsoft.com/office/officeart/2005/8/layout/orgChart1"/>
    <dgm:cxn modelId="{CCCC25DE-A0E9-444E-8019-0FAA819B7186}" type="presParOf" srcId="{EF2E9BC4-828C-415D-A505-B3E7529582D6}" destId="{166FCAA7-3E15-436F-9AB2-8B9B90675FD1}" srcOrd="2" destOrd="0" presId="urn:microsoft.com/office/officeart/2005/8/layout/orgChart1"/>
    <dgm:cxn modelId="{71FDB8FB-3CE2-E840-ADD3-F5051BE72383}" type="presParOf" srcId="{156C32BD-B677-4EBC-8662-A353DC758BD6}" destId="{1B86AA52-4E9A-44B9-BB49-A639017C47C6}" srcOrd="2" destOrd="0" presId="urn:microsoft.com/office/officeart/2005/8/layout/orgChart1"/>
    <dgm:cxn modelId="{3740E408-4489-A948-B21A-B2F619B98433}" type="presParOf" srcId="{17C32E2A-C7EE-4C7E-A7BC-34797B243CE8}" destId="{6634711E-3C79-4F8C-83CC-107C859D4F0B}" srcOrd="2" destOrd="0" presId="urn:microsoft.com/office/officeart/2005/8/layout/orgChart1"/>
    <dgm:cxn modelId="{3ABC0323-2C1D-FC44-915E-50CDA943F8C1}" type="presParOf" srcId="{17C32E2A-C7EE-4C7E-A7BC-34797B243CE8}" destId="{291F842F-DB2C-4FC3-94ED-4A10557960BF}" srcOrd="3" destOrd="0" presId="urn:microsoft.com/office/officeart/2005/8/layout/orgChart1"/>
    <dgm:cxn modelId="{AEDC5717-60DF-0542-A17D-7A50B08AE6F6}" type="presParOf" srcId="{291F842F-DB2C-4FC3-94ED-4A10557960BF}" destId="{97366183-F450-40C9-9F95-8B5067CD2160}" srcOrd="0" destOrd="0" presId="urn:microsoft.com/office/officeart/2005/8/layout/orgChart1"/>
    <dgm:cxn modelId="{28FA93C8-4625-3E4F-A8F0-D06735EAFC61}" type="presParOf" srcId="{97366183-F450-40C9-9F95-8B5067CD2160}" destId="{B73A92E9-E97C-480D-BF2F-4A7CA9322C72}" srcOrd="0" destOrd="0" presId="urn:microsoft.com/office/officeart/2005/8/layout/orgChart1"/>
    <dgm:cxn modelId="{E7BABCE5-7F1A-CF4C-B2DC-361AF26570DB}" type="presParOf" srcId="{97366183-F450-40C9-9F95-8B5067CD2160}" destId="{539E2ED7-5AA0-41C0-B570-27B81DB895C0}" srcOrd="1" destOrd="0" presId="urn:microsoft.com/office/officeart/2005/8/layout/orgChart1"/>
    <dgm:cxn modelId="{2CCA5F80-F543-3846-B8F0-46CDC275856D}" type="presParOf" srcId="{291F842F-DB2C-4FC3-94ED-4A10557960BF}" destId="{CEB5A25D-907C-47BB-90CE-52EB5A65D5A4}" srcOrd="1" destOrd="0" presId="urn:microsoft.com/office/officeart/2005/8/layout/orgChart1"/>
    <dgm:cxn modelId="{8EF2C545-1011-8F42-A9C2-A9E1EC015B24}" type="presParOf" srcId="{CEB5A25D-907C-47BB-90CE-52EB5A65D5A4}" destId="{0E8F76FC-5C60-40FC-BF18-F667EF28CEB3}" srcOrd="0" destOrd="0" presId="urn:microsoft.com/office/officeart/2005/8/layout/orgChart1"/>
    <dgm:cxn modelId="{267B2E82-7B7D-F740-A7FA-5C495DE4A741}" type="presParOf" srcId="{CEB5A25D-907C-47BB-90CE-52EB5A65D5A4}" destId="{C87BDED9-8C37-492A-967B-3D44F4883980}" srcOrd="1" destOrd="0" presId="urn:microsoft.com/office/officeart/2005/8/layout/orgChart1"/>
    <dgm:cxn modelId="{8E7A2F29-743E-064E-9721-8E40DFBC87B3}" type="presParOf" srcId="{C87BDED9-8C37-492A-967B-3D44F4883980}" destId="{730DEC7D-6D2C-4489-B103-0626B4E2D5EC}" srcOrd="0" destOrd="0" presId="urn:microsoft.com/office/officeart/2005/8/layout/orgChart1"/>
    <dgm:cxn modelId="{7EBFE2F6-509E-D64A-93D4-25EDA3E34189}" type="presParOf" srcId="{730DEC7D-6D2C-4489-B103-0626B4E2D5EC}" destId="{997C9AE8-2453-4071-A32C-276DA760D133}" srcOrd="0" destOrd="0" presId="urn:microsoft.com/office/officeart/2005/8/layout/orgChart1"/>
    <dgm:cxn modelId="{687D05F8-4A76-6F40-9D40-49E45C90523E}" type="presParOf" srcId="{730DEC7D-6D2C-4489-B103-0626B4E2D5EC}" destId="{983F8733-E3E7-4682-BD8E-BFCB8806CFBC}" srcOrd="1" destOrd="0" presId="urn:microsoft.com/office/officeart/2005/8/layout/orgChart1"/>
    <dgm:cxn modelId="{0E6F7A0F-8AF7-4D4F-B670-F67F3EA58423}" type="presParOf" srcId="{C87BDED9-8C37-492A-967B-3D44F4883980}" destId="{F3C13D84-8C31-4351-A6E8-A52CD2E7C573}" srcOrd="1" destOrd="0" presId="urn:microsoft.com/office/officeart/2005/8/layout/orgChart1"/>
    <dgm:cxn modelId="{83944108-69C6-C349-A4CD-22BB010AE4C2}" type="presParOf" srcId="{C87BDED9-8C37-492A-967B-3D44F4883980}" destId="{EBCC53B7-2300-4FB1-A1DA-904D4D7E64E7}" srcOrd="2" destOrd="0" presId="urn:microsoft.com/office/officeart/2005/8/layout/orgChart1"/>
    <dgm:cxn modelId="{18A3912E-F129-6041-A4C4-8ACDA34D6D85}" type="presParOf" srcId="{CEB5A25D-907C-47BB-90CE-52EB5A65D5A4}" destId="{2AA21497-5952-42DB-89BC-5346640C5C38}" srcOrd="2" destOrd="0" presId="urn:microsoft.com/office/officeart/2005/8/layout/orgChart1"/>
    <dgm:cxn modelId="{73263A7D-397B-0745-BBCB-10D93A8C76C6}" type="presParOf" srcId="{CEB5A25D-907C-47BB-90CE-52EB5A65D5A4}" destId="{4AA2DF06-4C5C-4C43-A4FC-15FDB8514021}" srcOrd="3" destOrd="0" presId="urn:microsoft.com/office/officeart/2005/8/layout/orgChart1"/>
    <dgm:cxn modelId="{5C5E4884-6548-794D-85F0-E0C0414CD691}" type="presParOf" srcId="{4AA2DF06-4C5C-4C43-A4FC-15FDB8514021}" destId="{0CAEAAF0-A5CE-4CCA-BB63-AADA921BC101}" srcOrd="0" destOrd="0" presId="urn:microsoft.com/office/officeart/2005/8/layout/orgChart1"/>
    <dgm:cxn modelId="{96459E5D-C0C4-8648-89F6-E3F2ADE6A922}" type="presParOf" srcId="{0CAEAAF0-A5CE-4CCA-BB63-AADA921BC101}" destId="{EF7EF627-6D48-4653-8675-8738B361B9C5}" srcOrd="0" destOrd="0" presId="urn:microsoft.com/office/officeart/2005/8/layout/orgChart1"/>
    <dgm:cxn modelId="{C5DE6B35-5384-1341-9CD0-CCA3498D19EC}" type="presParOf" srcId="{0CAEAAF0-A5CE-4CCA-BB63-AADA921BC101}" destId="{97D966D9-3CC9-4957-8485-B1908E0EF0A2}" srcOrd="1" destOrd="0" presId="urn:microsoft.com/office/officeart/2005/8/layout/orgChart1"/>
    <dgm:cxn modelId="{DE079202-B208-A04B-AC52-E624B29D6C1B}" type="presParOf" srcId="{4AA2DF06-4C5C-4C43-A4FC-15FDB8514021}" destId="{2CEE9CCD-234A-4D0A-951D-E93710A5D00E}" srcOrd="1" destOrd="0" presId="urn:microsoft.com/office/officeart/2005/8/layout/orgChart1"/>
    <dgm:cxn modelId="{6D24712D-0DBB-524E-AAEB-C7F4293A444D}" type="presParOf" srcId="{4AA2DF06-4C5C-4C43-A4FC-15FDB8514021}" destId="{6CA5558A-46A9-492A-A9D9-E898765FF2E6}" srcOrd="2" destOrd="0" presId="urn:microsoft.com/office/officeart/2005/8/layout/orgChart1"/>
    <dgm:cxn modelId="{8266784D-93FD-3F43-AE64-733FE1E78453}" type="presParOf" srcId="{291F842F-DB2C-4FC3-94ED-4A10557960BF}" destId="{BE5DE0DA-3CBF-4881-B4BF-0A09BB148365}" srcOrd="2" destOrd="0" presId="urn:microsoft.com/office/officeart/2005/8/layout/orgChart1"/>
    <dgm:cxn modelId="{CD11E978-7F85-804F-84D6-383CF380E4AD}" type="presParOf" srcId="{337D0F77-F832-407E-8CFD-ECBD10D2EBB6}" destId="{AF7A10AD-AEFD-4735-A1CC-F8D1E0940897}" srcOrd="2" destOrd="0" presId="urn:microsoft.com/office/officeart/2005/8/layout/orgChart1"/>
    <dgm:cxn modelId="{E419C751-AE5E-7847-83B9-CA81877920C2}" type="presParOf" srcId="{E0352858-22B1-4B51-AE03-7687B2E4724D}" destId="{BA43DBF8-220F-4872-A014-9724AFE955A1}" srcOrd="2" destOrd="0" presId="urn:microsoft.com/office/officeart/2005/8/layout/orgChart1"/>
    <dgm:cxn modelId="{8855F080-4EAB-F74B-8BD2-A9AAAD580057}" type="presParOf" srcId="{E0352858-22B1-4B51-AE03-7687B2E4724D}" destId="{84DCDE05-34F6-4E01-A22B-A49AF5315F6E}" srcOrd="3" destOrd="0" presId="urn:microsoft.com/office/officeart/2005/8/layout/orgChart1"/>
    <dgm:cxn modelId="{CCF3736A-8F9C-624C-B0F2-1D6B518A08D3}" type="presParOf" srcId="{84DCDE05-34F6-4E01-A22B-A49AF5315F6E}" destId="{3B1A4BFF-430C-49C4-9936-14D1C719A0FB}" srcOrd="0" destOrd="0" presId="urn:microsoft.com/office/officeart/2005/8/layout/orgChart1"/>
    <dgm:cxn modelId="{6A18632D-E3AF-5542-A895-78276A33C89C}" type="presParOf" srcId="{3B1A4BFF-430C-49C4-9936-14D1C719A0FB}" destId="{DC80D234-F157-4AF8-BBF9-2DBA69C47F4E}" srcOrd="0" destOrd="0" presId="urn:microsoft.com/office/officeart/2005/8/layout/orgChart1"/>
    <dgm:cxn modelId="{22C741A5-C6AC-9746-84A8-1C82ED6321D2}" type="presParOf" srcId="{3B1A4BFF-430C-49C4-9936-14D1C719A0FB}" destId="{62256C14-C71D-45EB-98D7-D62CFF733CA8}" srcOrd="1" destOrd="0" presId="urn:microsoft.com/office/officeart/2005/8/layout/orgChart1"/>
    <dgm:cxn modelId="{A65D7C98-8984-AE46-8206-9001EF3BDE60}" type="presParOf" srcId="{84DCDE05-34F6-4E01-A22B-A49AF5315F6E}" destId="{CE48FAF2-FF70-49E5-845D-20DA711CD231}" srcOrd="1" destOrd="0" presId="urn:microsoft.com/office/officeart/2005/8/layout/orgChart1"/>
    <dgm:cxn modelId="{47ABE27B-EAE8-0D4F-987E-09FA70D5048C}" type="presParOf" srcId="{CE48FAF2-FF70-49E5-845D-20DA711CD231}" destId="{8AF28012-0763-4FBE-84C6-D64388E0CF45}" srcOrd="0" destOrd="0" presId="urn:microsoft.com/office/officeart/2005/8/layout/orgChart1"/>
    <dgm:cxn modelId="{8B5034BA-4184-0B40-BB91-945E6646C4C4}" type="presParOf" srcId="{CE48FAF2-FF70-49E5-845D-20DA711CD231}" destId="{D0212CCE-3776-463B-B541-F29C2BDE5D2E}" srcOrd="1" destOrd="0" presId="urn:microsoft.com/office/officeart/2005/8/layout/orgChart1"/>
    <dgm:cxn modelId="{0A2D340C-184C-0543-8EF4-B349F190B4BC}" type="presParOf" srcId="{D0212CCE-3776-463B-B541-F29C2BDE5D2E}" destId="{2C144085-A225-42E3-8A64-CE86EB2BF6D1}" srcOrd="0" destOrd="0" presId="urn:microsoft.com/office/officeart/2005/8/layout/orgChart1"/>
    <dgm:cxn modelId="{7BA56749-47DE-3249-B72D-6719EE0993AD}" type="presParOf" srcId="{2C144085-A225-42E3-8A64-CE86EB2BF6D1}" destId="{9E5F514C-F258-4B38-AB96-C7EB150ACCB5}" srcOrd="0" destOrd="0" presId="urn:microsoft.com/office/officeart/2005/8/layout/orgChart1"/>
    <dgm:cxn modelId="{C7648F11-C175-194D-BE1B-9D683A8AB58A}" type="presParOf" srcId="{2C144085-A225-42E3-8A64-CE86EB2BF6D1}" destId="{2FF06191-D48F-4E60-9964-BD7A0183AF3E}" srcOrd="1" destOrd="0" presId="urn:microsoft.com/office/officeart/2005/8/layout/orgChart1"/>
    <dgm:cxn modelId="{B3816736-EF56-9D42-8426-DC933B0301D2}" type="presParOf" srcId="{D0212CCE-3776-463B-B541-F29C2BDE5D2E}" destId="{A81861A4-D907-4DA9-80F9-7B21E035D125}" srcOrd="1" destOrd="0" presId="urn:microsoft.com/office/officeart/2005/8/layout/orgChart1"/>
    <dgm:cxn modelId="{7D02BBA2-67C1-554C-982D-2ADFD3E890AE}" type="presParOf" srcId="{A81861A4-D907-4DA9-80F9-7B21E035D125}" destId="{A79EECAB-860F-43DA-B95F-9DA39738D838}" srcOrd="0" destOrd="0" presId="urn:microsoft.com/office/officeart/2005/8/layout/orgChart1"/>
    <dgm:cxn modelId="{EA7EC098-E1DC-1840-A568-C6CD3714AF3E}" type="presParOf" srcId="{A81861A4-D907-4DA9-80F9-7B21E035D125}" destId="{3E137D9C-4034-46D1-A7BA-9D15CD85BD51}" srcOrd="1" destOrd="0" presId="urn:microsoft.com/office/officeart/2005/8/layout/orgChart1"/>
    <dgm:cxn modelId="{752D30A7-C9F1-874D-A8FA-3F8C25D0F383}" type="presParOf" srcId="{3E137D9C-4034-46D1-A7BA-9D15CD85BD51}" destId="{777F0B97-A080-43DC-9BBB-6879C6B36A62}" srcOrd="0" destOrd="0" presId="urn:microsoft.com/office/officeart/2005/8/layout/orgChart1"/>
    <dgm:cxn modelId="{765A603F-F724-8241-A631-668DB11EBA57}" type="presParOf" srcId="{777F0B97-A080-43DC-9BBB-6879C6B36A62}" destId="{10FCCDD8-E04B-4A85-B8A6-584904D6A2A4}" srcOrd="0" destOrd="0" presId="urn:microsoft.com/office/officeart/2005/8/layout/orgChart1"/>
    <dgm:cxn modelId="{7B92C02C-8992-DC49-8706-6D7532DE99DF}" type="presParOf" srcId="{777F0B97-A080-43DC-9BBB-6879C6B36A62}" destId="{1B2DA73C-9F9D-4979-95DC-B0F8B0A6FF5E}" srcOrd="1" destOrd="0" presId="urn:microsoft.com/office/officeart/2005/8/layout/orgChart1"/>
    <dgm:cxn modelId="{0F9A7FBD-6C9D-AF4F-8B74-2ABBC07C5890}" type="presParOf" srcId="{3E137D9C-4034-46D1-A7BA-9D15CD85BD51}" destId="{EC33158F-E629-464F-A24B-754A7BA883EA}" srcOrd="1" destOrd="0" presId="urn:microsoft.com/office/officeart/2005/8/layout/orgChart1"/>
    <dgm:cxn modelId="{BEBDF52E-8DCC-484A-97FA-87FEAA45AB72}" type="presParOf" srcId="{3E137D9C-4034-46D1-A7BA-9D15CD85BD51}" destId="{DCDB20E1-CC20-4269-B99E-624A100F4411}" srcOrd="2" destOrd="0" presId="urn:microsoft.com/office/officeart/2005/8/layout/orgChart1"/>
    <dgm:cxn modelId="{52C5DBDF-9B86-0643-9EC6-00313183580E}" type="presParOf" srcId="{A81861A4-D907-4DA9-80F9-7B21E035D125}" destId="{01C76823-7F55-42B2-AFBB-D6085F891D75}" srcOrd="2" destOrd="0" presId="urn:microsoft.com/office/officeart/2005/8/layout/orgChart1"/>
    <dgm:cxn modelId="{28C7E076-46F5-7949-9269-748B7ADB0DE8}" type="presParOf" srcId="{A81861A4-D907-4DA9-80F9-7B21E035D125}" destId="{90088350-EA38-44C0-82A4-8B487E67144E}" srcOrd="3" destOrd="0" presId="urn:microsoft.com/office/officeart/2005/8/layout/orgChart1"/>
    <dgm:cxn modelId="{8FE32B15-BFE3-AE4D-88FE-2B8B07EF49E3}" type="presParOf" srcId="{90088350-EA38-44C0-82A4-8B487E67144E}" destId="{EAA7660F-F92F-4955-806B-48C0237DF6DC}" srcOrd="0" destOrd="0" presId="urn:microsoft.com/office/officeart/2005/8/layout/orgChart1"/>
    <dgm:cxn modelId="{A96C79E2-FDBD-044E-BDB9-E5BB9506866F}" type="presParOf" srcId="{EAA7660F-F92F-4955-806B-48C0237DF6DC}" destId="{7864D497-D918-4C64-A19C-9277993CEE30}" srcOrd="0" destOrd="0" presId="urn:microsoft.com/office/officeart/2005/8/layout/orgChart1"/>
    <dgm:cxn modelId="{E14FA00C-E973-A645-8780-B59FD6B7F823}" type="presParOf" srcId="{EAA7660F-F92F-4955-806B-48C0237DF6DC}" destId="{21BCBD68-6291-42F1-B7DD-9A313F339CE0}" srcOrd="1" destOrd="0" presId="urn:microsoft.com/office/officeart/2005/8/layout/orgChart1"/>
    <dgm:cxn modelId="{A2DFBABC-E8CB-0942-8C2E-5315F4FFF2A9}" type="presParOf" srcId="{90088350-EA38-44C0-82A4-8B487E67144E}" destId="{B9BFE4AA-C8DA-40B0-9081-261A367BD72B}" srcOrd="1" destOrd="0" presId="urn:microsoft.com/office/officeart/2005/8/layout/orgChart1"/>
    <dgm:cxn modelId="{F292BEF6-47B3-8E46-9CF8-358E8ADA2647}" type="presParOf" srcId="{90088350-EA38-44C0-82A4-8B487E67144E}" destId="{EA17FC20-EC22-4823-BD90-B9F1C4128597}" srcOrd="2" destOrd="0" presId="urn:microsoft.com/office/officeart/2005/8/layout/orgChart1"/>
    <dgm:cxn modelId="{72E2FAD0-43ED-B24D-AA1F-D2E555F5EC98}" type="presParOf" srcId="{D0212CCE-3776-463B-B541-F29C2BDE5D2E}" destId="{A5AE0EF7-3C62-489A-8715-6449BF8517F5}" srcOrd="2" destOrd="0" presId="urn:microsoft.com/office/officeart/2005/8/layout/orgChart1"/>
    <dgm:cxn modelId="{F38CCAE4-0AFA-3949-A7F2-C91AEE9B76E9}" type="presParOf" srcId="{CE48FAF2-FF70-49E5-845D-20DA711CD231}" destId="{D1432E77-F58B-4B46-BE90-E66897EE649A}" srcOrd="2" destOrd="0" presId="urn:microsoft.com/office/officeart/2005/8/layout/orgChart1"/>
    <dgm:cxn modelId="{40AE701D-9D5A-A04A-8A76-DE8F9E657F67}" type="presParOf" srcId="{CE48FAF2-FF70-49E5-845D-20DA711CD231}" destId="{F342D563-D7F9-41A1-88C1-B91A429F3AEE}" srcOrd="3" destOrd="0" presId="urn:microsoft.com/office/officeart/2005/8/layout/orgChart1"/>
    <dgm:cxn modelId="{2787C84F-19AE-0A4B-9ED4-BAD0749D9660}" type="presParOf" srcId="{F342D563-D7F9-41A1-88C1-B91A429F3AEE}" destId="{A26D52B0-6E8A-4F2A-9DAA-2C4212B7C4F8}" srcOrd="0" destOrd="0" presId="urn:microsoft.com/office/officeart/2005/8/layout/orgChart1"/>
    <dgm:cxn modelId="{E76276AA-C808-124E-BF8D-7A31D09E3542}" type="presParOf" srcId="{A26D52B0-6E8A-4F2A-9DAA-2C4212B7C4F8}" destId="{76EBCB30-373D-49A0-851C-57837E47E313}" srcOrd="0" destOrd="0" presId="urn:microsoft.com/office/officeart/2005/8/layout/orgChart1"/>
    <dgm:cxn modelId="{647BBED4-578C-F641-9D0C-730FB2B017EE}" type="presParOf" srcId="{A26D52B0-6E8A-4F2A-9DAA-2C4212B7C4F8}" destId="{E236C7D2-B4E8-4539-BA12-18E6F3BBE61C}" srcOrd="1" destOrd="0" presId="urn:microsoft.com/office/officeart/2005/8/layout/orgChart1"/>
    <dgm:cxn modelId="{03051C3B-6486-1845-B81B-11926A42B1D9}" type="presParOf" srcId="{F342D563-D7F9-41A1-88C1-B91A429F3AEE}" destId="{50F663E9-C6B3-4B2C-B722-AE5CF96087B8}" srcOrd="1" destOrd="0" presId="urn:microsoft.com/office/officeart/2005/8/layout/orgChart1"/>
    <dgm:cxn modelId="{C16768FA-658D-FA41-8EC8-E79ED4E03E17}" type="presParOf" srcId="{50F663E9-C6B3-4B2C-B722-AE5CF96087B8}" destId="{886239B5-DBE3-47EF-8FBC-B3CFF5D54C2B}" srcOrd="0" destOrd="0" presId="urn:microsoft.com/office/officeart/2005/8/layout/orgChart1"/>
    <dgm:cxn modelId="{B3814E4A-2228-984F-8413-315FD26C68BF}" type="presParOf" srcId="{50F663E9-C6B3-4B2C-B722-AE5CF96087B8}" destId="{F3E1C04E-A71D-422F-A159-21DE270F469F}" srcOrd="1" destOrd="0" presId="urn:microsoft.com/office/officeart/2005/8/layout/orgChart1"/>
    <dgm:cxn modelId="{C88238C8-40D1-024E-8144-C69445190E3D}" type="presParOf" srcId="{F3E1C04E-A71D-422F-A159-21DE270F469F}" destId="{85DD8F22-BB09-4981-95F5-D9DD53C80CD9}" srcOrd="0" destOrd="0" presId="urn:microsoft.com/office/officeart/2005/8/layout/orgChart1"/>
    <dgm:cxn modelId="{C8FDCA56-098E-5941-837D-A7AE37B471D5}" type="presParOf" srcId="{85DD8F22-BB09-4981-95F5-D9DD53C80CD9}" destId="{A9FB1EC5-AD97-47D3-80AA-7FF3821D4895}" srcOrd="0" destOrd="0" presId="urn:microsoft.com/office/officeart/2005/8/layout/orgChart1"/>
    <dgm:cxn modelId="{83B9D3E6-5206-5A4C-B189-F74FD773B55B}" type="presParOf" srcId="{85DD8F22-BB09-4981-95F5-D9DD53C80CD9}" destId="{61DEDF0D-B30A-422C-9899-E5874FEEC095}" srcOrd="1" destOrd="0" presId="urn:microsoft.com/office/officeart/2005/8/layout/orgChart1"/>
    <dgm:cxn modelId="{C7C3784A-9602-8648-8357-D88B97C532F0}" type="presParOf" srcId="{F3E1C04E-A71D-422F-A159-21DE270F469F}" destId="{BC582ADC-BB1F-4CFC-9121-99662E1C045F}" srcOrd="1" destOrd="0" presId="urn:microsoft.com/office/officeart/2005/8/layout/orgChart1"/>
    <dgm:cxn modelId="{C545CEDE-A257-A944-852F-80A72C4B2D86}" type="presParOf" srcId="{F3E1C04E-A71D-422F-A159-21DE270F469F}" destId="{0B3BB28A-B284-4BD9-960E-4820BDB47493}" srcOrd="2" destOrd="0" presId="urn:microsoft.com/office/officeart/2005/8/layout/orgChart1"/>
    <dgm:cxn modelId="{AA9E86A4-BA65-7543-A693-1DA39E756FD4}" type="presParOf" srcId="{50F663E9-C6B3-4B2C-B722-AE5CF96087B8}" destId="{8650B1A6-9137-4E78-A733-0047CC44C738}" srcOrd="2" destOrd="0" presId="urn:microsoft.com/office/officeart/2005/8/layout/orgChart1"/>
    <dgm:cxn modelId="{5946409C-EF97-DC43-B7B5-BBE1205DA77C}" type="presParOf" srcId="{50F663E9-C6B3-4B2C-B722-AE5CF96087B8}" destId="{D3EA4573-4D47-47ED-AC0F-60BDEB09B306}" srcOrd="3" destOrd="0" presId="urn:microsoft.com/office/officeart/2005/8/layout/orgChart1"/>
    <dgm:cxn modelId="{ED2F1EC9-133F-2E48-8858-28867BD9AD96}" type="presParOf" srcId="{D3EA4573-4D47-47ED-AC0F-60BDEB09B306}" destId="{CA57C2DF-AC56-4FC9-B497-A265F367AD6A}" srcOrd="0" destOrd="0" presId="urn:microsoft.com/office/officeart/2005/8/layout/orgChart1"/>
    <dgm:cxn modelId="{6ED661CA-562D-384F-8DAB-845A600BBDD4}" type="presParOf" srcId="{CA57C2DF-AC56-4FC9-B497-A265F367AD6A}" destId="{E1A56B17-4EE8-4D21-B140-DFE537625B7F}" srcOrd="0" destOrd="0" presId="urn:microsoft.com/office/officeart/2005/8/layout/orgChart1"/>
    <dgm:cxn modelId="{D4389BA9-B67D-6341-8AF5-2B8C1465A958}" type="presParOf" srcId="{CA57C2DF-AC56-4FC9-B497-A265F367AD6A}" destId="{6BE783AF-BEBC-4AAA-8A6E-CF8BD374F3FF}" srcOrd="1" destOrd="0" presId="urn:microsoft.com/office/officeart/2005/8/layout/orgChart1"/>
    <dgm:cxn modelId="{687AAF9B-9D57-7441-A63D-B2581A1D3C37}" type="presParOf" srcId="{D3EA4573-4D47-47ED-AC0F-60BDEB09B306}" destId="{CB0671DC-0A40-4171-932F-5ED1F7CBB045}" srcOrd="1" destOrd="0" presId="urn:microsoft.com/office/officeart/2005/8/layout/orgChart1"/>
    <dgm:cxn modelId="{777BE4A3-9929-1D49-AA64-C657137238A6}" type="presParOf" srcId="{D3EA4573-4D47-47ED-AC0F-60BDEB09B306}" destId="{38A46ED3-25F0-4E4C-9521-6FCFEC6EF467}" srcOrd="2" destOrd="0" presId="urn:microsoft.com/office/officeart/2005/8/layout/orgChart1"/>
    <dgm:cxn modelId="{2BD6572B-A362-AE49-A9B4-2CE664317525}" type="presParOf" srcId="{F342D563-D7F9-41A1-88C1-B91A429F3AEE}" destId="{AC4A6C33-392C-431D-9BF1-14B8D0033B6A}" srcOrd="2" destOrd="0" presId="urn:microsoft.com/office/officeart/2005/8/layout/orgChart1"/>
    <dgm:cxn modelId="{179C616E-5B18-8F41-A3D5-8152AA80C9EB}" type="presParOf" srcId="{84DCDE05-34F6-4E01-A22B-A49AF5315F6E}" destId="{2AA8DBFE-8680-49D6-9A57-5133EB1E0B76}" srcOrd="2" destOrd="0" presId="urn:microsoft.com/office/officeart/2005/8/layout/orgChart1"/>
    <dgm:cxn modelId="{681C4FED-E512-9E40-8229-70113647259A}" type="presParOf" srcId="{2A37B66B-AB77-422E-A0CC-DE1D510C4286}" destId="{69CAE3BF-756A-4989-BC5B-4C3AEB0DCBFA}" srcOrd="2" destOrd="0" presId="urn:microsoft.com/office/officeart/2005/8/layout/orgChart1"/>
    <dgm:cxn modelId="{C18D62AA-D7B8-8A4D-88DD-FE3485C22DF4}" type="presParOf" srcId="{65173352-F049-4E23-952B-39303E2A4233}" destId="{953AE98F-8A42-4822-8E49-96BEAE062A66}" srcOrd="2" destOrd="0" presId="urn:microsoft.com/office/officeart/2005/8/layout/orgChart1"/>
    <dgm:cxn modelId="{C71FA1A4-07FD-3B42-AFA1-E58A57AECEAD}" type="presParOf" srcId="{C5E929BA-B5D6-4AD6-9C66-3BDD0F14040C}" destId="{101AFAAD-D872-4B7D-8BE5-E1655CCBFA40}" srcOrd="2" destOrd="0" presId="urn:microsoft.com/office/officeart/2005/8/layout/orgChart1"/>
    <dgm:cxn modelId="{A180A8EE-C0D2-3948-A8CB-9C2785F596AF}" type="presParOf" srcId="{C5E929BA-B5D6-4AD6-9C66-3BDD0F14040C}" destId="{EFE1110C-E596-4284-ADDD-3E68D517DA11}" srcOrd="3" destOrd="0" presId="urn:microsoft.com/office/officeart/2005/8/layout/orgChart1"/>
    <dgm:cxn modelId="{BE69797E-48ED-0C42-8DA3-179FD8A6F3BF}" type="presParOf" srcId="{EFE1110C-E596-4284-ADDD-3E68D517DA11}" destId="{74FE82CF-9DF7-474D-A7E4-F3E2255AE02F}" srcOrd="0" destOrd="0" presId="urn:microsoft.com/office/officeart/2005/8/layout/orgChart1"/>
    <dgm:cxn modelId="{C062C729-B3F2-AD4E-A644-40CCAA1D95AD}" type="presParOf" srcId="{74FE82CF-9DF7-474D-A7E4-F3E2255AE02F}" destId="{9DD112AE-C3E8-479B-BB03-502CCD9E1723}" srcOrd="0" destOrd="0" presId="urn:microsoft.com/office/officeart/2005/8/layout/orgChart1"/>
    <dgm:cxn modelId="{B7D0A93F-389F-9449-9BB3-CF508D8A5F94}" type="presParOf" srcId="{74FE82CF-9DF7-474D-A7E4-F3E2255AE02F}" destId="{BA556EB5-5E26-4326-8167-FB0975DFAEEB}" srcOrd="1" destOrd="0" presId="urn:microsoft.com/office/officeart/2005/8/layout/orgChart1"/>
    <dgm:cxn modelId="{4482C03F-DDF4-1A42-97F2-13D6237E6EE7}" type="presParOf" srcId="{EFE1110C-E596-4284-ADDD-3E68D517DA11}" destId="{AC42AB23-BB62-4ADE-A402-417CD3B88B0E}" srcOrd="1" destOrd="0" presId="urn:microsoft.com/office/officeart/2005/8/layout/orgChart1"/>
    <dgm:cxn modelId="{D13AEA94-E80F-314C-AA13-ECFF72ADE0E7}" type="presParOf" srcId="{AC42AB23-BB62-4ADE-A402-417CD3B88B0E}" destId="{CF2EA253-4DB3-4AA6-B199-676F6CCE4DE0}" srcOrd="0" destOrd="0" presId="urn:microsoft.com/office/officeart/2005/8/layout/orgChart1"/>
    <dgm:cxn modelId="{6B95D4A4-D1AE-F84B-98D4-2873BA3D7D80}" type="presParOf" srcId="{AC42AB23-BB62-4ADE-A402-417CD3B88B0E}" destId="{DE3ABA88-C436-45DC-97F8-89C0D49BC425}" srcOrd="1" destOrd="0" presId="urn:microsoft.com/office/officeart/2005/8/layout/orgChart1"/>
    <dgm:cxn modelId="{7B48F02D-7286-9142-899A-AB1CE62EB9AE}" type="presParOf" srcId="{DE3ABA88-C436-45DC-97F8-89C0D49BC425}" destId="{F9D371AF-1032-4954-A0EE-0E52AD1972C0}" srcOrd="0" destOrd="0" presId="urn:microsoft.com/office/officeart/2005/8/layout/orgChart1"/>
    <dgm:cxn modelId="{FC784A67-1B0C-CD48-AFB8-63D6A991705F}" type="presParOf" srcId="{F9D371AF-1032-4954-A0EE-0E52AD1972C0}" destId="{C4774EAC-48B2-449F-8F55-3A1E276410F5}" srcOrd="0" destOrd="0" presId="urn:microsoft.com/office/officeart/2005/8/layout/orgChart1"/>
    <dgm:cxn modelId="{616ACC0A-4046-D946-B6A6-FD076C4ED8CF}" type="presParOf" srcId="{F9D371AF-1032-4954-A0EE-0E52AD1972C0}" destId="{0BADD615-546C-496A-9F38-2EFB7375C03C}" srcOrd="1" destOrd="0" presId="urn:microsoft.com/office/officeart/2005/8/layout/orgChart1"/>
    <dgm:cxn modelId="{E61F03D2-0ECD-6646-B852-FFEC3BB0DF5C}" type="presParOf" srcId="{DE3ABA88-C436-45DC-97F8-89C0D49BC425}" destId="{FD7333B2-4A7F-4874-A633-29582F84D282}" srcOrd="1" destOrd="0" presId="urn:microsoft.com/office/officeart/2005/8/layout/orgChart1"/>
    <dgm:cxn modelId="{1FBB9FBD-99F4-474A-8BF1-7C2198400A27}" type="presParOf" srcId="{FD7333B2-4A7F-4874-A633-29582F84D282}" destId="{9B5CAA27-23B0-4E9B-8081-DCE9E93777A1}" srcOrd="0" destOrd="0" presId="urn:microsoft.com/office/officeart/2005/8/layout/orgChart1"/>
    <dgm:cxn modelId="{CCC87B7E-B103-D84B-9324-4D40A6F1629B}" type="presParOf" srcId="{FD7333B2-4A7F-4874-A633-29582F84D282}" destId="{7F433BD4-EF63-4054-B88E-B4BA35E14804}" srcOrd="1" destOrd="0" presId="urn:microsoft.com/office/officeart/2005/8/layout/orgChart1"/>
    <dgm:cxn modelId="{DD29036E-EA57-464A-B252-46EBBD34867F}" type="presParOf" srcId="{7F433BD4-EF63-4054-B88E-B4BA35E14804}" destId="{EAFAEF20-67A7-4A7D-BDFD-CECA4CA3B803}" srcOrd="0" destOrd="0" presId="urn:microsoft.com/office/officeart/2005/8/layout/orgChart1"/>
    <dgm:cxn modelId="{27F346CD-91AF-6343-BFFA-7ACFB2A1719A}" type="presParOf" srcId="{EAFAEF20-67A7-4A7D-BDFD-CECA4CA3B803}" destId="{AE75C011-E098-4072-8B46-9D78B0CBD713}" srcOrd="0" destOrd="0" presId="urn:microsoft.com/office/officeart/2005/8/layout/orgChart1"/>
    <dgm:cxn modelId="{29FE2CA7-5D17-7E45-A2E0-07803CF757A6}" type="presParOf" srcId="{EAFAEF20-67A7-4A7D-BDFD-CECA4CA3B803}" destId="{730723A7-D20E-49D0-9BA5-37C4A83263D6}" srcOrd="1" destOrd="0" presId="urn:microsoft.com/office/officeart/2005/8/layout/orgChart1"/>
    <dgm:cxn modelId="{8DACEB3A-120A-1343-A57E-296E7F179C8C}" type="presParOf" srcId="{7F433BD4-EF63-4054-B88E-B4BA35E14804}" destId="{BB911B08-2A0C-4871-A051-AA602550860B}" srcOrd="1" destOrd="0" presId="urn:microsoft.com/office/officeart/2005/8/layout/orgChart1"/>
    <dgm:cxn modelId="{07C25888-76C6-E348-B096-58F4172ED9C5}" type="presParOf" srcId="{BB911B08-2A0C-4871-A051-AA602550860B}" destId="{73E1E94C-55FF-4442-B8F7-45B36B79326B}" srcOrd="0" destOrd="0" presId="urn:microsoft.com/office/officeart/2005/8/layout/orgChart1"/>
    <dgm:cxn modelId="{D3D8587E-FE25-BA49-B558-F5E86C843527}" type="presParOf" srcId="{BB911B08-2A0C-4871-A051-AA602550860B}" destId="{6EEC08D7-4DC6-4408-914E-2D9967DA9B16}" srcOrd="1" destOrd="0" presId="urn:microsoft.com/office/officeart/2005/8/layout/orgChart1"/>
    <dgm:cxn modelId="{68A1A3F7-1583-274D-B2F9-C76D6FE74B57}" type="presParOf" srcId="{6EEC08D7-4DC6-4408-914E-2D9967DA9B16}" destId="{47CA7CA2-EA4C-4C56-9FEC-70F5D087A8F2}" srcOrd="0" destOrd="0" presId="urn:microsoft.com/office/officeart/2005/8/layout/orgChart1"/>
    <dgm:cxn modelId="{CE8A6E3B-3324-A849-BE47-510AFD1BB73D}" type="presParOf" srcId="{47CA7CA2-EA4C-4C56-9FEC-70F5D087A8F2}" destId="{5898B04E-EAF3-4546-A6EC-3D9E893E4283}" srcOrd="0" destOrd="0" presId="urn:microsoft.com/office/officeart/2005/8/layout/orgChart1"/>
    <dgm:cxn modelId="{A927D001-4C6C-A347-BA9E-3C127F3EF917}" type="presParOf" srcId="{47CA7CA2-EA4C-4C56-9FEC-70F5D087A8F2}" destId="{E3E72936-3D1C-422F-BBDD-7409514BACD0}" srcOrd="1" destOrd="0" presId="urn:microsoft.com/office/officeart/2005/8/layout/orgChart1"/>
    <dgm:cxn modelId="{AB4C1F40-4566-3644-9D67-2737A7252012}" type="presParOf" srcId="{6EEC08D7-4DC6-4408-914E-2D9967DA9B16}" destId="{2C84B433-EA08-4568-9AFB-95CA3F4F2344}" srcOrd="1" destOrd="0" presId="urn:microsoft.com/office/officeart/2005/8/layout/orgChart1"/>
    <dgm:cxn modelId="{AABE43D8-5399-604A-BC6E-E0C6DDC79AD2}" type="presParOf" srcId="{2C84B433-EA08-4568-9AFB-95CA3F4F2344}" destId="{1950441F-5967-4B42-AE42-61A8DE077F14}" srcOrd="0" destOrd="0" presId="urn:microsoft.com/office/officeart/2005/8/layout/orgChart1"/>
    <dgm:cxn modelId="{866959C3-254C-9840-BDC9-B0FABA169604}" type="presParOf" srcId="{2C84B433-EA08-4568-9AFB-95CA3F4F2344}" destId="{98CBA921-C581-486D-9FF3-42B7641E3781}" srcOrd="1" destOrd="0" presId="urn:microsoft.com/office/officeart/2005/8/layout/orgChart1"/>
    <dgm:cxn modelId="{39C8EA78-3E6E-074E-89E5-61A35CC7EAFB}" type="presParOf" srcId="{98CBA921-C581-486D-9FF3-42B7641E3781}" destId="{220E69AE-CFE9-4BF3-9784-435D288165D3}" srcOrd="0" destOrd="0" presId="urn:microsoft.com/office/officeart/2005/8/layout/orgChart1"/>
    <dgm:cxn modelId="{45573FF8-510E-B544-8FE3-54ACDF28DF8B}" type="presParOf" srcId="{220E69AE-CFE9-4BF3-9784-435D288165D3}" destId="{26321DB7-0BE9-4D96-B8C1-0A6DFA06609C}" srcOrd="0" destOrd="0" presId="urn:microsoft.com/office/officeart/2005/8/layout/orgChart1"/>
    <dgm:cxn modelId="{F17C7AB4-216B-0741-8E03-5EA48D0E0BF9}" type="presParOf" srcId="{220E69AE-CFE9-4BF3-9784-435D288165D3}" destId="{8CC4D859-72C9-4D36-B767-E7B3665737EC}" srcOrd="1" destOrd="0" presId="urn:microsoft.com/office/officeart/2005/8/layout/orgChart1"/>
    <dgm:cxn modelId="{43869805-ED06-BD4D-AF1C-1B8CC21E2C3B}" type="presParOf" srcId="{98CBA921-C581-486D-9FF3-42B7641E3781}" destId="{05D1912A-A004-4105-A51B-4ECC5CE02829}" srcOrd="1" destOrd="0" presId="urn:microsoft.com/office/officeart/2005/8/layout/orgChart1"/>
    <dgm:cxn modelId="{09678D20-5F90-3341-9F83-6BC27BE24987}" type="presParOf" srcId="{98CBA921-C581-486D-9FF3-42B7641E3781}" destId="{74C2C791-7278-49DA-9521-FE46CD5FE4CE}" srcOrd="2" destOrd="0" presId="urn:microsoft.com/office/officeart/2005/8/layout/orgChart1"/>
    <dgm:cxn modelId="{EDE10291-3B28-9647-8C7D-6D5D705F5B88}" type="presParOf" srcId="{2C84B433-EA08-4568-9AFB-95CA3F4F2344}" destId="{D22D895F-2719-4C70-B723-D4192C225E02}" srcOrd="2" destOrd="0" presId="urn:microsoft.com/office/officeart/2005/8/layout/orgChart1"/>
    <dgm:cxn modelId="{06DD72BF-CD6B-B143-8601-98C1BA937790}" type="presParOf" srcId="{2C84B433-EA08-4568-9AFB-95CA3F4F2344}" destId="{0AA9F801-47B1-4934-A6C1-2EB37D236325}" srcOrd="3" destOrd="0" presId="urn:microsoft.com/office/officeart/2005/8/layout/orgChart1"/>
    <dgm:cxn modelId="{81CE59B4-252F-B94A-A85F-3B445072F7C1}" type="presParOf" srcId="{0AA9F801-47B1-4934-A6C1-2EB37D236325}" destId="{36BED1E8-821C-473A-83C5-059D4D34F1B9}" srcOrd="0" destOrd="0" presId="urn:microsoft.com/office/officeart/2005/8/layout/orgChart1"/>
    <dgm:cxn modelId="{5996A365-09D9-154C-8338-B340A28E74B4}" type="presParOf" srcId="{36BED1E8-821C-473A-83C5-059D4D34F1B9}" destId="{66F6EFDB-8D53-4457-99D0-F6861FC53179}" srcOrd="0" destOrd="0" presId="urn:microsoft.com/office/officeart/2005/8/layout/orgChart1"/>
    <dgm:cxn modelId="{DEF9237D-96FD-064C-96BD-FF00868309D4}" type="presParOf" srcId="{36BED1E8-821C-473A-83C5-059D4D34F1B9}" destId="{AC634340-52EB-4E42-9AC6-D64F52DFC9BE}" srcOrd="1" destOrd="0" presId="urn:microsoft.com/office/officeart/2005/8/layout/orgChart1"/>
    <dgm:cxn modelId="{73B5308F-7D9B-D145-A893-47E5DBA97B78}" type="presParOf" srcId="{0AA9F801-47B1-4934-A6C1-2EB37D236325}" destId="{48DFDA04-F41C-4234-ADDC-5EADBF2B9A88}" srcOrd="1" destOrd="0" presId="urn:microsoft.com/office/officeart/2005/8/layout/orgChart1"/>
    <dgm:cxn modelId="{725F5787-A76E-614F-AB30-0714B728BECD}" type="presParOf" srcId="{0AA9F801-47B1-4934-A6C1-2EB37D236325}" destId="{662B707C-2C49-4598-98D1-DE5B779DB2B5}" srcOrd="2" destOrd="0" presId="urn:microsoft.com/office/officeart/2005/8/layout/orgChart1"/>
    <dgm:cxn modelId="{E8DB2169-91E6-244F-814D-ED28F9FD8A21}" type="presParOf" srcId="{6EEC08D7-4DC6-4408-914E-2D9967DA9B16}" destId="{CEF5E6BB-546E-4D4A-BFCA-5F3D0BBB1B32}" srcOrd="2" destOrd="0" presId="urn:microsoft.com/office/officeart/2005/8/layout/orgChart1"/>
    <dgm:cxn modelId="{CF096EB9-FF7B-7946-8646-57DCD3E44EF1}" type="presParOf" srcId="{BB911B08-2A0C-4871-A051-AA602550860B}" destId="{AF5E7645-B9A3-4F4F-9FC9-EDE3D8DEFFEC}" srcOrd="2" destOrd="0" presId="urn:microsoft.com/office/officeart/2005/8/layout/orgChart1"/>
    <dgm:cxn modelId="{4BABD845-7ED4-F74A-837D-B2DD3DE22C63}" type="presParOf" srcId="{BB911B08-2A0C-4871-A051-AA602550860B}" destId="{5EEB7F3C-A4A5-4342-9A6A-F18D37ACF9C2}" srcOrd="3" destOrd="0" presId="urn:microsoft.com/office/officeart/2005/8/layout/orgChart1"/>
    <dgm:cxn modelId="{7DC91BFB-7881-5D42-899C-80747840E34D}" type="presParOf" srcId="{5EEB7F3C-A4A5-4342-9A6A-F18D37ACF9C2}" destId="{39EEE2A3-D983-494F-9C17-82E02A7F4373}" srcOrd="0" destOrd="0" presId="urn:microsoft.com/office/officeart/2005/8/layout/orgChart1"/>
    <dgm:cxn modelId="{B46E5459-79F0-244D-B389-B12AAEC5D0DD}" type="presParOf" srcId="{39EEE2A3-D983-494F-9C17-82E02A7F4373}" destId="{BECD9961-9109-4A3E-9849-81187A239344}" srcOrd="0" destOrd="0" presId="urn:microsoft.com/office/officeart/2005/8/layout/orgChart1"/>
    <dgm:cxn modelId="{F9BEA40E-E239-6744-BFAD-056357A976E4}" type="presParOf" srcId="{39EEE2A3-D983-494F-9C17-82E02A7F4373}" destId="{9E160FA5-54E9-41B5-AB4C-5F5086323736}" srcOrd="1" destOrd="0" presId="urn:microsoft.com/office/officeart/2005/8/layout/orgChart1"/>
    <dgm:cxn modelId="{E48AC9E1-C300-2A43-A249-1A548A61C79F}" type="presParOf" srcId="{5EEB7F3C-A4A5-4342-9A6A-F18D37ACF9C2}" destId="{07DB9BAA-5F6E-4649-A518-0B33D85883BF}" srcOrd="1" destOrd="0" presId="urn:microsoft.com/office/officeart/2005/8/layout/orgChart1"/>
    <dgm:cxn modelId="{76823F48-9650-D345-97A5-6B3B842A5C17}" type="presParOf" srcId="{07DB9BAA-5F6E-4649-A518-0B33D85883BF}" destId="{38E57D90-4DCB-433D-A3BD-BA20B0D58AEF}" srcOrd="0" destOrd="0" presId="urn:microsoft.com/office/officeart/2005/8/layout/orgChart1"/>
    <dgm:cxn modelId="{EBD658DB-C996-D542-90F6-9842610524D5}" type="presParOf" srcId="{07DB9BAA-5F6E-4649-A518-0B33D85883BF}" destId="{6CF03A61-5FAB-443E-A866-DC264C6098BE}" srcOrd="1" destOrd="0" presId="urn:microsoft.com/office/officeart/2005/8/layout/orgChart1"/>
    <dgm:cxn modelId="{F49D47DC-977A-9C45-8901-EE607FD8FFA0}" type="presParOf" srcId="{6CF03A61-5FAB-443E-A866-DC264C6098BE}" destId="{E2593DA9-A272-4BB2-AA0A-857F8369E2E3}" srcOrd="0" destOrd="0" presId="urn:microsoft.com/office/officeart/2005/8/layout/orgChart1"/>
    <dgm:cxn modelId="{A6A02235-9867-0949-A257-60819D47FDD5}" type="presParOf" srcId="{E2593DA9-A272-4BB2-AA0A-857F8369E2E3}" destId="{03ABE1D4-DDF6-4403-ABCD-F997840FD16E}" srcOrd="0" destOrd="0" presId="urn:microsoft.com/office/officeart/2005/8/layout/orgChart1"/>
    <dgm:cxn modelId="{9B3AE607-3F5F-BE40-8556-8DB11A1595B4}" type="presParOf" srcId="{E2593DA9-A272-4BB2-AA0A-857F8369E2E3}" destId="{EC503797-BFE0-445A-9ADF-0DA97348A8E8}" srcOrd="1" destOrd="0" presId="urn:microsoft.com/office/officeart/2005/8/layout/orgChart1"/>
    <dgm:cxn modelId="{81DD3909-9856-AF46-B3E3-9A7854410AF1}" type="presParOf" srcId="{6CF03A61-5FAB-443E-A866-DC264C6098BE}" destId="{0DE0604F-9F9D-4EDB-AF49-E4F889A7D5C7}" srcOrd="1" destOrd="0" presId="urn:microsoft.com/office/officeart/2005/8/layout/orgChart1"/>
    <dgm:cxn modelId="{BE2F768A-9345-F941-A450-8B41046195FE}" type="presParOf" srcId="{6CF03A61-5FAB-443E-A866-DC264C6098BE}" destId="{7EE298EA-C8CE-42AD-A933-A70B4961452B}" srcOrd="2" destOrd="0" presId="urn:microsoft.com/office/officeart/2005/8/layout/orgChart1"/>
    <dgm:cxn modelId="{B410396A-B41D-B042-8B33-4EF59D425D08}" type="presParOf" srcId="{07DB9BAA-5F6E-4649-A518-0B33D85883BF}" destId="{A3873B4D-368C-420D-938B-BD43407DD7A9}" srcOrd="2" destOrd="0" presId="urn:microsoft.com/office/officeart/2005/8/layout/orgChart1"/>
    <dgm:cxn modelId="{B5DF2E79-3150-A544-B815-5D3345C2AE60}" type="presParOf" srcId="{07DB9BAA-5F6E-4649-A518-0B33D85883BF}" destId="{062F3BDF-62BF-449F-A849-3C831A5F9675}" srcOrd="3" destOrd="0" presId="urn:microsoft.com/office/officeart/2005/8/layout/orgChart1"/>
    <dgm:cxn modelId="{A9AFC803-99D1-A845-8AD7-C15648737FCD}" type="presParOf" srcId="{062F3BDF-62BF-449F-A849-3C831A5F9675}" destId="{BBD2FF0A-66A3-4194-9C1B-8FC45AE881AB}" srcOrd="0" destOrd="0" presId="urn:microsoft.com/office/officeart/2005/8/layout/orgChart1"/>
    <dgm:cxn modelId="{B53527DB-EF24-0F42-A69A-A1079E841D9B}" type="presParOf" srcId="{BBD2FF0A-66A3-4194-9C1B-8FC45AE881AB}" destId="{BB6AD1E2-C010-4492-A5C0-23E6EC14F41E}" srcOrd="0" destOrd="0" presId="urn:microsoft.com/office/officeart/2005/8/layout/orgChart1"/>
    <dgm:cxn modelId="{E7A454F0-2A63-6846-8490-7F7149016BEF}" type="presParOf" srcId="{BBD2FF0A-66A3-4194-9C1B-8FC45AE881AB}" destId="{FA9A2C30-1CE2-4CBC-9609-EDAA948E1347}" srcOrd="1" destOrd="0" presId="urn:microsoft.com/office/officeart/2005/8/layout/orgChart1"/>
    <dgm:cxn modelId="{36EDC790-9D4E-554C-B71E-13CC5D169B59}" type="presParOf" srcId="{062F3BDF-62BF-449F-A849-3C831A5F9675}" destId="{F1A19B0D-3834-4351-9D99-1C71C4F4721E}" srcOrd="1" destOrd="0" presId="urn:microsoft.com/office/officeart/2005/8/layout/orgChart1"/>
    <dgm:cxn modelId="{F2BFDE4F-A08B-F84A-B608-4A56E74AB888}" type="presParOf" srcId="{062F3BDF-62BF-449F-A849-3C831A5F9675}" destId="{B717A4E4-2EA6-4BCF-9EC9-B2E8CF53118F}" srcOrd="2" destOrd="0" presId="urn:microsoft.com/office/officeart/2005/8/layout/orgChart1"/>
    <dgm:cxn modelId="{8E42B3DE-7500-AA4D-B8CC-272E62410910}" type="presParOf" srcId="{5EEB7F3C-A4A5-4342-9A6A-F18D37ACF9C2}" destId="{160F8C48-4268-4142-8B49-2EB24687D41E}" srcOrd="2" destOrd="0" presId="urn:microsoft.com/office/officeart/2005/8/layout/orgChart1"/>
    <dgm:cxn modelId="{37B4FAF5-8BCC-5C43-93C4-45A81046F51C}" type="presParOf" srcId="{7F433BD4-EF63-4054-B88E-B4BA35E14804}" destId="{56D7638B-E5D1-45A8-B3B7-C9645882F676}" srcOrd="2" destOrd="0" presId="urn:microsoft.com/office/officeart/2005/8/layout/orgChart1"/>
    <dgm:cxn modelId="{35195100-B4EC-A943-A8C2-D0EE4BE140B2}" type="presParOf" srcId="{FD7333B2-4A7F-4874-A633-29582F84D282}" destId="{CA1FEC3A-F178-4FAB-A1D6-D0508CC8BAC0}" srcOrd="2" destOrd="0" presId="urn:microsoft.com/office/officeart/2005/8/layout/orgChart1"/>
    <dgm:cxn modelId="{39B0C776-64FF-6E4D-8190-4AC0356A65B9}" type="presParOf" srcId="{FD7333B2-4A7F-4874-A633-29582F84D282}" destId="{504E3278-78AD-40E7-BEB4-804392F9F7F5}" srcOrd="3" destOrd="0" presId="urn:microsoft.com/office/officeart/2005/8/layout/orgChart1"/>
    <dgm:cxn modelId="{2571AB3D-5796-DD4B-9101-B41F4B65678F}" type="presParOf" srcId="{504E3278-78AD-40E7-BEB4-804392F9F7F5}" destId="{7E8BA3F7-33E3-4577-A41B-2EE704B00999}" srcOrd="0" destOrd="0" presId="urn:microsoft.com/office/officeart/2005/8/layout/orgChart1"/>
    <dgm:cxn modelId="{F53B2AD2-ADDA-A146-8AF7-B8765B801A08}" type="presParOf" srcId="{7E8BA3F7-33E3-4577-A41B-2EE704B00999}" destId="{F5E75F49-5148-41BA-B0D5-3140D8AE3196}" srcOrd="0" destOrd="0" presId="urn:microsoft.com/office/officeart/2005/8/layout/orgChart1"/>
    <dgm:cxn modelId="{7DC1924E-BA03-8645-9ACC-6BC6B8F53166}" type="presParOf" srcId="{7E8BA3F7-33E3-4577-A41B-2EE704B00999}" destId="{B68BF0A1-6508-41B4-BD39-7EDAEF5A0301}" srcOrd="1" destOrd="0" presId="urn:microsoft.com/office/officeart/2005/8/layout/orgChart1"/>
    <dgm:cxn modelId="{1AED60CF-3539-5D47-BCFA-EADB0A436210}" type="presParOf" srcId="{504E3278-78AD-40E7-BEB4-804392F9F7F5}" destId="{F568AEB7-8449-47D1-9FA6-293204CA9218}" srcOrd="1" destOrd="0" presId="urn:microsoft.com/office/officeart/2005/8/layout/orgChart1"/>
    <dgm:cxn modelId="{6DBCD187-5F52-444A-9493-3EFBECF4425F}" type="presParOf" srcId="{F568AEB7-8449-47D1-9FA6-293204CA9218}" destId="{75ED4C6D-05B5-405B-A821-DFB8F783BA91}" srcOrd="0" destOrd="0" presId="urn:microsoft.com/office/officeart/2005/8/layout/orgChart1"/>
    <dgm:cxn modelId="{1F2CF941-7003-6144-8E22-AA1AE2AC4F94}" type="presParOf" srcId="{F568AEB7-8449-47D1-9FA6-293204CA9218}" destId="{96A266E1-0FA4-4E43-94B6-CF49B29CE78D}" srcOrd="1" destOrd="0" presId="urn:microsoft.com/office/officeart/2005/8/layout/orgChart1"/>
    <dgm:cxn modelId="{7C6477ED-F3B5-A844-8E14-9E42F93FAF94}" type="presParOf" srcId="{96A266E1-0FA4-4E43-94B6-CF49B29CE78D}" destId="{6BED6AB9-B11F-4B39-9054-3A7B56CB8659}" srcOrd="0" destOrd="0" presId="urn:microsoft.com/office/officeart/2005/8/layout/orgChart1"/>
    <dgm:cxn modelId="{9A3C2BFD-5737-1744-A67F-94BA96BE5787}" type="presParOf" srcId="{6BED6AB9-B11F-4B39-9054-3A7B56CB8659}" destId="{218023AD-BC45-471C-8201-3E2BC7680F20}" srcOrd="0" destOrd="0" presId="urn:microsoft.com/office/officeart/2005/8/layout/orgChart1"/>
    <dgm:cxn modelId="{EFEF65A8-557E-B347-BFC7-8E5FDC089725}" type="presParOf" srcId="{6BED6AB9-B11F-4B39-9054-3A7B56CB8659}" destId="{4FE30CCB-9CF8-4F83-A54D-5D892B01DAF0}" srcOrd="1" destOrd="0" presId="urn:microsoft.com/office/officeart/2005/8/layout/orgChart1"/>
    <dgm:cxn modelId="{283178FD-C7CF-4343-837C-9F31AE46F2F1}" type="presParOf" srcId="{96A266E1-0FA4-4E43-94B6-CF49B29CE78D}" destId="{38B2AE93-4E54-4DBA-A05E-B53EF7A1E60C}" srcOrd="1" destOrd="0" presId="urn:microsoft.com/office/officeart/2005/8/layout/orgChart1"/>
    <dgm:cxn modelId="{F38CBC9C-5581-D646-80FB-F48312E93DEF}" type="presParOf" srcId="{38B2AE93-4E54-4DBA-A05E-B53EF7A1E60C}" destId="{CE6163F7-CC3D-45D6-BD7E-9B765450CE3A}" srcOrd="0" destOrd="0" presId="urn:microsoft.com/office/officeart/2005/8/layout/orgChart1"/>
    <dgm:cxn modelId="{DE4A36E8-D4C6-4748-A3C8-89CA57D71405}" type="presParOf" srcId="{38B2AE93-4E54-4DBA-A05E-B53EF7A1E60C}" destId="{808DA90A-7668-497E-BA91-9905FA472066}" srcOrd="1" destOrd="0" presId="urn:microsoft.com/office/officeart/2005/8/layout/orgChart1"/>
    <dgm:cxn modelId="{4A101255-C41C-6140-8DD6-CEBD72D5FB02}" type="presParOf" srcId="{808DA90A-7668-497E-BA91-9905FA472066}" destId="{A5A194A8-F1D0-4B81-992D-4674E293DC70}" srcOrd="0" destOrd="0" presId="urn:microsoft.com/office/officeart/2005/8/layout/orgChart1"/>
    <dgm:cxn modelId="{36CA0CF7-B177-FE47-BDFC-9F0FE09CA9AD}" type="presParOf" srcId="{A5A194A8-F1D0-4B81-992D-4674E293DC70}" destId="{1E9D336A-E33F-44DC-BD0B-9C98E41D2571}" srcOrd="0" destOrd="0" presId="urn:microsoft.com/office/officeart/2005/8/layout/orgChart1"/>
    <dgm:cxn modelId="{0BBA0FCB-E7F9-9249-A32C-D9C9D9BA355F}" type="presParOf" srcId="{A5A194A8-F1D0-4B81-992D-4674E293DC70}" destId="{CEEE2F3E-E53B-4B91-8E00-C2BFEF4EBF1F}" srcOrd="1" destOrd="0" presId="urn:microsoft.com/office/officeart/2005/8/layout/orgChart1"/>
    <dgm:cxn modelId="{84480FE6-468A-6C42-A9F3-A63CBF208A54}" type="presParOf" srcId="{808DA90A-7668-497E-BA91-9905FA472066}" destId="{35877509-7C46-4693-AD77-EE91B54C99C3}" srcOrd="1" destOrd="0" presId="urn:microsoft.com/office/officeart/2005/8/layout/orgChart1"/>
    <dgm:cxn modelId="{D5E12737-6EAF-9345-B9C8-3E683A93DDE5}" type="presParOf" srcId="{808DA90A-7668-497E-BA91-9905FA472066}" destId="{71FAF104-9FB2-4013-8B96-689D8D0E2E05}" srcOrd="2" destOrd="0" presId="urn:microsoft.com/office/officeart/2005/8/layout/orgChart1"/>
    <dgm:cxn modelId="{C91624DE-003F-294F-A792-1DD09A5F281C}" type="presParOf" srcId="{38B2AE93-4E54-4DBA-A05E-B53EF7A1E60C}" destId="{05875ADA-7391-42BD-BE97-E8767FF46AAE}" srcOrd="2" destOrd="0" presId="urn:microsoft.com/office/officeart/2005/8/layout/orgChart1"/>
    <dgm:cxn modelId="{229530B4-2278-194F-A668-44AB005907BA}" type="presParOf" srcId="{38B2AE93-4E54-4DBA-A05E-B53EF7A1E60C}" destId="{E3DC7454-203F-4AB9-A302-77A2B824A381}" srcOrd="3" destOrd="0" presId="urn:microsoft.com/office/officeart/2005/8/layout/orgChart1"/>
    <dgm:cxn modelId="{76E92936-F18D-F848-BAFA-1650D6B30F00}" type="presParOf" srcId="{E3DC7454-203F-4AB9-A302-77A2B824A381}" destId="{CB18D738-0ED6-44BA-95BD-53072989F99D}" srcOrd="0" destOrd="0" presId="urn:microsoft.com/office/officeart/2005/8/layout/orgChart1"/>
    <dgm:cxn modelId="{74600FA5-2033-D948-80A7-A034AE30EC4F}" type="presParOf" srcId="{CB18D738-0ED6-44BA-95BD-53072989F99D}" destId="{DFD001F0-4C91-43BF-B408-FE9F0618FDBF}" srcOrd="0" destOrd="0" presId="urn:microsoft.com/office/officeart/2005/8/layout/orgChart1"/>
    <dgm:cxn modelId="{A09A87B6-353B-B147-93A0-01569185615A}" type="presParOf" srcId="{CB18D738-0ED6-44BA-95BD-53072989F99D}" destId="{BDE4CD08-803F-4632-8FD9-94752C850425}" srcOrd="1" destOrd="0" presId="urn:microsoft.com/office/officeart/2005/8/layout/orgChart1"/>
    <dgm:cxn modelId="{AA15C23B-6F1B-CF4C-8967-8F1B08145C7D}" type="presParOf" srcId="{E3DC7454-203F-4AB9-A302-77A2B824A381}" destId="{1807D8B1-FC48-4E52-BD12-638C96BE6DC9}" srcOrd="1" destOrd="0" presId="urn:microsoft.com/office/officeart/2005/8/layout/orgChart1"/>
    <dgm:cxn modelId="{E6EF6B4A-0F4F-8E42-8855-80B694F95C7F}" type="presParOf" srcId="{E3DC7454-203F-4AB9-A302-77A2B824A381}" destId="{37D062EC-41FC-4F68-8C73-7821B078F432}" srcOrd="2" destOrd="0" presId="urn:microsoft.com/office/officeart/2005/8/layout/orgChart1"/>
    <dgm:cxn modelId="{2F6FF7F3-2701-2F42-B06E-D5897F0C5B64}" type="presParOf" srcId="{96A266E1-0FA4-4E43-94B6-CF49B29CE78D}" destId="{DC4188F5-583E-4A72-B288-F3308AF2E7D4}" srcOrd="2" destOrd="0" presId="urn:microsoft.com/office/officeart/2005/8/layout/orgChart1"/>
    <dgm:cxn modelId="{B51A3508-976C-9547-B60A-2886976418CD}" type="presParOf" srcId="{F568AEB7-8449-47D1-9FA6-293204CA9218}" destId="{0F52F892-D5E6-4A1C-8C86-951A785A8B1F}" srcOrd="2" destOrd="0" presId="urn:microsoft.com/office/officeart/2005/8/layout/orgChart1"/>
    <dgm:cxn modelId="{45273206-1900-6B46-A3FD-BB7541E21441}" type="presParOf" srcId="{F568AEB7-8449-47D1-9FA6-293204CA9218}" destId="{CF0F67BD-9415-4464-9802-97AF2322B58F}" srcOrd="3" destOrd="0" presId="urn:microsoft.com/office/officeart/2005/8/layout/orgChart1"/>
    <dgm:cxn modelId="{29637720-A19B-4249-84DD-217D2A4ACC1B}" type="presParOf" srcId="{CF0F67BD-9415-4464-9802-97AF2322B58F}" destId="{08F9AC82-8D29-41BF-8021-4B88A00A3E91}" srcOrd="0" destOrd="0" presId="urn:microsoft.com/office/officeart/2005/8/layout/orgChart1"/>
    <dgm:cxn modelId="{075DEF3D-5C7E-1C4E-AFF2-3E0F0FACC8CF}" type="presParOf" srcId="{08F9AC82-8D29-41BF-8021-4B88A00A3E91}" destId="{131CAADA-C73A-4D30-90FC-C301E82A8D3E}" srcOrd="0" destOrd="0" presId="urn:microsoft.com/office/officeart/2005/8/layout/orgChart1"/>
    <dgm:cxn modelId="{CF0D68BC-0232-DB4B-9B65-40B1F31066CC}" type="presParOf" srcId="{08F9AC82-8D29-41BF-8021-4B88A00A3E91}" destId="{D0C3DC83-1197-477E-8F57-1BAC8B491AD9}" srcOrd="1" destOrd="0" presId="urn:microsoft.com/office/officeart/2005/8/layout/orgChart1"/>
    <dgm:cxn modelId="{CDEE0E59-B015-F544-93AC-BD35BB51685E}" type="presParOf" srcId="{CF0F67BD-9415-4464-9802-97AF2322B58F}" destId="{EBA6693C-C777-48B4-8290-6171292B96E3}" srcOrd="1" destOrd="0" presId="urn:microsoft.com/office/officeart/2005/8/layout/orgChart1"/>
    <dgm:cxn modelId="{484326FA-62A6-E749-949A-B2DB8908C292}" type="presParOf" srcId="{EBA6693C-C777-48B4-8290-6171292B96E3}" destId="{5E151032-B163-4B78-8035-4FB68C451CA2}" srcOrd="0" destOrd="0" presId="urn:microsoft.com/office/officeart/2005/8/layout/orgChart1"/>
    <dgm:cxn modelId="{AD47A423-9245-004A-837E-19636FAE33B2}" type="presParOf" srcId="{EBA6693C-C777-48B4-8290-6171292B96E3}" destId="{C3B41BC4-96CE-4F1E-9DF5-6E9EA8EADE14}" srcOrd="1" destOrd="0" presId="urn:microsoft.com/office/officeart/2005/8/layout/orgChart1"/>
    <dgm:cxn modelId="{D93AF53A-C20A-8F48-93B8-6CE58EC3418E}" type="presParOf" srcId="{C3B41BC4-96CE-4F1E-9DF5-6E9EA8EADE14}" destId="{E51224EE-85C0-4367-AA6D-31F434D42F58}" srcOrd="0" destOrd="0" presId="urn:microsoft.com/office/officeart/2005/8/layout/orgChart1"/>
    <dgm:cxn modelId="{C602DCF3-66AF-BF40-997B-50135446FE39}" type="presParOf" srcId="{E51224EE-85C0-4367-AA6D-31F434D42F58}" destId="{89092180-5483-4692-AAD2-11A8A22B40BA}" srcOrd="0" destOrd="0" presId="urn:microsoft.com/office/officeart/2005/8/layout/orgChart1"/>
    <dgm:cxn modelId="{E0A65DFA-6BA7-F240-96B0-01CFFE1A258D}" type="presParOf" srcId="{E51224EE-85C0-4367-AA6D-31F434D42F58}" destId="{761B1D0C-483A-4A67-85B8-63BAB2A128DF}" srcOrd="1" destOrd="0" presId="urn:microsoft.com/office/officeart/2005/8/layout/orgChart1"/>
    <dgm:cxn modelId="{D9E6B77D-0656-144C-B6D1-764D3BFAE096}" type="presParOf" srcId="{C3B41BC4-96CE-4F1E-9DF5-6E9EA8EADE14}" destId="{61EE6889-7AF7-47FF-8C40-AC1B20108C1D}" srcOrd="1" destOrd="0" presId="urn:microsoft.com/office/officeart/2005/8/layout/orgChart1"/>
    <dgm:cxn modelId="{D8EAF443-CAA8-5948-AEA4-D36EB1B6A2E3}" type="presParOf" srcId="{C3B41BC4-96CE-4F1E-9DF5-6E9EA8EADE14}" destId="{062CAA9F-C56B-43F8-92B4-999C7258F519}" srcOrd="2" destOrd="0" presId="urn:microsoft.com/office/officeart/2005/8/layout/orgChart1"/>
    <dgm:cxn modelId="{A05ACD94-C63D-E148-B937-AFC86FAA43AF}" type="presParOf" srcId="{EBA6693C-C777-48B4-8290-6171292B96E3}" destId="{374619DC-FAFA-4B24-9AC7-F0E2A619637E}" srcOrd="2" destOrd="0" presId="urn:microsoft.com/office/officeart/2005/8/layout/orgChart1"/>
    <dgm:cxn modelId="{13AAD77C-BD48-9044-BDAF-9112B46F91CA}" type="presParOf" srcId="{EBA6693C-C777-48B4-8290-6171292B96E3}" destId="{6A3E570F-4103-42AA-A96D-D1F2081B6E4A}" srcOrd="3" destOrd="0" presId="urn:microsoft.com/office/officeart/2005/8/layout/orgChart1"/>
    <dgm:cxn modelId="{E11D4493-901B-A44B-BA68-FA8ABAF25B56}" type="presParOf" srcId="{6A3E570F-4103-42AA-A96D-D1F2081B6E4A}" destId="{0E727CAF-B98F-467F-9F63-F27AD90BA377}" srcOrd="0" destOrd="0" presId="urn:microsoft.com/office/officeart/2005/8/layout/orgChart1"/>
    <dgm:cxn modelId="{87C7C7C8-515E-FE48-93FF-0F58725CDC88}" type="presParOf" srcId="{0E727CAF-B98F-467F-9F63-F27AD90BA377}" destId="{9E6F16B1-1478-4559-9328-6DFCA98334BF}" srcOrd="0" destOrd="0" presId="urn:microsoft.com/office/officeart/2005/8/layout/orgChart1"/>
    <dgm:cxn modelId="{3F965218-8C5B-014D-B59A-28999A405475}" type="presParOf" srcId="{0E727CAF-B98F-467F-9F63-F27AD90BA377}" destId="{F9E29153-5534-4D1A-AD87-8C76D97414B6}" srcOrd="1" destOrd="0" presId="urn:microsoft.com/office/officeart/2005/8/layout/orgChart1"/>
    <dgm:cxn modelId="{E673C28B-B23B-1D4B-88F7-96EF944CEFB6}" type="presParOf" srcId="{6A3E570F-4103-42AA-A96D-D1F2081B6E4A}" destId="{625513DE-C02E-4F10-9084-1210BBC25E05}" srcOrd="1" destOrd="0" presId="urn:microsoft.com/office/officeart/2005/8/layout/orgChart1"/>
    <dgm:cxn modelId="{193D9443-0289-4945-B5D3-C172A08C7A64}" type="presParOf" srcId="{6A3E570F-4103-42AA-A96D-D1F2081B6E4A}" destId="{80DC9D32-54F9-48E5-A55A-0797BD29761B}" srcOrd="2" destOrd="0" presId="urn:microsoft.com/office/officeart/2005/8/layout/orgChart1"/>
    <dgm:cxn modelId="{EDE10534-7A38-6F4E-9CC5-CAB650C7A06D}" type="presParOf" srcId="{CF0F67BD-9415-4464-9802-97AF2322B58F}" destId="{F46B744F-861A-4AEB-98EB-D17DB471628E}" srcOrd="2" destOrd="0" presId="urn:microsoft.com/office/officeart/2005/8/layout/orgChart1"/>
    <dgm:cxn modelId="{FB0D3620-D278-F543-9976-18F9C687FC4E}" type="presParOf" srcId="{504E3278-78AD-40E7-BEB4-804392F9F7F5}" destId="{D6BC60B1-B112-4098-A4E8-6407B37ECCDD}" srcOrd="2" destOrd="0" presId="urn:microsoft.com/office/officeart/2005/8/layout/orgChart1"/>
    <dgm:cxn modelId="{2E1167FC-E3F7-EA4B-95BE-CE25A0D91203}" type="presParOf" srcId="{DE3ABA88-C436-45DC-97F8-89C0D49BC425}" destId="{F80C6B82-0943-4837-9F35-21067878E3A2}" srcOrd="2" destOrd="0" presId="urn:microsoft.com/office/officeart/2005/8/layout/orgChart1"/>
    <dgm:cxn modelId="{584F0485-CEE1-CA41-A316-520E94545BDD}" type="presParOf" srcId="{AC42AB23-BB62-4ADE-A402-417CD3B88B0E}" destId="{AE680981-4BE9-4FEA-B76B-9BBD63E1DE6A}" srcOrd="2" destOrd="0" presId="urn:microsoft.com/office/officeart/2005/8/layout/orgChart1"/>
    <dgm:cxn modelId="{013A538F-D859-A649-8E79-18D9289067E5}" type="presParOf" srcId="{AC42AB23-BB62-4ADE-A402-417CD3B88B0E}" destId="{4489AC24-B74B-420D-9528-9BC03D445BF0}" srcOrd="3" destOrd="0" presId="urn:microsoft.com/office/officeart/2005/8/layout/orgChart1"/>
    <dgm:cxn modelId="{F1460BC8-28BD-F04C-8376-4C9E0BF465E3}" type="presParOf" srcId="{4489AC24-B74B-420D-9528-9BC03D445BF0}" destId="{80AE499B-988E-4D5D-8C95-FB90138F3EF1}" srcOrd="0" destOrd="0" presId="urn:microsoft.com/office/officeart/2005/8/layout/orgChart1"/>
    <dgm:cxn modelId="{1ACE3F15-E4FE-D342-B7A7-FB25B222778A}" type="presParOf" srcId="{80AE499B-988E-4D5D-8C95-FB90138F3EF1}" destId="{69D5B643-623B-4F64-ACED-5CB4DAD947A9}" srcOrd="0" destOrd="0" presId="urn:microsoft.com/office/officeart/2005/8/layout/orgChart1"/>
    <dgm:cxn modelId="{82066108-4C62-2241-8DEA-BA8A11DBA04B}" type="presParOf" srcId="{80AE499B-988E-4D5D-8C95-FB90138F3EF1}" destId="{E76E18D7-38AD-4D23-A3FA-43489EB225A6}" srcOrd="1" destOrd="0" presId="urn:microsoft.com/office/officeart/2005/8/layout/orgChart1"/>
    <dgm:cxn modelId="{944ED7EB-1EEE-5F44-A8F6-3C76D97A999E}" type="presParOf" srcId="{4489AC24-B74B-420D-9528-9BC03D445BF0}" destId="{896D653C-8888-4751-90DB-5AF053026A34}" srcOrd="1" destOrd="0" presId="urn:microsoft.com/office/officeart/2005/8/layout/orgChart1"/>
    <dgm:cxn modelId="{C2B8676D-6C4A-3B44-941E-43BAE1FB080E}" type="presParOf" srcId="{896D653C-8888-4751-90DB-5AF053026A34}" destId="{6EA754D3-A061-415A-A3B4-7C03A03CF6CF}" srcOrd="0" destOrd="0" presId="urn:microsoft.com/office/officeart/2005/8/layout/orgChart1"/>
    <dgm:cxn modelId="{6CDAFF7D-C243-1741-9558-ADA63A7260A9}" type="presParOf" srcId="{896D653C-8888-4751-90DB-5AF053026A34}" destId="{1299A0C1-0B58-4149-BBC4-EFE47116650E}" srcOrd="1" destOrd="0" presId="urn:microsoft.com/office/officeart/2005/8/layout/orgChart1"/>
    <dgm:cxn modelId="{C54F8A8C-2F98-C14D-804A-CEE85232ABC9}" type="presParOf" srcId="{1299A0C1-0B58-4149-BBC4-EFE47116650E}" destId="{641DE040-76E6-47C3-9B75-1C4D01EEE0C5}" srcOrd="0" destOrd="0" presId="urn:microsoft.com/office/officeart/2005/8/layout/orgChart1"/>
    <dgm:cxn modelId="{0413C22A-C96F-3641-A15B-08920AAD80FF}" type="presParOf" srcId="{641DE040-76E6-47C3-9B75-1C4D01EEE0C5}" destId="{58A891AF-0DC8-4497-BA6C-F6BED608B04F}" srcOrd="0" destOrd="0" presId="urn:microsoft.com/office/officeart/2005/8/layout/orgChart1"/>
    <dgm:cxn modelId="{E11C8BE3-8CEC-6F49-AE70-7DC151ABF79B}" type="presParOf" srcId="{641DE040-76E6-47C3-9B75-1C4D01EEE0C5}" destId="{606C26D8-A2DF-4112-9785-489FC2323E07}" srcOrd="1" destOrd="0" presId="urn:microsoft.com/office/officeart/2005/8/layout/orgChart1"/>
    <dgm:cxn modelId="{5B72D4EC-0435-F245-B20B-05274EA33867}" type="presParOf" srcId="{1299A0C1-0B58-4149-BBC4-EFE47116650E}" destId="{3F014A3E-6050-4D24-8640-A1E99409C2E9}" srcOrd="1" destOrd="0" presId="urn:microsoft.com/office/officeart/2005/8/layout/orgChart1"/>
    <dgm:cxn modelId="{7D95B2C6-57C8-C64B-A66C-C29CD61DFFC2}" type="presParOf" srcId="{3F014A3E-6050-4D24-8640-A1E99409C2E9}" destId="{A6F01252-8B2A-40F9-85C5-A9D6EB403801}" srcOrd="0" destOrd="0" presId="urn:microsoft.com/office/officeart/2005/8/layout/orgChart1"/>
    <dgm:cxn modelId="{A8E2D8CD-A99B-9F4E-ABAA-0BEF50CEFD78}" type="presParOf" srcId="{3F014A3E-6050-4D24-8640-A1E99409C2E9}" destId="{9F3F94D6-5355-4A2A-B425-4D2193F457CA}" srcOrd="1" destOrd="0" presId="urn:microsoft.com/office/officeart/2005/8/layout/orgChart1"/>
    <dgm:cxn modelId="{3FC3AB27-F3C0-8E40-A237-90C09EB33A7F}" type="presParOf" srcId="{9F3F94D6-5355-4A2A-B425-4D2193F457CA}" destId="{874662C7-147B-4C97-AFD4-7E13B3376FF9}" srcOrd="0" destOrd="0" presId="urn:microsoft.com/office/officeart/2005/8/layout/orgChart1"/>
    <dgm:cxn modelId="{FA7B3622-7011-9F43-A1ED-206881285F01}" type="presParOf" srcId="{874662C7-147B-4C97-AFD4-7E13B3376FF9}" destId="{EED4E6D3-00BE-4542-93CC-58D99682B336}" srcOrd="0" destOrd="0" presId="urn:microsoft.com/office/officeart/2005/8/layout/orgChart1"/>
    <dgm:cxn modelId="{BC7A46F9-5732-0E4E-AB32-E8FB1A70E216}" type="presParOf" srcId="{874662C7-147B-4C97-AFD4-7E13B3376FF9}" destId="{E0287EF3-C9AB-4F86-B46E-0E96EAED3A42}" srcOrd="1" destOrd="0" presId="urn:microsoft.com/office/officeart/2005/8/layout/orgChart1"/>
    <dgm:cxn modelId="{DA7873DB-C673-8141-B5F6-C06B73D58C46}" type="presParOf" srcId="{9F3F94D6-5355-4A2A-B425-4D2193F457CA}" destId="{FD746F7B-5416-421A-916C-4443A04FD6F1}" srcOrd="1" destOrd="0" presId="urn:microsoft.com/office/officeart/2005/8/layout/orgChart1"/>
    <dgm:cxn modelId="{7F466D41-5108-E241-BD60-58F887FB6DCF}" type="presParOf" srcId="{FD746F7B-5416-421A-916C-4443A04FD6F1}" destId="{ED2E6D47-8470-49D8-9DCA-6D436A1E77BD}" srcOrd="0" destOrd="0" presId="urn:microsoft.com/office/officeart/2005/8/layout/orgChart1"/>
    <dgm:cxn modelId="{844EC2DD-1266-FC42-A85C-4A292A6E53D9}" type="presParOf" srcId="{FD746F7B-5416-421A-916C-4443A04FD6F1}" destId="{505E432E-35F9-455F-AE8C-FC0C4E54D931}" srcOrd="1" destOrd="0" presId="urn:microsoft.com/office/officeart/2005/8/layout/orgChart1"/>
    <dgm:cxn modelId="{D08CE027-E205-4841-8C9D-834354D0051E}" type="presParOf" srcId="{505E432E-35F9-455F-AE8C-FC0C4E54D931}" destId="{569888CC-8ABF-42CF-9C0E-4A32F26AC9D1}" srcOrd="0" destOrd="0" presId="urn:microsoft.com/office/officeart/2005/8/layout/orgChart1"/>
    <dgm:cxn modelId="{027A7187-7796-C247-A0A0-B260BD51336E}" type="presParOf" srcId="{569888CC-8ABF-42CF-9C0E-4A32F26AC9D1}" destId="{DC798585-50FB-410A-AD9F-28ECB2B4468D}" srcOrd="0" destOrd="0" presId="urn:microsoft.com/office/officeart/2005/8/layout/orgChart1"/>
    <dgm:cxn modelId="{3ACD03C4-6DA3-FA43-B7FE-008E2A69D4BE}" type="presParOf" srcId="{569888CC-8ABF-42CF-9C0E-4A32F26AC9D1}" destId="{77DF1C85-463C-4119-BE0C-F648F230D29C}" srcOrd="1" destOrd="0" presId="urn:microsoft.com/office/officeart/2005/8/layout/orgChart1"/>
    <dgm:cxn modelId="{72F7D672-204E-3E4A-A170-7E7D482FD91A}" type="presParOf" srcId="{505E432E-35F9-455F-AE8C-FC0C4E54D931}" destId="{DE215EED-AB4C-45C7-96F6-8363D6F1DD7D}" srcOrd="1" destOrd="0" presId="urn:microsoft.com/office/officeart/2005/8/layout/orgChart1"/>
    <dgm:cxn modelId="{43A791A1-7906-C44C-9BC2-24C17FA257B1}" type="presParOf" srcId="{505E432E-35F9-455F-AE8C-FC0C4E54D931}" destId="{70D6AC3E-7B3D-496E-BB15-EA4FA5878DFB}" srcOrd="2" destOrd="0" presId="urn:microsoft.com/office/officeart/2005/8/layout/orgChart1"/>
    <dgm:cxn modelId="{43CAC2A4-F4BC-814E-8AB6-2263FEC8A82C}" type="presParOf" srcId="{FD746F7B-5416-421A-916C-4443A04FD6F1}" destId="{D4FF7B24-27EB-440A-8E61-B16455F446FA}" srcOrd="2" destOrd="0" presId="urn:microsoft.com/office/officeart/2005/8/layout/orgChart1"/>
    <dgm:cxn modelId="{1C266EB9-0EC9-D241-AD3E-FEABDA5C0042}" type="presParOf" srcId="{FD746F7B-5416-421A-916C-4443A04FD6F1}" destId="{AC59D25C-3D69-4873-8C85-F2E103E1B2B0}" srcOrd="3" destOrd="0" presId="urn:microsoft.com/office/officeart/2005/8/layout/orgChart1"/>
    <dgm:cxn modelId="{606B68FF-7262-0C42-A586-5793F33A6778}" type="presParOf" srcId="{AC59D25C-3D69-4873-8C85-F2E103E1B2B0}" destId="{766FF3A3-707B-4242-BD53-BE04B98AFFF6}" srcOrd="0" destOrd="0" presId="urn:microsoft.com/office/officeart/2005/8/layout/orgChart1"/>
    <dgm:cxn modelId="{3D31AD40-F823-EC40-B878-61893269FAC1}" type="presParOf" srcId="{766FF3A3-707B-4242-BD53-BE04B98AFFF6}" destId="{33828924-19C7-42D3-A84A-3942B115B7E7}" srcOrd="0" destOrd="0" presId="urn:microsoft.com/office/officeart/2005/8/layout/orgChart1"/>
    <dgm:cxn modelId="{FE1BBF01-8D1B-0140-850C-E17FE74A021E}" type="presParOf" srcId="{766FF3A3-707B-4242-BD53-BE04B98AFFF6}" destId="{65F38907-0D99-4E5E-8A8F-B141946F7E0B}" srcOrd="1" destOrd="0" presId="urn:microsoft.com/office/officeart/2005/8/layout/orgChart1"/>
    <dgm:cxn modelId="{F69F4631-BB7E-F84D-A379-52E9BF0D2CCA}" type="presParOf" srcId="{AC59D25C-3D69-4873-8C85-F2E103E1B2B0}" destId="{9924B0D5-484E-4D2D-BAB4-25979BC2B19A}" srcOrd="1" destOrd="0" presId="urn:microsoft.com/office/officeart/2005/8/layout/orgChart1"/>
    <dgm:cxn modelId="{DE478499-2937-4A43-8745-5BA7BF031BA8}" type="presParOf" srcId="{AC59D25C-3D69-4873-8C85-F2E103E1B2B0}" destId="{F53A4196-63B7-4EE9-9DBF-0DE39DB9AC2C}" srcOrd="2" destOrd="0" presId="urn:microsoft.com/office/officeart/2005/8/layout/orgChart1"/>
    <dgm:cxn modelId="{20DF2E02-C78C-5341-B709-2057DDE18E16}" type="presParOf" srcId="{9F3F94D6-5355-4A2A-B425-4D2193F457CA}" destId="{6D3096CD-1617-40E4-B548-38E6B1836099}" srcOrd="2" destOrd="0" presId="urn:microsoft.com/office/officeart/2005/8/layout/orgChart1"/>
    <dgm:cxn modelId="{4FB64CF3-8567-2A4F-A5CF-68C5FB8CE89D}" type="presParOf" srcId="{3F014A3E-6050-4D24-8640-A1E99409C2E9}" destId="{C62DDF6B-C232-44CB-9CF7-86E1C91BB5D8}" srcOrd="2" destOrd="0" presId="urn:microsoft.com/office/officeart/2005/8/layout/orgChart1"/>
    <dgm:cxn modelId="{84E906C7-9F3F-9D4B-B376-BB6136082878}" type="presParOf" srcId="{3F014A3E-6050-4D24-8640-A1E99409C2E9}" destId="{5514C979-48B3-41BC-A2B9-89E2E6F4FCBD}" srcOrd="3" destOrd="0" presId="urn:microsoft.com/office/officeart/2005/8/layout/orgChart1"/>
    <dgm:cxn modelId="{643EBC23-01AC-024A-B7E3-A0B796EB2599}" type="presParOf" srcId="{5514C979-48B3-41BC-A2B9-89E2E6F4FCBD}" destId="{E260F5F9-CA07-490B-ABE8-6A5BB35555CD}" srcOrd="0" destOrd="0" presId="urn:microsoft.com/office/officeart/2005/8/layout/orgChart1"/>
    <dgm:cxn modelId="{79C01971-3135-FA49-8932-25DEEFEC9925}" type="presParOf" srcId="{E260F5F9-CA07-490B-ABE8-6A5BB35555CD}" destId="{7D063808-E66B-4F10-AEDE-F2B46DD88A8D}" srcOrd="0" destOrd="0" presId="urn:microsoft.com/office/officeart/2005/8/layout/orgChart1"/>
    <dgm:cxn modelId="{9B062CA4-9CCB-6948-9CAB-9566A5B0BB72}" type="presParOf" srcId="{E260F5F9-CA07-490B-ABE8-6A5BB35555CD}" destId="{C46FEFE6-F3D8-4811-83A7-223F443B15C5}" srcOrd="1" destOrd="0" presId="urn:microsoft.com/office/officeart/2005/8/layout/orgChart1"/>
    <dgm:cxn modelId="{67EB5BBD-1996-CC40-87CF-F78115DB5855}" type="presParOf" srcId="{5514C979-48B3-41BC-A2B9-89E2E6F4FCBD}" destId="{923F2510-5631-4303-BF08-02CC0FBCB049}" srcOrd="1" destOrd="0" presId="urn:microsoft.com/office/officeart/2005/8/layout/orgChart1"/>
    <dgm:cxn modelId="{6A317380-E9D6-7144-93BA-122E8EF2E250}" type="presParOf" srcId="{923F2510-5631-4303-BF08-02CC0FBCB049}" destId="{F47A0AA2-E3BA-4184-A5D7-427BEEE92179}" srcOrd="0" destOrd="0" presId="urn:microsoft.com/office/officeart/2005/8/layout/orgChart1"/>
    <dgm:cxn modelId="{7C018186-48FB-1345-B5DE-1B5895E6FA94}" type="presParOf" srcId="{923F2510-5631-4303-BF08-02CC0FBCB049}" destId="{A7F2A14F-29D3-42DE-9E1D-F7D9DE8DF5A2}" srcOrd="1" destOrd="0" presId="urn:microsoft.com/office/officeart/2005/8/layout/orgChart1"/>
    <dgm:cxn modelId="{D1739EC0-2395-2940-AEDF-E17837EEFA36}" type="presParOf" srcId="{A7F2A14F-29D3-42DE-9E1D-F7D9DE8DF5A2}" destId="{6DF3D2AF-F4CA-4E18-8116-532A2B3C0D53}" srcOrd="0" destOrd="0" presId="urn:microsoft.com/office/officeart/2005/8/layout/orgChart1"/>
    <dgm:cxn modelId="{30CEFC06-5972-3749-8116-77F67CA0ADB0}" type="presParOf" srcId="{6DF3D2AF-F4CA-4E18-8116-532A2B3C0D53}" destId="{EE3E5D86-25EB-4407-8465-026453C23A23}" srcOrd="0" destOrd="0" presId="urn:microsoft.com/office/officeart/2005/8/layout/orgChart1"/>
    <dgm:cxn modelId="{E476526F-43DB-CB43-ABBA-509E6131769F}" type="presParOf" srcId="{6DF3D2AF-F4CA-4E18-8116-532A2B3C0D53}" destId="{2B691D9E-9264-49CA-8E10-BE7649384ACA}" srcOrd="1" destOrd="0" presId="urn:microsoft.com/office/officeart/2005/8/layout/orgChart1"/>
    <dgm:cxn modelId="{80A72514-69D3-A949-8B19-DE418193E22E}" type="presParOf" srcId="{A7F2A14F-29D3-42DE-9E1D-F7D9DE8DF5A2}" destId="{78398CD2-8F12-4B03-9453-5F74063686A1}" srcOrd="1" destOrd="0" presId="urn:microsoft.com/office/officeart/2005/8/layout/orgChart1"/>
    <dgm:cxn modelId="{7BCA082D-E9DA-1E43-A677-AC60BB4C4F69}" type="presParOf" srcId="{A7F2A14F-29D3-42DE-9E1D-F7D9DE8DF5A2}" destId="{09223DF5-F403-45B3-9159-B03BE87F2B78}" srcOrd="2" destOrd="0" presId="urn:microsoft.com/office/officeart/2005/8/layout/orgChart1"/>
    <dgm:cxn modelId="{55BF20AC-E28C-B24C-BC95-FDF913B496FE}" type="presParOf" srcId="{923F2510-5631-4303-BF08-02CC0FBCB049}" destId="{BF3076DC-E0B9-4F30-8C19-4CD0D4A34D6E}" srcOrd="2" destOrd="0" presId="urn:microsoft.com/office/officeart/2005/8/layout/orgChart1"/>
    <dgm:cxn modelId="{643F61A5-37BE-F747-AADE-B6A784E32EDF}" type="presParOf" srcId="{923F2510-5631-4303-BF08-02CC0FBCB049}" destId="{A3352E70-5A77-44B5-B7F5-4D50519CA4C1}" srcOrd="3" destOrd="0" presId="urn:microsoft.com/office/officeart/2005/8/layout/orgChart1"/>
    <dgm:cxn modelId="{23E30F2D-5D88-7C4A-9EBE-6B9C63C63AA2}" type="presParOf" srcId="{A3352E70-5A77-44B5-B7F5-4D50519CA4C1}" destId="{FC1ED757-6A7E-4928-BF1D-DD64324EED26}" srcOrd="0" destOrd="0" presId="urn:microsoft.com/office/officeart/2005/8/layout/orgChart1"/>
    <dgm:cxn modelId="{B846C5F2-FF48-2144-8CFD-1D8537286398}" type="presParOf" srcId="{FC1ED757-6A7E-4928-BF1D-DD64324EED26}" destId="{9E5C9AA6-9446-4EB4-99B4-A71FCCB4B15E}" srcOrd="0" destOrd="0" presId="urn:microsoft.com/office/officeart/2005/8/layout/orgChart1"/>
    <dgm:cxn modelId="{90C3AB15-15A0-1C4D-AC34-ACBF38F8E73F}" type="presParOf" srcId="{FC1ED757-6A7E-4928-BF1D-DD64324EED26}" destId="{81B0235E-B204-47BF-997C-676CBC1624A4}" srcOrd="1" destOrd="0" presId="urn:microsoft.com/office/officeart/2005/8/layout/orgChart1"/>
    <dgm:cxn modelId="{41F0FC22-EB3B-2346-8B8F-E7BFC74BC4E6}" type="presParOf" srcId="{A3352E70-5A77-44B5-B7F5-4D50519CA4C1}" destId="{FE496696-DDC8-4AFC-BB93-42399D3D20AE}" srcOrd="1" destOrd="0" presId="urn:microsoft.com/office/officeart/2005/8/layout/orgChart1"/>
    <dgm:cxn modelId="{30C6C9BC-1E09-3142-BF35-2797B95D0219}" type="presParOf" srcId="{A3352E70-5A77-44B5-B7F5-4D50519CA4C1}" destId="{0094347B-F593-40B6-B266-C2A72B31F196}" srcOrd="2" destOrd="0" presId="urn:microsoft.com/office/officeart/2005/8/layout/orgChart1"/>
    <dgm:cxn modelId="{CD265F43-270B-7248-98FA-9213762F4BBA}" type="presParOf" srcId="{5514C979-48B3-41BC-A2B9-89E2E6F4FCBD}" destId="{ACA38260-135D-4A2D-A2F3-685E0CC22E36}" srcOrd="2" destOrd="0" presId="urn:microsoft.com/office/officeart/2005/8/layout/orgChart1"/>
    <dgm:cxn modelId="{93D132E5-BC28-5E47-A09A-CE55B96F2CC0}" type="presParOf" srcId="{1299A0C1-0B58-4149-BBC4-EFE47116650E}" destId="{E8094AC7-1591-423D-9CDB-32875AEBDA2E}" srcOrd="2" destOrd="0" presId="urn:microsoft.com/office/officeart/2005/8/layout/orgChart1"/>
    <dgm:cxn modelId="{3DC775D9-D1C4-D149-8659-1791DC2F96C2}" type="presParOf" srcId="{896D653C-8888-4751-90DB-5AF053026A34}" destId="{0E25C0EE-43E7-4846-ADFF-53EBBA5EDE06}" srcOrd="2" destOrd="0" presId="urn:microsoft.com/office/officeart/2005/8/layout/orgChart1"/>
    <dgm:cxn modelId="{6CA50FD8-E0EF-FC4B-94D7-06AA39FDD95E}" type="presParOf" srcId="{896D653C-8888-4751-90DB-5AF053026A34}" destId="{7BADF421-B243-4C11-AF47-B60EA0DFE33D}" srcOrd="3" destOrd="0" presId="urn:microsoft.com/office/officeart/2005/8/layout/orgChart1"/>
    <dgm:cxn modelId="{EC1D27AE-7C7B-5C4A-B00A-66510F9A7149}" type="presParOf" srcId="{7BADF421-B243-4C11-AF47-B60EA0DFE33D}" destId="{C7C87ACD-FD01-42D2-8CC1-03E7B771CE8A}" srcOrd="0" destOrd="0" presId="urn:microsoft.com/office/officeart/2005/8/layout/orgChart1"/>
    <dgm:cxn modelId="{A5E66B82-AE45-1C49-A007-2B426F237102}" type="presParOf" srcId="{C7C87ACD-FD01-42D2-8CC1-03E7B771CE8A}" destId="{29DB798C-F437-41A5-AA6B-E27A47154E58}" srcOrd="0" destOrd="0" presId="urn:microsoft.com/office/officeart/2005/8/layout/orgChart1"/>
    <dgm:cxn modelId="{1B34BBA8-73DA-E744-B9D6-EB3D609013CE}" type="presParOf" srcId="{C7C87ACD-FD01-42D2-8CC1-03E7B771CE8A}" destId="{7EA81201-2CBF-4290-B0DA-FB36EEC667A6}" srcOrd="1" destOrd="0" presId="urn:microsoft.com/office/officeart/2005/8/layout/orgChart1"/>
    <dgm:cxn modelId="{468C0FCE-06F6-1345-8015-D4B873EE1143}" type="presParOf" srcId="{7BADF421-B243-4C11-AF47-B60EA0DFE33D}" destId="{77C31B09-2ACA-4A5D-80FD-8F081678B31D}" srcOrd="1" destOrd="0" presId="urn:microsoft.com/office/officeart/2005/8/layout/orgChart1"/>
    <dgm:cxn modelId="{143D05B3-80DB-9945-9D36-895E4803B871}" type="presParOf" srcId="{77C31B09-2ACA-4A5D-80FD-8F081678B31D}" destId="{E241E026-B36F-49BB-AD3D-0189C27AE16E}" srcOrd="0" destOrd="0" presId="urn:microsoft.com/office/officeart/2005/8/layout/orgChart1"/>
    <dgm:cxn modelId="{9180DEC4-2FE2-0C4C-8831-DB9A5EDDC71D}" type="presParOf" srcId="{77C31B09-2ACA-4A5D-80FD-8F081678B31D}" destId="{DF05F66A-E896-4E28-939E-6D7B44B01937}" srcOrd="1" destOrd="0" presId="urn:microsoft.com/office/officeart/2005/8/layout/orgChart1"/>
    <dgm:cxn modelId="{702C95C7-3ACC-974B-BB1E-A33F3EE69416}" type="presParOf" srcId="{DF05F66A-E896-4E28-939E-6D7B44B01937}" destId="{78453E18-06E8-4896-B6FC-1D97A443768C}" srcOrd="0" destOrd="0" presId="urn:microsoft.com/office/officeart/2005/8/layout/orgChart1"/>
    <dgm:cxn modelId="{459B95D8-7B01-6946-9A2C-F6FD6B2D59A1}" type="presParOf" srcId="{78453E18-06E8-4896-B6FC-1D97A443768C}" destId="{88E49674-E0CE-42DE-AAE8-15BBBD7D21F4}" srcOrd="0" destOrd="0" presId="urn:microsoft.com/office/officeart/2005/8/layout/orgChart1"/>
    <dgm:cxn modelId="{2AEF73DF-078F-244C-B1F5-E1A0B6ACDD00}" type="presParOf" srcId="{78453E18-06E8-4896-B6FC-1D97A443768C}" destId="{38ECCE56-0499-4F12-9C37-6720A527D05C}" srcOrd="1" destOrd="0" presId="urn:microsoft.com/office/officeart/2005/8/layout/orgChart1"/>
    <dgm:cxn modelId="{6A548B69-264A-504C-ACC3-D0298CFBB7C8}" type="presParOf" srcId="{DF05F66A-E896-4E28-939E-6D7B44B01937}" destId="{7B082583-4D6E-4FAB-97E0-3952A400CD58}" srcOrd="1" destOrd="0" presId="urn:microsoft.com/office/officeart/2005/8/layout/orgChart1"/>
    <dgm:cxn modelId="{27AC7D38-82E2-344E-9537-CF89681763F9}" type="presParOf" srcId="{7B082583-4D6E-4FAB-97E0-3952A400CD58}" destId="{C8D13D8D-B923-4BEA-B66C-99C2DA57FC14}" srcOrd="0" destOrd="0" presId="urn:microsoft.com/office/officeart/2005/8/layout/orgChart1"/>
    <dgm:cxn modelId="{CE817A7C-C11D-154D-BD28-0E998CFD02E1}" type="presParOf" srcId="{7B082583-4D6E-4FAB-97E0-3952A400CD58}" destId="{F69A66A9-7103-4F9B-8452-72A48E2EAF08}" srcOrd="1" destOrd="0" presId="urn:microsoft.com/office/officeart/2005/8/layout/orgChart1"/>
    <dgm:cxn modelId="{C00A328C-4C27-3B43-BBB9-6F10591A19E7}" type="presParOf" srcId="{F69A66A9-7103-4F9B-8452-72A48E2EAF08}" destId="{A0D11325-47C3-4F6D-BC2E-EBA99309DF62}" srcOrd="0" destOrd="0" presId="urn:microsoft.com/office/officeart/2005/8/layout/orgChart1"/>
    <dgm:cxn modelId="{F6E5F8EC-671E-104F-9DA4-80A987BF63E3}" type="presParOf" srcId="{A0D11325-47C3-4F6D-BC2E-EBA99309DF62}" destId="{89D3F19F-8396-4B85-B17C-36AFB4EC1AD3}" srcOrd="0" destOrd="0" presId="urn:microsoft.com/office/officeart/2005/8/layout/orgChart1"/>
    <dgm:cxn modelId="{D0578605-44B0-9849-866F-591774852B9C}" type="presParOf" srcId="{A0D11325-47C3-4F6D-BC2E-EBA99309DF62}" destId="{636ACB07-617E-4517-AABF-FB41FF436AEF}" srcOrd="1" destOrd="0" presId="urn:microsoft.com/office/officeart/2005/8/layout/orgChart1"/>
    <dgm:cxn modelId="{81BF8673-6629-4443-A5F8-53FF85A02FEF}" type="presParOf" srcId="{F69A66A9-7103-4F9B-8452-72A48E2EAF08}" destId="{5EAA0BC3-DAB6-4D09-A774-B21657A007FA}" srcOrd="1" destOrd="0" presId="urn:microsoft.com/office/officeart/2005/8/layout/orgChart1"/>
    <dgm:cxn modelId="{F5E0600E-AC2F-8B45-A64C-6008A894ABDB}" type="presParOf" srcId="{F69A66A9-7103-4F9B-8452-72A48E2EAF08}" destId="{63E4C11A-82A7-4819-9D62-4521A0A52DFA}" srcOrd="2" destOrd="0" presId="urn:microsoft.com/office/officeart/2005/8/layout/orgChart1"/>
    <dgm:cxn modelId="{623E928F-568B-C840-A629-07009D0D575F}" type="presParOf" srcId="{7B082583-4D6E-4FAB-97E0-3952A400CD58}" destId="{D665D6BD-8E3E-4E99-83F0-0241A21E42DE}" srcOrd="2" destOrd="0" presId="urn:microsoft.com/office/officeart/2005/8/layout/orgChart1"/>
    <dgm:cxn modelId="{1B04A0B8-A42D-CB4E-A1D7-9EABA8AC39EC}" type="presParOf" srcId="{7B082583-4D6E-4FAB-97E0-3952A400CD58}" destId="{506C3FB4-AF8F-4580-81C0-D90CB0436E7D}" srcOrd="3" destOrd="0" presId="urn:microsoft.com/office/officeart/2005/8/layout/orgChart1"/>
    <dgm:cxn modelId="{519B2CA8-2486-964E-A173-3C831E68C5AD}" type="presParOf" srcId="{506C3FB4-AF8F-4580-81C0-D90CB0436E7D}" destId="{27121DCD-CC1C-4076-AE81-86B0BF7B527E}" srcOrd="0" destOrd="0" presId="urn:microsoft.com/office/officeart/2005/8/layout/orgChart1"/>
    <dgm:cxn modelId="{BFB6CE97-59B9-D849-B772-F579DA5949F2}" type="presParOf" srcId="{27121DCD-CC1C-4076-AE81-86B0BF7B527E}" destId="{65A0F1DA-2B20-42A8-9DC7-A999736D4F36}" srcOrd="0" destOrd="0" presId="urn:microsoft.com/office/officeart/2005/8/layout/orgChart1"/>
    <dgm:cxn modelId="{29C24035-F3DD-CD4E-A9F1-A6F7644AB17D}" type="presParOf" srcId="{27121DCD-CC1C-4076-AE81-86B0BF7B527E}" destId="{A759C164-8F7D-4E81-A7EC-06985BE1F521}" srcOrd="1" destOrd="0" presId="urn:microsoft.com/office/officeart/2005/8/layout/orgChart1"/>
    <dgm:cxn modelId="{6BE2DCE9-D0D1-AE4B-AF52-67A29766A4C9}" type="presParOf" srcId="{506C3FB4-AF8F-4580-81C0-D90CB0436E7D}" destId="{463B035C-32F5-490F-B39C-F4064E64349C}" srcOrd="1" destOrd="0" presId="urn:microsoft.com/office/officeart/2005/8/layout/orgChart1"/>
    <dgm:cxn modelId="{83D162B9-8DC4-4840-81D3-E419F395A6DD}" type="presParOf" srcId="{506C3FB4-AF8F-4580-81C0-D90CB0436E7D}" destId="{8F1D83A8-BEFE-415B-90AB-F56E469123C9}" srcOrd="2" destOrd="0" presId="urn:microsoft.com/office/officeart/2005/8/layout/orgChart1"/>
    <dgm:cxn modelId="{50277251-15F5-1B47-9EF8-5927EBC78CB8}" type="presParOf" srcId="{DF05F66A-E896-4E28-939E-6D7B44B01937}" destId="{8FF78E8E-9C31-4E98-8E0F-4BD948E21B1D}" srcOrd="2" destOrd="0" presId="urn:microsoft.com/office/officeart/2005/8/layout/orgChart1"/>
    <dgm:cxn modelId="{2BD1A545-69A8-7B4B-94A2-AA637E98E644}" type="presParOf" srcId="{77C31B09-2ACA-4A5D-80FD-8F081678B31D}" destId="{1F0ECADE-2CB8-48C7-BF2A-8F52F3605079}" srcOrd="2" destOrd="0" presId="urn:microsoft.com/office/officeart/2005/8/layout/orgChart1"/>
    <dgm:cxn modelId="{AF06C91A-2A75-C949-A226-9A1022302EC3}" type="presParOf" srcId="{77C31B09-2ACA-4A5D-80FD-8F081678B31D}" destId="{188F5EDD-9A06-4650-9E51-A4918AEB734D}" srcOrd="3" destOrd="0" presId="urn:microsoft.com/office/officeart/2005/8/layout/orgChart1"/>
    <dgm:cxn modelId="{3ADF4811-08D8-6049-BFBB-9AE5A1AA9688}" type="presParOf" srcId="{188F5EDD-9A06-4650-9E51-A4918AEB734D}" destId="{B6E17266-6CD0-4B9A-B691-A9AE2BC29A35}" srcOrd="0" destOrd="0" presId="urn:microsoft.com/office/officeart/2005/8/layout/orgChart1"/>
    <dgm:cxn modelId="{DBBD4349-CA91-7C4D-B6CE-338B279B974C}" type="presParOf" srcId="{B6E17266-6CD0-4B9A-B691-A9AE2BC29A35}" destId="{013B2F14-4AE2-4FCF-A4E8-D7C62E332D5D}" srcOrd="0" destOrd="0" presId="urn:microsoft.com/office/officeart/2005/8/layout/orgChart1"/>
    <dgm:cxn modelId="{27E16180-29C6-D542-AEB6-6BFEF04AE31E}" type="presParOf" srcId="{B6E17266-6CD0-4B9A-B691-A9AE2BC29A35}" destId="{E408FC25-2472-441C-A346-E729BA8856B9}" srcOrd="1" destOrd="0" presId="urn:microsoft.com/office/officeart/2005/8/layout/orgChart1"/>
    <dgm:cxn modelId="{6426D9C2-AB90-604D-A2BE-85407DB43034}" type="presParOf" srcId="{188F5EDD-9A06-4650-9E51-A4918AEB734D}" destId="{EF3AA14B-0FF6-4258-B978-EDD5CEE78325}" srcOrd="1" destOrd="0" presId="urn:microsoft.com/office/officeart/2005/8/layout/orgChart1"/>
    <dgm:cxn modelId="{D563FE14-551B-5C49-91A8-AFFF1B57820C}" type="presParOf" srcId="{EF3AA14B-0FF6-4258-B978-EDD5CEE78325}" destId="{B61D4C63-EE4D-4592-93AB-DABC0A244CB5}" srcOrd="0" destOrd="0" presId="urn:microsoft.com/office/officeart/2005/8/layout/orgChart1"/>
    <dgm:cxn modelId="{A745B642-CFAB-4A46-8A42-73A83FC95F63}" type="presParOf" srcId="{EF3AA14B-0FF6-4258-B978-EDD5CEE78325}" destId="{55092D62-985D-4E3F-B011-1B3216DD8934}" srcOrd="1" destOrd="0" presId="urn:microsoft.com/office/officeart/2005/8/layout/orgChart1"/>
    <dgm:cxn modelId="{7C0DEA1D-C0B7-D541-92BD-606B745EAB9E}" type="presParOf" srcId="{55092D62-985D-4E3F-B011-1B3216DD8934}" destId="{869A558B-D118-45D3-9212-DFDBD4DEED1D}" srcOrd="0" destOrd="0" presId="urn:microsoft.com/office/officeart/2005/8/layout/orgChart1"/>
    <dgm:cxn modelId="{8068D98E-D9A4-7E4D-9085-05FB0F2D648F}" type="presParOf" srcId="{869A558B-D118-45D3-9212-DFDBD4DEED1D}" destId="{98A62C03-AED5-4653-8B82-502653E9B9B5}" srcOrd="0" destOrd="0" presId="urn:microsoft.com/office/officeart/2005/8/layout/orgChart1"/>
    <dgm:cxn modelId="{9790CA76-4C3B-4342-A72E-915B8B81D8DC}" type="presParOf" srcId="{869A558B-D118-45D3-9212-DFDBD4DEED1D}" destId="{F553E9DD-A40A-4BD6-94D6-95B124A32296}" srcOrd="1" destOrd="0" presId="urn:microsoft.com/office/officeart/2005/8/layout/orgChart1"/>
    <dgm:cxn modelId="{232E4B59-2F48-FC41-893F-5035CEF8BF54}" type="presParOf" srcId="{55092D62-985D-4E3F-B011-1B3216DD8934}" destId="{047171ED-5476-4CD5-9F4C-7FACC783C698}" srcOrd="1" destOrd="0" presId="urn:microsoft.com/office/officeart/2005/8/layout/orgChart1"/>
    <dgm:cxn modelId="{0B86CC18-62DC-6C49-BF0F-74984B7EDD0B}" type="presParOf" srcId="{55092D62-985D-4E3F-B011-1B3216DD8934}" destId="{1C4EB719-DE38-484B-AA35-862F69B1E648}" srcOrd="2" destOrd="0" presId="urn:microsoft.com/office/officeart/2005/8/layout/orgChart1"/>
    <dgm:cxn modelId="{5F488448-B6FE-2940-AFE0-5906DA4A3E5A}" type="presParOf" srcId="{EF3AA14B-0FF6-4258-B978-EDD5CEE78325}" destId="{7ECDE71E-332A-4169-8DAF-4910083A2ACE}" srcOrd="2" destOrd="0" presId="urn:microsoft.com/office/officeart/2005/8/layout/orgChart1"/>
    <dgm:cxn modelId="{81DE00D5-4E2C-2F4A-A7BE-7B793D32C7E9}" type="presParOf" srcId="{EF3AA14B-0FF6-4258-B978-EDD5CEE78325}" destId="{AF0C43B5-9C59-4C64-B179-F9CEBB4C631B}" srcOrd="3" destOrd="0" presId="urn:microsoft.com/office/officeart/2005/8/layout/orgChart1"/>
    <dgm:cxn modelId="{02ABB490-6EAA-CB49-84AE-040530CBCAE7}" type="presParOf" srcId="{AF0C43B5-9C59-4C64-B179-F9CEBB4C631B}" destId="{65AC6F1F-E734-4BA9-B08F-629661353CB7}" srcOrd="0" destOrd="0" presId="urn:microsoft.com/office/officeart/2005/8/layout/orgChart1"/>
    <dgm:cxn modelId="{A8F78855-4739-EA48-8C86-DD68B84365A4}" type="presParOf" srcId="{65AC6F1F-E734-4BA9-B08F-629661353CB7}" destId="{1BBF0E3C-AF15-415E-8E6F-E25BD6D3944F}" srcOrd="0" destOrd="0" presId="urn:microsoft.com/office/officeart/2005/8/layout/orgChart1"/>
    <dgm:cxn modelId="{4AB80D4B-4ECE-AA49-8C22-F34D27481119}" type="presParOf" srcId="{65AC6F1F-E734-4BA9-B08F-629661353CB7}" destId="{F55861A6-4EBE-4EB0-ABE9-E472A86FA7AD}" srcOrd="1" destOrd="0" presId="urn:microsoft.com/office/officeart/2005/8/layout/orgChart1"/>
    <dgm:cxn modelId="{4163E913-D2E6-CC48-992D-D6FE3AB57FB5}" type="presParOf" srcId="{AF0C43B5-9C59-4C64-B179-F9CEBB4C631B}" destId="{5C3C09F7-6BEE-4189-B370-D9079D4F2608}" srcOrd="1" destOrd="0" presId="urn:microsoft.com/office/officeart/2005/8/layout/orgChart1"/>
    <dgm:cxn modelId="{77571255-0B84-9640-9CB4-A3BCAACE08D2}" type="presParOf" srcId="{AF0C43B5-9C59-4C64-B179-F9CEBB4C631B}" destId="{12DFFBE7-C78A-49F7-A18C-C855CDC881D2}" srcOrd="2" destOrd="0" presId="urn:microsoft.com/office/officeart/2005/8/layout/orgChart1"/>
    <dgm:cxn modelId="{A06FD5C9-351E-BF43-83FD-0AF6F6C4F9BA}" type="presParOf" srcId="{188F5EDD-9A06-4650-9E51-A4918AEB734D}" destId="{1D7CB85B-7833-470D-923B-968785FA0AE8}" srcOrd="2" destOrd="0" presId="urn:microsoft.com/office/officeart/2005/8/layout/orgChart1"/>
    <dgm:cxn modelId="{A0C9AADC-645F-B142-BB70-40B7DA949BE5}" type="presParOf" srcId="{7BADF421-B243-4C11-AF47-B60EA0DFE33D}" destId="{156CCDA3-545B-4C3A-9114-A8EDDB6800BD}" srcOrd="2" destOrd="0" presId="urn:microsoft.com/office/officeart/2005/8/layout/orgChart1"/>
    <dgm:cxn modelId="{DE5448C2-CAB4-8F40-98AE-56100FC0183B}" type="presParOf" srcId="{4489AC24-B74B-420D-9528-9BC03D445BF0}" destId="{3BA65967-EA6C-4F17-B6FC-3AA5B3921C44}" srcOrd="2" destOrd="0" presId="urn:microsoft.com/office/officeart/2005/8/layout/orgChart1"/>
    <dgm:cxn modelId="{D7568C80-64A2-0849-ADA2-04A3709A7E8D}" type="presParOf" srcId="{EFE1110C-E596-4284-ADDD-3E68D517DA11}" destId="{C6075F60-DA42-48D1-8BDF-699ECE0FBED9}" srcOrd="2" destOrd="0" presId="urn:microsoft.com/office/officeart/2005/8/layout/orgChart1"/>
    <dgm:cxn modelId="{E99FAB4F-46A3-BF4A-AEB5-D17D30C36AA9}" type="presParOf" srcId="{480F2D10-98B9-406D-ABE0-B925A4D841C5}" destId="{8694F6A6-7CDD-4CDD-8FDC-7FD6D1CF12C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818CA7-98D8-43B9-A4A8-D8870DA99CB4}">
      <dsp:nvSpPr>
        <dsp:cNvPr id="0" name=""/>
        <dsp:cNvSpPr/>
      </dsp:nvSpPr>
      <dsp:spPr>
        <a:xfrm>
          <a:off x="672" y="561244"/>
          <a:ext cx="687251" cy="343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2"/>
              </a:solidFill>
            </a:rPr>
            <a:t>Start</a:t>
          </a:r>
          <a:endParaRPr lang="en-US" sz="2100" b="1" kern="1200" dirty="0">
            <a:solidFill>
              <a:schemeClr val="tx2"/>
            </a:solidFill>
          </a:endParaRPr>
        </a:p>
      </dsp:txBody>
      <dsp:txXfrm>
        <a:off x="672" y="561244"/>
        <a:ext cx="687251" cy="343625"/>
      </dsp:txXfrm>
    </dsp:sp>
    <dsp:sp modelId="{A4D9A00E-3588-44A2-BDF1-0B3C7154C82C}">
      <dsp:nvSpPr>
        <dsp:cNvPr id="0" name=""/>
        <dsp:cNvSpPr/>
      </dsp:nvSpPr>
      <dsp:spPr>
        <a:xfrm rot="19457599">
          <a:off x="656103" y="615676"/>
          <a:ext cx="338540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338540" y="1858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2"/>
            </a:solidFill>
          </a:endParaRPr>
        </a:p>
      </dsp:txBody>
      <dsp:txXfrm rot="19457599">
        <a:off x="816909" y="625801"/>
        <a:ext cx="16927" cy="16927"/>
      </dsp:txXfrm>
    </dsp:sp>
    <dsp:sp modelId="{4CCA4674-5BB6-47D5-ADF3-BF010C7FBAE6}">
      <dsp:nvSpPr>
        <dsp:cNvPr id="0" name=""/>
        <dsp:cNvSpPr/>
      </dsp:nvSpPr>
      <dsp:spPr>
        <a:xfrm>
          <a:off x="962823" y="363660"/>
          <a:ext cx="687251" cy="3436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2"/>
              </a:solidFill>
            </a:rPr>
            <a:t>1/2</a:t>
          </a:r>
          <a:endParaRPr lang="en-US" sz="2100" b="1" kern="1200" dirty="0">
            <a:solidFill>
              <a:schemeClr val="tx2"/>
            </a:solidFill>
          </a:endParaRPr>
        </a:p>
      </dsp:txBody>
      <dsp:txXfrm>
        <a:off x="962823" y="363660"/>
        <a:ext cx="687251" cy="343625"/>
      </dsp:txXfrm>
    </dsp:sp>
    <dsp:sp modelId="{743B7222-E23A-4CAB-BA05-6F6EC4985741}">
      <dsp:nvSpPr>
        <dsp:cNvPr id="0" name=""/>
        <dsp:cNvSpPr/>
      </dsp:nvSpPr>
      <dsp:spPr>
        <a:xfrm rot="2142401">
          <a:off x="656103" y="813261"/>
          <a:ext cx="338540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338540" y="1858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2"/>
            </a:solidFill>
          </a:endParaRPr>
        </a:p>
      </dsp:txBody>
      <dsp:txXfrm rot="2142401">
        <a:off x="816909" y="823386"/>
        <a:ext cx="16927" cy="16927"/>
      </dsp:txXfrm>
    </dsp:sp>
    <dsp:sp modelId="{258D3947-9E57-4F95-BCEF-D616069C03A2}">
      <dsp:nvSpPr>
        <dsp:cNvPr id="0" name=""/>
        <dsp:cNvSpPr/>
      </dsp:nvSpPr>
      <dsp:spPr>
        <a:xfrm>
          <a:off x="962823" y="758829"/>
          <a:ext cx="687251" cy="343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2"/>
              </a:solidFill>
            </a:rPr>
            <a:t>1/2</a:t>
          </a:r>
          <a:endParaRPr lang="en-US" sz="2100" b="1" kern="1200" dirty="0">
            <a:solidFill>
              <a:schemeClr val="tx2"/>
            </a:solidFill>
          </a:endParaRPr>
        </a:p>
      </dsp:txBody>
      <dsp:txXfrm>
        <a:off x="962823" y="758829"/>
        <a:ext cx="687251" cy="343625"/>
      </dsp:txXfrm>
    </dsp:sp>
    <dsp:sp modelId="{B875C3AE-8DA2-40FF-B903-9008767EA578}">
      <dsp:nvSpPr>
        <dsp:cNvPr id="0" name=""/>
        <dsp:cNvSpPr/>
      </dsp:nvSpPr>
      <dsp:spPr>
        <a:xfrm rot="19457599">
          <a:off x="1618254" y="813261"/>
          <a:ext cx="338540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338540" y="1858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2"/>
            </a:solidFill>
          </a:endParaRPr>
        </a:p>
      </dsp:txBody>
      <dsp:txXfrm rot="19457599">
        <a:off x="1779061" y="823386"/>
        <a:ext cx="16927" cy="16927"/>
      </dsp:txXfrm>
    </dsp:sp>
    <dsp:sp modelId="{BF4F2E69-9567-4973-A15D-54E19B940D76}">
      <dsp:nvSpPr>
        <dsp:cNvPr id="0" name=""/>
        <dsp:cNvSpPr/>
      </dsp:nvSpPr>
      <dsp:spPr>
        <a:xfrm>
          <a:off x="1924975" y="561244"/>
          <a:ext cx="687251" cy="343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2"/>
              </a:solidFill>
            </a:rPr>
            <a:t>2/3</a:t>
          </a:r>
          <a:endParaRPr lang="en-US" sz="2100" b="1" kern="1200" dirty="0">
            <a:solidFill>
              <a:schemeClr val="tx2"/>
            </a:solidFill>
          </a:endParaRPr>
        </a:p>
      </dsp:txBody>
      <dsp:txXfrm>
        <a:off x="1924975" y="561244"/>
        <a:ext cx="687251" cy="343625"/>
      </dsp:txXfrm>
    </dsp:sp>
    <dsp:sp modelId="{4435FE18-97AA-4F9E-819F-803B4A9532D5}">
      <dsp:nvSpPr>
        <dsp:cNvPr id="0" name=""/>
        <dsp:cNvSpPr/>
      </dsp:nvSpPr>
      <dsp:spPr>
        <a:xfrm>
          <a:off x="2612226" y="714468"/>
          <a:ext cx="274900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274900" y="1858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42803" y="726185"/>
        <a:ext cx="13745" cy="13745"/>
      </dsp:txXfrm>
    </dsp:sp>
    <dsp:sp modelId="{5E1D6464-AC6C-4521-935E-79FAF5E7FD8A}">
      <dsp:nvSpPr>
        <dsp:cNvPr id="0" name=""/>
        <dsp:cNvSpPr/>
      </dsp:nvSpPr>
      <dsp:spPr>
        <a:xfrm>
          <a:off x="2887126" y="561244"/>
          <a:ext cx="687251" cy="3436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2"/>
              </a:solidFill>
            </a:rPr>
            <a:t>1/3</a:t>
          </a:r>
          <a:endParaRPr lang="en-US" sz="2100" b="1" kern="1200" dirty="0">
            <a:solidFill>
              <a:schemeClr val="tx2"/>
            </a:solidFill>
          </a:endParaRPr>
        </a:p>
      </dsp:txBody>
      <dsp:txXfrm>
        <a:off x="2887126" y="561244"/>
        <a:ext cx="687251" cy="343625"/>
      </dsp:txXfrm>
    </dsp:sp>
    <dsp:sp modelId="{F230057A-05B9-4DBE-8C2C-0BF6BC9784BC}">
      <dsp:nvSpPr>
        <dsp:cNvPr id="0" name=""/>
        <dsp:cNvSpPr/>
      </dsp:nvSpPr>
      <dsp:spPr>
        <a:xfrm rot="2142401">
          <a:off x="1618254" y="1010845"/>
          <a:ext cx="338540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338540" y="1858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2"/>
            </a:solidFill>
          </a:endParaRPr>
        </a:p>
      </dsp:txBody>
      <dsp:txXfrm rot="2142401">
        <a:off x="1779061" y="1020971"/>
        <a:ext cx="16927" cy="16927"/>
      </dsp:txXfrm>
    </dsp:sp>
    <dsp:sp modelId="{3E12B4D8-F078-4C88-9208-BB71ABEA78BD}">
      <dsp:nvSpPr>
        <dsp:cNvPr id="0" name=""/>
        <dsp:cNvSpPr/>
      </dsp:nvSpPr>
      <dsp:spPr>
        <a:xfrm>
          <a:off x="1924975" y="956414"/>
          <a:ext cx="687251" cy="343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2"/>
              </a:solidFill>
            </a:rPr>
            <a:t>1/3</a:t>
          </a:r>
          <a:endParaRPr lang="en-US" sz="2100" b="1" kern="1200" dirty="0">
            <a:solidFill>
              <a:schemeClr val="tx2"/>
            </a:solidFill>
          </a:endParaRPr>
        </a:p>
      </dsp:txBody>
      <dsp:txXfrm>
        <a:off x="1924975" y="956414"/>
        <a:ext cx="687251" cy="343625"/>
      </dsp:txXfrm>
    </dsp:sp>
    <dsp:sp modelId="{28054CC4-065A-416F-A650-C956D51DDDB5}">
      <dsp:nvSpPr>
        <dsp:cNvPr id="0" name=""/>
        <dsp:cNvSpPr/>
      </dsp:nvSpPr>
      <dsp:spPr>
        <a:xfrm>
          <a:off x="2612226" y="1109638"/>
          <a:ext cx="274900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274900" y="1858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42803" y="1121354"/>
        <a:ext cx="13745" cy="13745"/>
      </dsp:txXfrm>
    </dsp:sp>
    <dsp:sp modelId="{F21429EF-5B16-43E4-8B70-11BE4E0F92FA}">
      <dsp:nvSpPr>
        <dsp:cNvPr id="0" name=""/>
        <dsp:cNvSpPr/>
      </dsp:nvSpPr>
      <dsp:spPr>
        <a:xfrm>
          <a:off x="2887126" y="956414"/>
          <a:ext cx="687251" cy="3436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2"/>
              </a:solidFill>
            </a:rPr>
            <a:t>1/6</a:t>
          </a:r>
          <a:endParaRPr lang="en-US" sz="2100" b="1" kern="1200" dirty="0">
            <a:solidFill>
              <a:schemeClr val="tx2"/>
            </a:solidFill>
          </a:endParaRPr>
        </a:p>
      </dsp:txBody>
      <dsp:txXfrm>
        <a:off x="2887126" y="956414"/>
        <a:ext cx="687251" cy="3436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818CA7-98D8-43B9-A4A8-D8870DA99CB4}">
      <dsp:nvSpPr>
        <dsp:cNvPr id="0" name=""/>
        <dsp:cNvSpPr/>
      </dsp:nvSpPr>
      <dsp:spPr>
        <a:xfrm>
          <a:off x="139730" y="370604"/>
          <a:ext cx="643625" cy="321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2"/>
              </a:solidFill>
            </a:rPr>
            <a:t>Start</a:t>
          </a:r>
          <a:endParaRPr lang="en-US" sz="1900" b="1" kern="1200" dirty="0">
            <a:solidFill>
              <a:schemeClr val="tx2"/>
            </a:solidFill>
          </a:endParaRPr>
        </a:p>
      </dsp:txBody>
      <dsp:txXfrm>
        <a:off x="139730" y="370604"/>
        <a:ext cx="643625" cy="321812"/>
      </dsp:txXfrm>
    </dsp:sp>
    <dsp:sp modelId="{A4D9A00E-3588-44A2-BDF1-0B3C7154C82C}">
      <dsp:nvSpPr>
        <dsp:cNvPr id="0" name=""/>
        <dsp:cNvSpPr/>
      </dsp:nvSpPr>
      <dsp:spPr>
        <a:xfrm rot="18289469">
          <a:off x="686669" y="319221"/>
          <a:ext cx="45082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450825" y="2724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2"/>
            </a:solidFill>
          </a:endParaRPr>
        </a:p>
      </dsp:txBody>
      <dsp:txXfrm rot="18289469">
        <a:off x="900811" y="335197"/>
        <a:ext cx="22541" cy="22541"/>
      </dsp:txXfrm>
    </dsp:sp>
    <dsp:sp modelId="{4CCA4674-5BB6-47D5-ADF3-BF010C7FBAE6}">
      <dsp:nvSpPr>
        <dsp:cNvPr id="0" name=""/>
        <dsp:cNvSpPr/>
      </dsp:nvSpPr>
      <dsp:spPr>
        <a:xfrm>
          <a:off x="1040807" y="519"/>
          <a:ext cx="643625" cy="3218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2"/>
              </a:solidFill>
            </a:rPr>
            <a:t>1/2</a:t>
          </a:r>
          <a:endParaRPr lang="en-US" sz="1900" b="1" kern="1200" dirty="0">
            <a:solidFill>
              <a:schemeClr val="tx2"/>
            </a:solidFill>
          </a:endParaRPr>
        </a:p>
      </dsp:txBody>
      <dsp:txXfrm>
        <a:off x="1040807" y="519"/>
        <a:ext cx="643625" cy="321812"/>
      </dsp:txXfrm>
    </dsp:sp>
    <dsp:sp modelId="{743B7222-E23A-4CAB-BA05-6F6EC4985741}">
      <dsp:nvSpPr>
        <dsp:cNvPr id="0" name=""/>
        <dsp:cNvSpPr/>
      </dsp:nvSpPr>
      <dsp:spPr>
        <a:xfrm>
          <a:off x="783356" y="504264"/>
          <a:ext cx="25745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57450" y="2724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2"/>
            </a:solidFill>
          </a:endParaRPr>
        </a:p>
      </dsp:txBody>
      <dsp:txXfrm>
        <a:off x="905645" y="525074"/>
        <a:ext cx="12872" cy="12872"/>
      </dsp:txXfrm>
    </dsp:sp>
    <dsp:sp modelId="{258D3947-9E57-4F95-BCEF-D616069C03A2}">
      <dsp:nvSpPr>
        <dsp:cNvPr id="0" name=""/>
        <dsp:cNvSpPr/>
      </dsp:nvSpPr>
      <dsp:spPr>
        <a:xfrm>
          <a:off x="1040807" y="370604"/>
          <a:ext cx="643625" cy="3218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2"/>
              </a:solidFill>
            </a:rPr>
            <a:t>1/3</a:t>
          </a:r>
          <a:endParaRPr lang="en-US" sz="1900" b="1" kern="1200" dirty="0">
            <a:solidFill>
              <a:schemeClr val="tx2"/>
            </a:solidFill>
          </a:endParaRPr>
        </a:p>
      </dsp:txBody>
      <dsp:txXfrm>
        <a:off x="1040807" y="370604"/>
        <a:ext cx="643625" cy="321812"/>
      </dsp:txXfrm>
    </dsp:sp>
    <dsp:sp modelId="{B875C3AE-8DA2-40FF-B903-9008767EA578}">
      <dsp:nvSpPr>
        <dsp:cNvPr id="0" name=""/>
        <dsp:cNvSpPr/>
      </dsp:nvSpPr>
      <dsp:spPr>
        <a:xfrm rot="3310531">
          <a:off x="686669" y="689306"/>
          <a:ext cx="45082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450825" y="2724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2"/>
            </a:solidFill>
          </a:endParaRPr>
        </a:p>
      </dsp:txBody>
      <dsp:txXfrm rot="3310531">
        <a:off x="900811" y="705282"/>
        <a:ext cx="22541" cy="22541"/>
      </dsp:txXfrm>
    </dsp:sp>
    <dsp:sp modelId="{BF4F2E69-9567-4973-A15D-54E19B940D76}">
      <dsp:nvSpPr>
        <dsp:cNvPr id="0" name=""/>
        <dsp:cNvSpPr/>
      </dsp:nvSpPr>
      <dsp:spPr>
        <a:xfrm>
          <a:off x="1040807" y="740688"/>
          <a:ext cx="643625" cy="3218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2"/>
              </a:solidFill>
            </a:rPr>
            <a:t>1/6</a:t>
          </a:r>
          <a:endParaRPr lang="en-US" sz="1900" b="1" kern="1200" dirty="0">
            <a:solidFill>
              <a:schemeClr val="tx2"/>
            </a:solidFill>
          </a:endParaRPr>
        </a:p>
      </dsp:txBody>
      <dsp:txXfrm>
        <a:off x="1040807" y="740688"/>
        <a:ext cx="643625" cy="3218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FDBD79-15C9-4DA7-9089-A1520B56387C}">
      <dsp:nvSpPr>
        <dsp:cNvPr id="0" name=""/>
        <dsp:cNvSpPr/>
      </dsp:nvSpPr>
      <dsp:spPr>
        <a:xfrm>
          <a:off x="3792432" y="2859482"/>
          <a:ext cx="645857" cy="288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04"/>
              </a:lnTo>
              <a:lnTo>
                <a:pt x="645857" y="171704"/>
              </a:lnTo>
              <a:lnTo>
                <a:pt x="645857" y="2880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B2E39-031A-4DD8-AED3-68C5ED0F33CE}">
      <dsp:nvSpPr>
        <dsp:cNvPr id="0" name=""/>
        <dsp:cNvSpPr/>
      </dsp:nvSpPr>
      <dsp:spPr>
        <a:xfrm>
          <a:off x="3146575" y="2859482"/>
          <a:ext cx="645857" cy="288020"/>
        </a:xfrm>
        <a:custGeom>
          <a:avLst/>
          <a:gdLst/>
          <a:ahLst/>
          <a:cxnLst/>
          <a:rect l="0" t="0" r="0" b="0"/>
          <a:pathLst>
            <a:path>
              <a:moveTo>
                <a:pt x="645857" y="0"/>
              </a:moveTo>
              <a:lnTo>
                <a:pt x="645857" y="171704"/>
              </a:lnTo>
              <a:lnTo>
                <a:pt x="0" y="171704"/>
              </a:lnTo>
              <a:lnTo>
                <a:pt x="0" y="2880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A79A7-DDF6-4E32-9695-534007073CEA}">
      <dsp:nvSpPr>
        <dsp:cNvPr id="0" name=""/>
        <dsp:cNvSpPr/>
      </dsp:nvSpPr>
      <dsp:spPr>
        <a:xfrm>
          <a:off x="3146575" y="2072965"/>
          <a:ext cx="645857" cy="288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04"/>
              </a:lnTo>
              <a:lnTo>
                <a:pt x="645857" y="171704"/>
              </a:lnTo>
              <a:lnTo>
                <a:pt x="645857" y="2880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B2090-D8B8-4B73-8DBF-138F007FEEF3}">
      <dsp:nvSpPr>
        <dsp:cNvPr id="0" name=""/>
        <dsp:cNvSpPr/>
      </dsp:nvSpPr>
      <dsp:spPr>
        <a:xfrm>
          <a:off x="2534272" y="2072965"/>
          <a:ext cx="612303" cy="311603"/>
        </a:xfrm>
        <a:custGeom>
          <a:avLst/>
          <a:gdLst/>
          <a:ahLst/>
          <a:cxnLst/>
          <a:rect l="0" t="0" r="0" b="0"/>
          <a:pathLst>
            <a:path>
              <a:moveTo>
                <a:pt x="612303" y="0"/>
              </a:moveTo>
              <a:lnTo>
                <a:pt x="612303" y="195288"/>
              </a:lnTo>
              <a:lnTo>
                <a:pt x="0" y="195288"/>
              </a:lnTo>
              <a:lnTo>
                <a:pt x="0" y="31160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DC276-C95E-456E-9269-C1BAD252D990}">
      <dsp:nvSpPr>
        <dsp:cNvPr id="0" name=""/>
        <dsp:cNvSpPr/>
      </dsp:nvSpPr>
      <dsp:spPr>
        <a:xfrm>
          <a:off x="2500718" y="1286449"/>
          <a:ext cx="645857" cy="288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04"/>
              </a:lnTo>
              <a:lnTo>
                <a:pt x="645857" y="171704"/>
              </a:lnTo>
              <a:lnTo>
                <a:pt x="645857" y="2880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BDFE2F-C33E-4309-B913-0B67F6C3DB27}">
      <dsp:nvSpPr>
        <dsp:cNvPr id="0" name=""/>
        <dsp:cNvSpPr/>
      </dsp:nvSpPr>
      <dsp:spPr>
        <a:xfrm>
          <a:off x="1888415" y="1286449"/>
          <a:ext cx="612303" cy="311603"/>
        </a:xfrm>
        <a:custGeom>
          <a:avLst/>
          <a:gdLst/>
          <a:ahLst/>
          <a:cxnLst/>
          <a:rect l="0" t="0" r="0" b="0"/>
          <a:pathLst>
            <a:path>
              <a:moveTo>
                <a:pt x="612303" y="0"/>
              </a:moveTo>
              <a:lnTo>
                <a:pt x="612303" y="195288"/>
              </a:lnTo>
              <a:lnTo>
                <a:pt x="0" y="195288"/>
              </a:lnTo>
              <a:lnTo>
                <a:pt x="0" y="31160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9E830-934C-4D93-94C3-DB85B9553F70}">
      <dsp:nvSpPr>
        <dsp:cNvPr id="0" name=""/>
        <dsp:cNvSpPr/>
      </dsp:nvSpPr>
      <dsp:spPr>
        <a:xfrm>
          <a:off x="1854861" y="499933"/>
          <a:ext cx="645857" cy="288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04"/>
              </a:lnTo>
              <a:lnTo>
                <a:pt x="645857" y="171704"/>
              </a:lnTo>
              <a:lnTo>
                <a:pt x="645857" y="28802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E3643-9E9A-4FA3-B12A-6A85C0DFD7D8}">
      <dsp:nvSpPr>
        <dsp:cNvPr id="0" name=""/>
        <dsp:cNvSpPr/>
      </dsp:nvSpPr>
      <dsp:spPr>
        <a:xfrm>
          <a:off x="1242558" y="499933"/>
          <a:ext cx="612303" cy="311603"/>
        </a:xfrm>
        <a:custGeom>
          <a:avLst/>
          <a:gdLst/>
          <a:ahLst/>
          <a:cxnLst/>
          <a:rect l="0" t="0" r="0" b="0"/>
          <a:pathLst>
            <a:path>
              <a:moveTo>
                <a:pt x="612303" y="0"/>
              </a:moveTo>
              <a:lnTo>
                <a:pt x="612303" y="195288"/>
              </a:lnTo>
              <a:lnTo>
                <a:pt x="0" y="195288"/>
              </a:lnTo>
              <a:lnTo>
                <a:pt x="0" y="31160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C032F-8E37-423E-988A-305520FB1671}">
      <dsp:nvSpPr>
        <dsp:cNvPr id="0" name=""/>
        <dsp:cNvSpPr/>
      </dsp:nvSpPr>
      <dsp:spPr>
        <a:xfrm>
          <a:off x="1373460" y="1436"/>
          <a:ext cx="962802" cy="4984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70343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tx2"/>
              </a:solidFill>
            </a:rPr>
            <a:t>32</a:t>
          </a:r>
          <a:endParaRPr lang="en-US" sz="2900" b="1" kern="1200" dirty="0">
            <a:solidFill>
              <a:schemeClr val="tx2"/>
            </a:solidFill>
          </a:endParaRPr>
        </a:p>
      </dsp:txBody>
      <dsp:txXfrm>
        <a:off x="1373460" y="1436"/>
        <a:ext cx="962802" cy="498496"/>
      </dsp:txXfrm>
    </dsp:sp>
    <dsp:sp modelId="{69042B9C-E41C-47A9-AA14-7E00E0CBAF1F}">
      <dsp:nvSpPr>
        <dsp:cNvPr id="0" name=""/>
        <dsp:cNvSpPr/>
      </dsp:nvSpPr>
      <dsp:spPr>
        <a:xfrm>
          <a:off x="1566021" y="389156"/>
          <a:ext cx="866521" cy="1661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2"/>
              </a:solidFill>
            </a:rPr>
            <a:t>1 bit required</a:t>
          </a:r>
          <a:endParaRPr lang="en-US" sz="1000" b="1" kern="1200" dirty="0">
            <a:solidFill>
              <a:schemeClr val="tx2"/>
            </a:solidFill>
          </a:endParaRPr>
        </a:p>
      </dsp:txBody>
      <dsp:txXfrm>
        <a:off x="1566021" y="389156"/>
        <a:ext cx="866521" cy="166165"/>
      </dsp:txXfrm>
    </dsp:sp>
    <dsp:sp modelId="{D7A2EA90-14DA-4116-9D32-14666B9E13BE}">
      <dsp:nvSpPr>
        <dsp:cNvPr id="0" name=""/>
        <dsp:cNvSpPr/>
      </dsp:nvSpPr>
      <dsp:spPr>
        <a:xfrm>
          <a:off x="761157" y="811537"/>
          <a:ext cx="962802" cy="498496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70343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tx2"/>
              </a:solidFill>
            </a:rPr>
            <a:t>16</a:t>
          </a:r>
          <a:endParaRPr lang="en-US" sz="2900" b="1" kern="1200" dirty="0">
            <a:solidFill>
              <a:schemeClr val="tx2"/>
            </a:solidFill>
          </a:endParaRPr>
        </a:p>
      </dsp:txBody>
      <dsp:txXfrm>
        <a:off x="761157" y="811537"/>
        <a:ext cx="962802" cy="498496"/>
      </dsp:txXfrm>
    </dsp:sp>
    <dsp:sp modelId="{E266BE0D-635D-411B-8F06-533AE4B11D1C}">
      <dsp:nvSpPr>
        <dsp:cNvPr id="0" name=""/>
        <dsp:cNvSpPr/>
      </dsp:nvSpPr>
      <dsp:spPr>
        <a:xfrm>
          <a:off x="920164" y="1175672"/>
          <a:ext cx="866521" cy="1661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2"/>
              </a:solidFill>
            </a:rPr>
            <a:t>0 more bits</a:t>
          </a:r>
          <a:endParaRPr lang="en-US" sz="1000" b="1" kern="1200" dirty="0">
            <a:solidFill>
              <a:schemeClr val="tx2"/>
            </a:solidFill>
          </a:endParaRPr>
        </a:p>
      </dsp:txBody>
      <dsp:txXfrm>
        <a:off x="920164" y="1175672"/>
        <a:ext cx="866521" cy="166165"/>
      </dsp:txXfrm>
    </dsp:sp>
    <dsp:sp modelId="{F2D254EE-09C3-4485-BEB7-0C75AD620D34}">
      <dsp:nvSpPr>
        <dsp:cNvPr id="0" name=""/>
        <dsp:cNvSpPr/>
      </dsp:nvSpPr>
      <dsp:spPr>
        <a:xfrm>
          <a:off x="2019317" y="787953"/>
          <a:ext cx="962802" cy="4984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70343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tx2"/>
              </a:solidFill>
            </a:rPr>
            <a:t>16</a:t>
          </a:r>
          <a:endParaRPr lang="en-US" sz="2900" b="1" kern="1200" dirty="0">
            <a:solidFill>
              <a:schemeClr val="tx2"/>
            </a:solidFill>
          </a:endParaRPr>
        </a:p>
      </dsp:txBody>
      <dsp:txXfrm>
        <a:off x="2019317" y="787953"/>
        <a:ext cx="962802" cy="498496"/>
      </dsp:txXfrm>
    </dsp:sp>
    <dsp:sp modelId="{7C856274-CD7D-4447-A73E-50CBCA49540E}">
      <dsp:nvSpPr>
        <dsp:cNvPr id="0" name=""/>
        <dsp:cNvSpPr/>
      </dsp:nvSpPr>
      <dsp:spPr>
        <a:xfrm>
          <a:off x="2211878" y="1175672"/>
          <a:ext cx="866521" cy="1661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 bit  in 1/2 cases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2211878" y="1175672"/>
        <a:ext cx="866521" cy="166165"/>
      </dsp:txXfrm>
    </dsp:sp>
    <dsp:sp modelId="{A02A1FC6-A598-4DDB-90DB-4AEBD4117F84}">
      <dsp:nvSpPr>
        <dsp:cNvPr id="0" name=""/>
        <dsp:cNvSpPr/>
      </dsp:nvSpPr>
      <dsp:spPr>
        <a:xfrm>
          <a:off x="1407014" y="1598053"/>
          <a:ext cx="962802" cy="498496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70343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tx2"/>
              </a:solidFill>
            </a:rPr>
            <a:t>8</a:t>
          </a:r>
          <a:endParaRPr lang="en-US" sz="2900" b="1" kern="1200" dirty="0">
            <a:solidFill>
              <a:schemeClr val="tx2"/>
            </a:solidFill>
          </a:endParaRPr>
        </a:p>
      </dsp:txBody>
      <dsp:txXfrm>
        <a:off x="1407014" y="1598053"/>
        <a:ext cx="962802" cy="498496"/>
      </dsp:txXfrm>
    </dsp:sp>
    <dsp:sp modelId="{8E43EC4D-250C-4E86-8B6A-494888F372F4}">
      <dsp:nvSpPr>
        <dsp:cNvPr id="0" name=""/>
        <dsp:cNvSpPr/>
      </dsp:nvSpPr>
      <dsp:spPr>
        <a:xfrm>
          <a:off x="1566021" y="1962188"/>
          <a:ext cx="866521" cy="1661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2"/>
              </a:solidFill>
            </a:rPr>
            <a:t>0 more bits</a:t>
          </a:r>
          <a:endParaRPr lang="en-US" sz="1000" b="1" kern="1200" dirty="0">
            <a:solidFill>
              <a:schemeClr val="tx2"/>
            </a:solidFill>
          </a:endParaRPr>
        </a:p>
      </dsp:txBody>
      <dsp:txXfrm>
        <a:off x="1566021" y="1962188"/>
        <a:ext cx="866521" cy="166165"/>
      </dsp:txXfrm>
    </dsp:sp>
    <dsp:sp modelId="{A121F820-ECB2-423E-8CA0-D7F5695ABF8B}">
      <dsp:nvSpPr>
        <dsp:cNvPr id="0" name=""/>
        <dsp:cNvSpPr/>
      </dsp:nvSpPr>
      <dsp:spPr>
        <a:xfrm>
          <a:off x="2665174" y="1574469"/>
          <a:ext cx="962802" cy="4984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70343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tx2"/>
              </a:solidFill>
            </a:rPr>
            <a:t>8</a:t>
          </a:r>
          <a:endParaRPr lang="en-US" sz="2900" b="1" kern="1200" dirty="0">
            <a:solidFill>
              <a:schemeClr val="tx2"/>
            </a:solidFill>
          </a:endParaRPr>
        </a:p>
      </dsp:txBody>
      <dsp:txXfrm>
        <a:off x="2665174" y="1574469"/>
        <a:ext cx="962802" cy="498496"/>
      </dsp:txXfrm>
    </dsp:sp>
    <dsp:sp modelId="{06B640DC-3201-4CBE-A742-30089D4FD632}">
      <dsp:nvSpPr>
        <dsp:cNvPr id="0" name=""/>
        <dsp:cNvSpPr/>
      </dsp:nvSpPr>
      <dsp:spPr>
        <a:xfrm>
          <a:off x="2857735" y="1962188"/>
          <a:ext cx="866521" cy="1661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 bit in 1/4  cases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2857735" y="1962188"/>
        <a:ext cx="866521" cy="166165"/>
      </dsp:txXfrm>
    </dsp:sp>
    <dsp:sp modelId="{F053B679-58FC-4131-ACCE-3E8EF55B6E11}">
      <dsp:nvSpPr>
        <dsp:cNvPr id="0" name=""/>
        <dsp:cNvSpPr/>
      </dsp:nvSpPr>
      <dsp:spPr>
        <a:xfrm>
          <a:off x="2052871" y="2384569"/>
          <a:ext cx="962802" cy="498496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70343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tx2"/>
              </a:solidFill>
            </a:rPr>
            <a:t>4</a:t>
          </a:r>
          <a:endParaRPr lang="en-US" sz="2900" b="1" kern="1200" dirty="0">
            <a:solidFill>
              <a:schemeClr val="tx2"/>
            </a:solidFill>
          </a:endParaRPr>
        </a:p>
      </dsp:txBody>
      <dsp:txXfrm>
        <a:off x="2052871" y="2384569"/>
        <a:ext cx="962802" cy="498496"/>
      </dsp:txXfrm>
    </dsp:sp>
    <dsp:sp modelId="{C38B03D2-CB6C-4DB4-BAD3-68088A42766F}">
      <dsp:nvSpPr>
        <dsp:cNvPr id="0" name=""/>
        <dsp:cNvSpPr/>
      </dsp:nvSpPr>
      <dsp:spPr>
        <a:xfrm>
          <a:off x="2211878" y="2748705"/>
          <a:ext cx="866521" cy="1661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2"/>
              </a:solidFill>
            </a:rPr>
            <a:t>0 more bits</a:t>
          </a:r>
          <a:endParaRPr lang="en-US" sz="1000" b="1" kern="1200" dirty="0">
            <a:solidFill>
              <a:schemeClr val="tx2"/>
            </a:solidFill>
          </a:endParaRPr>
        </a:p>
      </dsp:txBody>
      <dsp:txXfrm>
        <a:off x="2211878" y="2748705"/>
        <a:ext cx="866521" cy="166165"/>
      </dsp:txXfrm>
    </dsp:sp>
    <dsp:sp modelId="{BA10CD06-B763-4C0D-BEFD-3AF2E10F4F39}">
      <dsp:nvSpPr>
        <dsp:cNvPr id="0" name=""/>
        <dsp:cNvSpPr/>
      </dsp:nvSpPr>
      <dsp:spPr>
        <a:xfrm>
          <a:off x="3311031" y="2360986"/>
          <a:ext cx="962802" cy="4984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70343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tx2"/>
              </a:solidFill>
            </a:rPr>
            <a:t>4</a:t>
          </a:r>
          <a:endParaRPr lang="en-US" sz="2900" b="1" kern="1200" dirty="0">
            <a:solidFill>
              <a:schemeClr val="tx2"/>
            </a:solidFill>
          </a:endParaRPr>
        </a:p>
      </dsp:txBody>
      <dsp:txXfrm>
        <a:off x="3311031" y="2360986"/>
        <a:ext cx="962802" cy="498496"/>
      </dsp:txXfrm>
    </dsp:sp>
    <dsp:sp modelId="{AC09AB86-D9B9-4390-A49D-D344BC5ACCBB}">
      <dsp:nvSpPr>
        <dsp:cNvPr id="0" name=""/>
        <dsp:cNvSpPr/>
      </dsp:nvSpPr>
      <dsp:spPr>
        <a:xfrm>
          <a:off x="3503592" y="2748705"/>
          <a:ext cx="866521" cy="1661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 bit in 1/8 cases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3503592" y="2748705"/>
        <a:ext cx="866521" cy="166165"/>
      </dsp:txXfrm>
    </dsp:sp>
    <dsp:sp modelId="{95018262-9700-4E96-B129-F558D76360DE}">
      <dsp:nvSpPr>
        <dsp:cNvPr id="0" name=""/>
        <dsp:cNvSpPr/>
      </dsp:nvSpPr>
      <dsp:spPr>
        <a:xfrm>
          <a:off x="2665174" y="3147502"/>
          <a:ext cx="962802" cy="498496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70343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tx2"/>
              </a:solidFill>
            </a:rPr>
            <a:t>2</a:t>
          </a:r>
          <a:endParaRPr lang="en-US" sz="2900" b="1" kern="1200" dirty="0">
            <a:solidFill>
              <a:schemeClr val="tx2"/>
            </a:solidFill>
          </a:endParaRPr>
        </a:p>
      </dsp:txBody>
      <dsp:txXfrm>
        <a:off x="2665174" y="3147502"/>
        <a:ext cx="962802" cy="498496"/>
      </dsp:txXfrm>
    </dsp:sp>
    <dsp:sp modelId="{F7FDA5F2-3132-4344-AE66-834088FE31C5}">
      <dsp:nvSpPr>
        <dsp:cNvPr id="0" name=""/>
        <dsp:cNvSpPr/>
      </dsp:nvSpPr>
      <dsp:spPr>
        <a:xfrm>
          <a:off x="2857735" y="3535221"/>
          <a:ext cx="866521" cy="1661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2"/>
              </a:solidFill>
            </a:rPr>
            <a:t>0 more bits</a:t>
          </a:r>
          <a:endParaRPr lang="en-US" sz="1000" b="1" kern="1200" dirty="0">
            <a:solidFill>
              <a:schemeClr val="tx2"/>
            </a:solidFill>
          </a:endParaRPr>
        </a:p>
      </dsp:txBody>
      <dsp:txXfrm>
        <a:off x="2857735" y="3535221"/>
        <a:ext cx="866521" cy="166165"/>
      </dsp:txXfrm>
    </dsp:sp>
    <dsp:sp modelId="{EB216354-3B6B-416E-B0A3-E0EFCD643AD9}">
      <dsp:nvSpPr>
        <dsp:cNvPr id="0" name=""/>
        <dsp:cNvSpPr/>
      </dsp:nvSpPr>
      <dsp:spPr>
        <a:xfrm>
          <a:off x="3956888" y="3147502"/>
          <a:ext cx="962802" cy="498496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70343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tx2"/>
              </a:solidFill>
            </a:rPr>
            <a:t>2</a:t>
          </a:r>
          <a:endParaRPr lang="en-US" sz="2900" b="1" kern="1200" dirty="0">
            <a:solidFill>
              <a:schemeClr val="tx2"/>
            </a:solidFill>
          </a:endParaRPr>
        </a:p>
      </dsp:txBody>
      <dsp:txXfrm>
        <a:off x="3956888" y="3147502"/>
        <a:ext cx="962802" cy="498496"/>
      </dsp:txXfrm>
    </dsp:sp>
    <dsp:sp modelId="{F2169968-BBBB-476E-83C5-80BC75BA562D}">
      <dsp:nvSpPr>
        <dsp:cNvPr id="0" name=""/>
        <dsp:cNvSpPr/>
      </dsp:nvSpPr>
      <dsp:spPr>
        <a:xfrm>
          <a:off x="4149449" y="3535221"/>
          <a:ext cx="866521" cy="1661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2"/>
              </a:solidFill>
            </a:rPr>
            <a:t>0 more bits</a:t>
          </a:r>
          <a:endParaRPr lang="en-US" sz="1000" b="1" kern="1200" dirty="0">
            <a:solidFill>
              <a:schemeClr val="tx2"/>
            </a:solidFill>
          </a:endParaRPr>
        </a:p>
      </dsp:txBody>
      <dsp:txXfrm>
        <a:off x="4149449" y="3535221"/>
        <a:ext cx="866521" cy="16616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CDE71E-332A-4169-8DAF-4910083A2ACE}">
      <dsp:nvSpPr>
        <dsp:cNvPr id="0" name=""/>
        <dsp:cNvSpPr/>
      </dsp:nvSpPr>
      <dsp:spPr>
        <a:xfrm>
          <a:off x="5355029" y="2220787"/>
          <a:ext cx="91440" cy="346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068"/>
              </a:lnTo>
              <a:lnTo>
                <a:pt x="90087" y="34606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1D4C63-EE4D-4592-93AB-DABC0A244CB5}">
      <dsp:nvSpPr>
        <dsp:cNvPr id="0" name=""/>
        <dsp:cNvSpPr/>
      </dsp:nvSpPr>
      <dsp:spPr>
        <a:xfrm>
          <a:off x="5355029" y="2220787"/>
          <a:ext cx="91440" cy="13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061"/>
              </a:lnTo>
              <a:lnTo>
                <a:pt x="90087" y="1360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ECADE-2CB8-48C7-BF2A-8F52F3605079}">
      <dsp:nvSpPr>
        <dsp:cNvPr id="0" name=""/>
        <dsp:cNvSpPr/>
      </dsp:nvSpPr>
      <dsp:spPr>
        <a:xfrm>
          <a:off x="5340113" y="1965060"/>
          <a:ext cx="1789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6777"/>
              </a:lnTo>
              <a:lnTo>
                <a:pt x="178949" y="76777"/>
              </a:lnTo>
              <a:lnTo>
                <a:pt x="178949" y="10783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5D6BD-8E3E-4E99-83F0-0241A21E42DE}">
      <dsp:nvSpPr>
        <dsp:cNvPr id="0" name=""/>
        <dsp:cNvSpPr/>
      </dsp:nvSpPr>
      <dsp:spPr>
        <a:xfrm>
          <a:off x="4997129" y="2220787"/>
          <a:ext cx="91440" cy="346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068"/>
              </a:lnTo>
              <a:lnTo>
                <a:pt x="90087" y="34606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13D8D-B923-4BEA-B66C-99C2DA57FC14}">
      <dsp:nvSpPr>
        <dsp:cNvPr id="0" name=""/>
        <dsp:cNvSpPr/>
      </dsp:nvSpPr>
      <dsp:spPr>
        <a:xfrm>
          <a:off x="4997129" y="2220787"/>
          <a:ext cx="91440" cy="13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061"/>
              </a:lnTo>
              <a:lnTo>
                <a:pt x="90087" y="1360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1E026-B36F-49BB-AD3D-0189C27AE16E}">
      <dsp:nvSpPr>
        <dsp:cNvPr id="0" name=""/>
        <dsp:cNvSpPr/>
      </dsp:nvSpPr>
      <dsp:spPr>
        <a:xfrm>
          <a:off x="5161163" y="1965060"/>
          <a:ext cx="178949" cy="91440"/>
        </a:xfrm>
        <a:custGeom>
          <a:avLst/>
          <a:gdLst/>
          <a:ahLst/>
          <a:cxnLst/>
          <a:rect l="0" t="0" r="0" b="0"/>
          <a:pathLst>
            <a:path>
              <a:moveTo>
                <a:pt x="178949" y="45720"/>
              </a:moveTo>
              <a:lnTo>
                <a:pt x="178949" y="76777"/>
              </a:lnTo>
              <a:lnTo>
                <a:pt x="0" y="76777"/>
              </a:lnTo>
              <a:lnTo>
                <a:pt x="0" y="10783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5C0EE-43E7-4846-ADFF-53EBBA5EDE06}">
      <dsp:nvSpPr>
        <dsp:cNvPr id="0" name=""/>
        <dsp:cNvSpPr/>
      </dsp:nvSpPr>
      <dsp:spPr>
        <a:xfrm>
          <a:off x="4982213" y="1755052"/>
          <a:ext cx="3578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6777"/>
              </a:lnTo>
              <a:lnTo>
                <a:pt x="357899" y="76777"/>
              </a:lnTo>
              <a:lnTo>
                <a:pt x="357899" y="10783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076DC-E0B9-4F30-8C19-4CD0D4A34D6E}">
      <dsp:nvSpPr>
        <dsp:cNvPr id="0" name=""/>
        <dsp:cNvSpPr/>
      </dsp:nvSpPr>
      <dsp:spPr>
        <a:xfrm>
          <a:off x="4639229" y="2220787"/>
          <a:ext cx="91440" cy="346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068"/>
              </a:lnTo>
              <a:lnTo>
                <a:pt x="90087" y="34606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A0AA2-E3BA-4184-A5D7-427BEEE92179}">
      <dsp:nvSpPr>
        <dsp:cNvPr id="0" name=""/>
        <dsp:cNvSpPr/>
      </dsp:nvSpPr>
      <dsp:spPr>
        <a:xfrm>
          <a:off x="4639229" y="2220787"/>
          <a:ext cx="91440" cy="13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061"/>
              </a:lnTo>
              <a:lnTo>
                <a:pt x="90087" y="1360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2DDF6B-C232-44CB-9CF7-86E1C91BB5D8}">
      <dsp:nvSpPr>
        <dsp:cNvPr id="0" name=""/>
        <dsp:cNvSpPr/>
      </dsp:nvSpPr>
      <dsp:spPr>
        <a:xfrm>
          <a:off x="4624313" y="1965060"/>
          <a:ext cx="1789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6777"/>
              </a:lnTo>
              <a:lnTo>
                <a:pt x="178949" y="76777"/>
              </a:lnTo>
              <a:lnTo>
                <a:pt x="178949" y="10783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F7B24-27EB-440A-8E61-B16455F446FA}">
      <dsp:nvSpPr>
        <dsp:cNvPr id="0" name=""/>
        <dsp:cNvSpPr/>
      </dsp:nvSpPr>
      <dsp:spPr>
        <a:xfrm>
          <a:off x="4281329" y="2220787"/>
          <a:ext cx="91440" cy="346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068"/>
              </a:lnTo>
              <a:lnTo>
                <a:pt x="90087" y="34606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E6D47-8470-49D8-9DCA-6D436A1E77BD}">
      <dsp:nvSpPr>
        <dsp:cNvPr id="0" name=""/>
        <dsp:cNvSpPr/>
      </dsp:nvSpPr>
      <dsp:spPr>
        <a:xfrm>
          <a:off x="4281329" y="2220787"/>
          <a:ext cx="91440" cy="13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061"/>
              </a:lnTo>
              <a:lnTo>
                <a:pt x="90087" y="1360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01252-8B2A-40F9-85C5-A9D6EB403801}">
      <dsp:nvSpPr>
        <dsp:cNvPr id="0" name=""/>
        <dsp:cNvSpPr/>
      </dsp:nvSpPr>
      <dsp:spPr>
        <a:xfrm>
          <a:off x="4445363" y="1965060"/>
          <a:ext cx="178949" cy="91440"/>
        </a:xfrm>
        <a:custGeom>
          <a:avLst/>
          <a:gdLst/>
          <a:ahLst/>
          <a:cxnLst/>
          <a:rect l="0" t="0" r="0" b="0"/>
          <a:pathLst>
            <a:path>
              <a:moveTo>
                <a:pt x="178949" y="45720"/>
              </a:moveTo>
              <a:lnTo>
                <a:pt x="178949" y="76777"/>
              </a:lnTo>
              <a:lnTo>
                <a:pt x="0" y="76777"/>
              </a:lnTo>
              <a:lnTo>
                <a:pt x="0" y="10783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754D3-A061-415A-A3B4-7C03A03CF6CF}">
      <dsp:nvSpPr>
        <dsp:cNvPr id="0" name=""/>
        <dsp:cNvSpPr/>
      </dsp:nvSpPr>
      <dsp:spPr>
        <a:xfrm>
          <a:off x="4624313" y="1755052"/>
          <a:ext cx="357899" cy="91440"/>
        </a:xfrm>
        <a:custGeom>
          <a:avLst/>
          <a:gdLst/>
          <a:ahLst/>
          <a:cxnLst/>
          <a:rect l="0" t="0" r="0" b="0"/>
          <a:pathLst>
            <a:path>
              <a:moveTo>
                <a:pt x="357899" y="45720"/>
              </a:moveTo>
              <a:lnTo>
                <a:pt x="357899" y="76777"/>
              </a:lnTo>
              <a:lnTo>
                <a:pt x="0" y="76777"/>
              </a:lnTo>
              <a:lnTo>
                <a:pt x="0" y="10783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80981-4BE9-4FEA-B76B-9BBD63E1DE6A}">
      <dsp:nvSpPr>
        <dsp:cNvPr id="0" name=""/>
        <dsp:cNvSpPr/>
      </dsp:nvSpPr>
      <dsp:spPr>
        <a:xfrm>
          <a:off x="4266413" y="1545045"/>
          <a:ext cx="7157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6777"/>
              </a:lnTo>
              <a:lnTo>
                <a:pt x="715799" y="76777"/>
              </a:lnTo>
              <a:lnTo>
                <a:pt x="715799" y="10783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619DC-FAFA-4B24-9AC7-F0E2A619637E}">
      <dsp:nvSpPr>
        <dsp:cNvPr id="0" name=""/>
        <dsp:cNvSpPr/>
      </dsp:nvSpPr>
      <dsp:spPr>
        <a:xfrm>
          <a:off x="3923429" y="2220787"/>
          <a:ext cx="91440" cy="346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068"/>
              </a:lnTo>
              <a:lnTo>
                <a:pt x="90087" y="34606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151032-B163-4B78-8035-4FB68C451CA2}">
      <dsp:nvSpPr>
        <dsp:cNvPr id="0" name=""/>
        <dsp:cNvSpPr/>
      </dsp:nvSpPr>
      <dsp:spPr>
        <a:xfrm>
          <a:off x="3923429" y="2220787"/>
          <a:ext cx="91440" cy="13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061"/>
              </a:lnTo>
              <a:lnTo>
                <a:pt x="90087" y="1360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2F892-D5E6-4A1C-8C86-951A785A8B1F}">
      <dsp:nvSpPr>
        <dsp:cNvPr id="0" name=""/>
        <dsp:cNvSpPr/>
      </dsp:nvSpPr>
      <dsp:spPr>
        <a:xfrm>
          <a:off x="3908513" y="1965060"/>
          <a:ext cx="1789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6777"/>
              </a:lnTo>
              <a:lnTo>
                <a:pt x="178949" y="76777"/>
              </a:lnTo>
              <a:lnTo>
                <a:pt x="178949" y="10783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75ADA-7391-42BD-BE97-E8767FF46AAE}">
      <dsp:nvSpPr>
        <dsp:cNvPr id="0" name=""/>
        <dsp:cNvSpPr/>
      </dsp:nvSpPr>
      <dsp:spPr>
        <a:xfrm>
          <a:off x="3565529" y="2220787"/>
          <a:ext cx="91440" cy="346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068"/>
              </a:lnTo>
              <a:lnTo>
                <a:pt x="90087" y="34606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163F7-CC3D-45D6-BD7E-9B765450CE3A}">
      <dsp:nvSpPr>
        <dsp:cNvPr id="0" name=""/>
        <dsp:cNvSpPr/>
      </dsp:nvSpPr>
      <dsp:spPr>
        <a:xfrm>
          <a:off x="3565529" y="2220787"/>
          <a:ext cx="91440" cy="13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061"/>
              </a:lnTo>
              <a:lnTo>
                <a:pt x="90087" y="1360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D4C6D-05B5-405B-A821-DFB8F783BA91}">
      <dsp:nvSpPr>
        <dsp:cNvPr id="0" name=""/>
        <dsp:cNvSpPr/>
      </dsp:nvSpPr>
      <dsp:spPr>
        <a:xfrm>
          <a:off x="3729563" y="1965060"/>
          <a:ext cx="178949" cy="91440"/>
        </a:xfrm>
        <a:custGeom>
          <a:avLst/>
          <a:gdLst/>
          <a:ahLst/>
          <a:cxnLst/>
          <a:rect l="0" t="0" r="0" b="0"/>
          <a:pathLst>
            <a:path>
              <a:moveTo>
                <a:pt x="178949" y="45720"/>
              </a:moveTo>
              <a:lnTo>
                <a:pt x="178949" y="76777"/>
              </a:lnTo>
              <a:lnTo>
                <a:pt x="0" y="76777"/>
              </a:lnTo>
              <a:lnTo>
                <a:pt x="0" y="10783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FEC3A-F178-4FAB-A1D6-D0508CC8BAC0}">
      <dsp:nvSpPr>
        <dsp:cNvPr id="0" name=""/>
        <dsp:cNvSpPr/>
      </dsp:nvSpPr>
      <dsp:spPr>
        <a:xfrm>
          <a:off x="3550614" y="1755052"/>
          <a:ext cx="3578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6777"/>
              </a:lnTo>
              <a:lnTo>
                <a:pt x="357899" y="76777"/>
              </a:lnTo>
              <a:lnTo>
                <a:pt x="357899" y="10783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73B4D-368C-420D-938B-BD43407DD7A9}">
      <dsp:nvSpPr>
        <dsp:cNvPr id="0" name=""/>
        <dsp:cNvSpPr/>
      </dsp:nvSpPr>
      <dsp:spPr>
        <a:xfrm>
          <a:off x="3207630" y="2220787"/>
          <a:ext cx="91440" cy="346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068"/>
              </a:lnTo>
              <a:lnTo>
                <a:pt x="90087" y="34606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57D90-4DCB-433D-A3BD-BA20B0D58AEF}">
      <dsp:nvSpPr>
        <dsp:cNvPr id="0" name=""/>
        <dsp:cNvSpPr/>
      </dsp:nvSpPr>
      <dsp:spPr>
        <a:xfrm>
          <a:off x="3207630" y="2220787"/>
          <a:ext cx="91440" cy="13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061"/>
              </a:lnTo>
              <a:lnTo>
                <a:pt x="90087" y="1360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E7645-B9A3-4F4F-9FC9-EDE3D8DEFFEC}">
      <dsp:nvSpPr>
        <dsp:cNvPr id="0" name=""/>
        <dsp:cNvSpPr/>
      </dsp:nvSpPr>
      <dsp:spPr>
        <a:xfrm>
          <a:off x="3192714" y="1965060"/>
          <a:ext cx="1789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6777"/>
              </a:lnTo>
              <a:lnTo>
                <a:pt x="178949" y="76777"/>
              </a:lnTo>
              <a:lnTo>
                <a:pt x="178949" y="10783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2D895F-2719-4C70-B723-D4192C225E02}">
      <dsp:nvSpPr>
        <dsp:cNvPr id="0" name=""/>
        <dsp:cNvSpPr/>
      </dsp:nvSpPr>
      <dsp:spPr>
        <a:xfrm>
          <a:off x="2849730" y="2220787"/>
          <a:ext cx="91440" cy="346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068"/>
              </a:lnTo>
              <a:lnTo>
                <a:pt x="90087" y="34606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0441F-5967-4B42-AE42-61A8DE077F14}">
      <dsp:nvSpPr>
        <dsp:cNvPr id="0" name=""/>
        <dsp:cNvSpPr/>
      </dsp:nvSpPr>
      <dsp:spPr>
        <a:xfrm>
          <a:off x="2849730" y="2220787"/>
          <a:ext cx="91440" cy="13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061"/>
              </a:lnTo>
              <a:lnTo>
                <a:pt x="90087" y="1360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E1E94C-55FF-4442-B8F7-45B36B79326B}">
      <dsp:nvSpPr>
        <dsp:cNvPr id="0" name=""/>
        <dsp:cNvSpPr/>
      </dsp:nvSpPr>
      <dsp:spPr>
        <a:xfrm>
          <a:off x="3013764" y="1965060"/>
          <a:ext cx="178949" cy="91440"/>
        </a:xfrm>
        <a:custGeom>
          <a:avLst/>
          <a:gdLst/>
          <a:ahLst/>
          <a:cxnLst/>
          <a:rect l="0" t="0" r="0" b="0"/>
          <a:pathLst>
            <a:path>
              <a:moveTo>
                <a:pt x="178949" y="45720"/>
              </a:moveTo>
              <a:lnTo>
                <a:pt x="178949" y="76777"/>
              </a:lnTo>
              <a:lnTo>
                <a:pt x="0" y="76777"/>
              </a:lnTo>
              <a:lnTo>
                <a:pt x="0" y="10783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CAA27-23B0-4E9B-8081-DCE9E93777A1}">
      <dsp:nvSpPr>
        <dsp:cNvPr id="0" name=""/>
        <dsp:cNvSpPr/>
      </dsp:nvSpPr>
      <dsp:spPr>
        <a:xfrm>
          <a:off x="3192714" y="1755052"/>
          <a:ext cx="357899" cy="91440"/>
        </a:xfrm>
        <a:custGeom>
          <a:avLst/>
          <a:gdLst/>
          <a:ahLst/>
          <a:cxnLst/>
          <a:rect l="0" t="0" r="0" b="0"/>
          <a:pathLst>
            <a:path>
              <a:moveTo>
                <a:pt x="357899" y="45720"/>
              </a:moveTo>
              <a:lnTo>
                <a:pt x="357899" y="76777"/>
              </a:lnTo>
              <a:lnTo>
                <a:pt x="0" y="76777"/>
              </a:lnTo>
              <a:lnTo>
                <a:pt x="0" y="10783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EA253-4DB3-4AA6-B199-676F6CCE4DE0}">
      <dsp:nvSpPr>
        <dsp:cNvPr id="0" name=""/>
        <dsp:cNvSpPr/>
      </dsp:nvSpPr>
      <dsp:spPr>
        <a:xfrm>
          <a:off x="3550614" y="1545045"/>
          <a:ext cx="715799" cy="91440"/>
        </a:xfrm>
        <a:custGeom>
          <a:avLst/>
          <a:gdLst/>
          <a:ahLst/>
          <a:cxnLst/>
          <a:rect l="0" t="0" r="0" b="0"/>
          <a:pathLst>
            <a:path>
              <a:moveTo>
                <a:pt x="715799" y="45720"/>
              </a:moveTo>
              <a:lnTo>
                <a:pt x="715799" y="76777"/>
              </a:lnTo>
              <a:lnTo>
                <a:pt x="0" y="76777"/>
              </a:lnTo>
              <a:lnTo>
                <a:pt x="0" y="10783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AFAAD-D872-4B7D-8BE5-E1655CCBFA40}">
      <dsp:nvSpPr>
        <dsp:cNvPr id="0" name=""/>
        <dsp:cNvSpPr/>
      </dsp:nvSpPr>
      <dsp:spPr>
        <a:xfrm>
          <a:off x="2834814" y="1335038"/>
          <a:ext cx="14315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6777"/>
              </a:lnTo>
              <a:lnTo>
                <a:pt x="1431599" y="76777"/>
              </a:lnTo>
              <a:lnTo>
                <a:pt x="1431599" y="10783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50B1A6-9137-4E78-A733-0047CC44C738}">
      <dsp:nvSpPr>
        <dsp:cNvPr id="0" name=""/>
        <dsp:cNvSpPr/>
      </dsp:nvSpPr>
      <dsp:spPr>
        <a:xfrm>
          <a:off x="2491830" y="2220787"/>
          <a:ext cx="91440" cy="346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068"/>
              </a:lnTo>
              <a:lnTo>
                <a:pt x="90087" y="34606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6239B5-DBE3-47EF-8FBC-B3CFF5D54C2B}">
      <dsp:nvSpPr>
        <dsp:cNvPr id="0" name=""/>
        <dsp:cNvSpPr/>
      </dsp:nvSpPr>
      <dsp:spPr>
        <a:xfrm>
          <a:off x="2491830" y="2220787"/>
          <a:ext cx="91440" cy="13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061"/>
              </a:lnTo>
              <a:lnTo>
                <a:pt x="90087" y="1360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32E77-F58B-4B46-BE90-E66897EE649A}">
      <dsp:nvSpPr>
        <dsp:cNvPr id="0" name=""/>
        <dsp:cNvSpPr/>
      </dsp:nvSpPr>
      <dsp:spPr>
        <a:xfrm>
          <a:off x="2476914" y="1965060"/>
          <a:ext cx="1789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6777"/>
              </a:lnTo>
              <a:lnTo>
                <a:pt x="178949" y="76777"/>
              </a:lnTo>
              <a:lnTo>
                <a:pt x="178949" y="10783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C76823-7F55-42B2-AFBB-D6085F891D75}">
      <dsp:nvSpPr>
        <dsp:cNvPr id="0" name=""/>
        <dsp:cNvSpPr/>
      </dsp:nvSpPr>
      <dsp:spPr>
        <a:xfrm>
          <a:off x="2133930" y="2220787"/>
          <a:ext cx="91440" cy="346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068"/>
              </a:lnTo>
              <a:lnTo>
                <a:pt x="90087" y="34606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EECAB-860F-43DA-B95F-9DA39738D838}">
      <dsp:nvSpPr>
        <dsp:cNvPr id="0" name=""/>
        <dsp:cNvSpPr/>
      </dsp:nvSpPr>
      <dsp:spPr>
        <a:xfrm>
          <a:off x="2133930" y="2220787"/>
          <a:ext cx="91440" cy="13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061"/>
              </a:lnTo>
              <a:lnTo>
                <a:pt x="90087" y="1360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28012-0763-4FBE-84C6-D64388E0CF45}">
      <dsp:nvSpPr>
        <dsp:cNvPr id="0" name=""/>
        <dsp:cNvSpPr/>
      </dsp:nvSpPr>
      <dsp:spPr>
        <a:xfrm>
          <a:off x="2297964" y="1965060"/>
          <a:ext cx="178949" cy="91440"/>
        </a:xfrm>
        <a:custGeom>
          <a:avLst/>
          <a:gdLst/>
          <a:ahLst/>
          <a:cxnLst/>
          <a:rect l="0" t="0" r="0" b="0"/>
          <a:pathLst>
            <a:path>
              <a:moveTo>
                <a:pt x="178949" y="45720"/>
              </a:moveTo>
              <a:lnTo>
                <a:pt x="178949" y="76777"/>
              </a:lnTo>
              <a:lnTo>
                <a:pt x="0" y="76777"/>
              </a:lnTo>
              <a:lnTo>
                <a:pt x="0" y="10783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3DBF8-220F-4872-A014-9724AFE955A1}">
      <dsp:nvSpPr>
        <dsp:cNvPr id="0" name=""/>
        <dsp:cNvSpPr/>
      </dsp:nvSpPr>
      <dsp:spPr>
        <a:xfrm>
          <a:off x="2119014" y="1755052"/>
          <a:ext cx="3578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6777"/>
              </a:lnTo>
              <a:lnTo>
                <a:pt x="357899" y="76777"/>
              </a:lnTo>
              <a:lnTo>
                <a:pt x="357899" y="10783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21497-5952-42DB-89BC-5346640C5C38}">
      <dsp:nvSpPr>
        <dsp:cNvPr id="0" name=""/>
        <dsp:cNvSpPr/>
      </dsp:nvSpPr>
      <dsp:spPr>
        <a:xfrm>
          <a:off x="1776030" y="2220787"/>
          <a:ext cx="91440" cy="346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068"/>
              </a:lnTo>
              <a:lnTo>
                <a:pt x="90087" y="34606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F76FC-5C60-40FC-BF18-F667EF28CEB3}">
      <dsp:nvSpPr>
        <dsp:cNvPr id="0" name=""/>
        <dsp:cNvSpPr/>
      </dsp:nvSpPr>
      <dsp:spPr>
        <a:xfrm>
          <a:off x="1776030" y="2220787"/>
          <a:ext cx="91440" cy="13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061"/>
              </a:lnTo>
              <a:lnTo>
                <a:pt x="90087" y="1360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4711E-3C79-4F8C-83CC-107C859D4F0B}">
      <dsp:nvSpPr>
        <dsp:cNvPr id="0" name=""/>
        <dsp:cNvSpPr/>
      </dsp:nvSpPr>
      <dsp:spPr>
        <a:xfrm>
          <a:off x="1761114" y="1965060"/>
          <a:ext cx="1789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6777"/>
              </a:lnTo>
              <a:lnTo>
                <a:pt x="178949" y="76777"/>
              </a:lnTo>
              <a:lnTo>
                <a:pt x="178949" y="10783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D0CDF-2614-4BD8-AEF1-9A813EF63D6E}">
      <dsp:nvSpPr>
        <dsp:cNvPr id="0" name=""/>
        <dsp:cNvSpPr/>
      </dsp:nvSpPr>
      <dsp:spPr>
        <a:xfrm>
          <a:off x="1418130" y="2220787"/>
          <a:ext cx="91440" cy="346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068"/>
              </a:lnTo>
              <a:lnTo>
                <a:pt x="90087" y="34606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4563B-720A-475F-8D44-3CE683D4751A}">
      <dsp:nvSpPr>
        <dsp:cNvPr id="0" name=""/>
        <dsp:cNvSpPr/>
      </dsp:nvSpPr>
      <dsp:spPr>
        <a:xfrm>
          <a:off x="1418130" y="2220787"/>
          <a:ext cx="91440" cy="13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061"/>
              </a:lnTo>
              <a:lnTo>
                <a:pt x="90087" y="1360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22D29-C7B2-425E-BD53-73BB760AF4F4}">
      <dsp:nvSpPr>
        <dsp:cNvPr id="0" name=""/>
        <dsp:cNvSpPr/>
      </dsp:nvSpPr>
      <dsp:spPr>
        <a:xfrm>
          <a:off x="1582164" y="1965060"/>
          <a:ext cx="178949" cy="91440"/>
        </a:xfrm>
        <a:custGeom>
          <a:avLst/>
          <a:gdLst/>
          <a:ahLst/>
          <a:cxnLst/>
          <a:rect l="0" t="0" r="0" b="0"/>
          <a:pathLst>
            <a:path>
              <a:moveTo>
                <a:pt x="178949" y="45720"/>
              </a:moveTo>
              <a:lnTo>
                <a:pt x="178949" y="76777"/>
              </a:lnTo>
              <a:lnTo>
                <a:pt x="0" y="76777"/>
              </a:lnTo>
              <a:lnTo>
                <a:pt x="0" y="10783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215C4-A8C1-457F-9A50-E4A06CB5FBEC}">
      <dsp:nvSpPr>
        <dsp:cNvPr id="0" name=""/>
        <dsp:cNvSpPr/>
      </dsp:nvSpPr>
      <dsp:spPr>
        <a:xfrm>
          <a:off x="1761114" y="1755052"/>
          <a:ext cx="357899" cy="91440"/>
        </a:xfrm>
        <a:custGeom>
          <a:avLst/>
          <a:gdLst/>
          <a:ahLst/>
          <a:cxnLst/>
          <a:rect l="0" t="0" r="0" b="0"/>
          <a:pathLst>
            <a:path>
              <a:moveTo>
                <a:pt x="357899" y="45720"/>
              </a:moveTo>
              <a:lnTo>
                <a:pt x="357899" y="76777"/>
              </a:lnTo>
              <a:lnTo>
                <a:pt x="0" y="76777"/>
              </a:lnTo>
              <a:lnTo>
                <a:pt x="0" y="10783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721D0-7C3E-404F-BA64-C084355A8132}">
      <dsp:nvSpPr>
        <dsp:cNvPr id="0" name=""/>
        <dsp:cNvSpPr/>
      </dsp:nvSpPr>
      <dsp:spPr>
        <a:xfrm>
          <a:off x="1403214" y="1545045"/>
          <a:ext cx="7157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6777"/>
              </a:lnTo>
              <a:lnTo>
                <a:pt x="715799" y="76777"/>
              </a:lnTo>
              <a:lnTo>
                <a:pt x="715799" y="10783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554DB-8C07-45A4-8ADE-829310A7A054}">
      <dsp:nvSpPr>
        <dsp:cNvPr id="0" name=""/>
        <dsp:cNvSpPr/>
      </dsp:nvSpPr>
      <dsp:spPr>
        <a:xfrm>
          <a:off x="1060231" y="2220787"/>
          <a:ext cx="91440" cy="346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068"/>
              </a:lnTo>
              <a:lnTo>
                <a:pt x="90087" y="34606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C7EF0-E8AF-4C33-A8F5-F76984C8DBEC}">
      <dsp:nvSpPr>
        <dsp:cNvPr id="0" name=""/>
        <dsp:cNvSpPr/>
      </dsp:nvSpPr>
      <dsp:spPr>
        <a:xfrm>
          <a:off x="1060231" y="2220787"/>
          <a:ext cx="91440" cy="13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061"/>
              </a:lnTo>
              <a:lnTo>
                <a:pt x="90087" y="1360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3C12-9E03-4A8B-83AE-A02DA0FE82CF}">
      <dsp:nvSpPr>
        <dsp:cNvPr id="0" name=""/>
        <dsp:cNvSpPr/>
      </dsp:nvSpPr>
      <dsp:spPr>
        <a:xfrm>
          <a:off x="1045315" y="1965060"/>
          <a:ext cx="1789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6777"/>
              </a:lnTo>
              <a:lnTo>
                <a:pt x="178949" y="76777"/>
              </a:lnTo>
              <a:lnTo>
                <a:pt x="178949" y="10783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5DEFD-25C5-4C37-BDB9-20A90A0F200F}">
      <dsp:nvSpPr>
        <dsp:cNvPr id="0" name=""/>
        <dsp:cNvSpPr/>
      </dsp:nvSpPr>
      <dsp:spPr>
        <a:xfrm>
          <a:off x="702331" y="2220787"/>
          <a:ext cx="91440" cy="346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068"/>
              </a:lnTo>
              <a:lnTo>
                <a:pt x="90087" y="34606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19389-CBCC-4DF9-BA76-7E5C2E0F2035}">
      <dsp:nvSpPr>
        <dsp:cNvPr id="0" name=""/>
        <dsp:cNvSpPr/>
      </dsp:nvSpPr>
      <dsp:spPr>
        <a:xfrm>
          <a:off x="702331" y="2220787"/>
          <a:ext cx="91440" cy="13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061"/>
              </a:lnTo>
              <a:lnTo>
                <a:pt x="90087" y="1360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364A4-5CA3-4A01-8A67-F806EF95653B}">
      <dsp:nvSpPr>
        <dsp:cNvPr id="0" name=""/>
        <dsp:cNvSpPr/>
      </dsp:nvSpPr>
      <dsp:spPr>
        <a:xfrm>
          <a:off x="866365" y="1965060"/>
          <a:ext cx="178949" cy="91440"/>
        </a:xfrm>
        <a:custGeom>
          <a:avLst/>
          <a:gdLst/>
          <a:ahLst/>
          <a:cxnLst/>
          <a:rect l="0" t="0" r="0" b="0"/>
          <a:pathLst>
            <a:path>
              <a:moveTo>
                <a:pt x="178949" y="45720"/>
              </a:moveTo>
              <a:lnTo>
                <a:pt x="178949" y="76777"/>
              </a:lnTo>
              <a:lnTo>
                <a:pt x="0" y="76777"/>
              </a:lnTo>
              <a:lnTo>
                <a:pt x="0" y="10783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55D7E-6D12-4278-BC5F-ADEEA78E72B2}">
      <dsp:nvSpPr>
        <dsp:cNvPr id="0" name=""/>
        <dsp:cNvSpPr/>
      </dsp:nvSpPr>
      <dsp:spPr>
        <a:xfrm>
          <a:off x="687415" y="1755052"/>
          <a:ext cx="3578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6777"/>
              </a:lnTo>
              <a:lnTo>
                <a:pt x="357899" y="76777"/>
              </a:lnTo>
              <a:lnTo>
                <a:pt x="357899" y="10783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7041F8-BE01-40BB-ACB8-C82F248C3459}">
      <dsp:nvSpPr>
        <dsp:cNvPr id="0" name=""/>
        <dsp:cNvSpPr/>
      </dsp:nvSpPr>
      <dsp:spPr>
        <a:xfrm>
          <a:off x="344431" y="2220787"/>
          <a:ext cx="91440" cy="346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068"/>
              </a:lnTo>
              <a:lnTo>
                <a:pt x="90087" y="34606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3B3F8-38E9-4082-B89A-5719CFE775A5}">
      <dsp:nvSpPr>
        <dsp:cNvPr id="0" name=""/>
        <dsp:cNvSpPr/>
      </dsp:nvSpPr>
      <dsp:spPr>
        <a:xfrm>
          <a:off x="344431" y="2220787"/>
          <a:ext cx="91440" cy="13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061"/>
              </a:lnTo>
              <a:lnTo>
                <a:pt x="90087" y="1360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96947-D3B9-4901-98E3-B631117BD88D}">
      <dsp:nvSpPr>
        <dsp:cNvPr id="0" name=""/>
        <dsp:cNvSpPr/>
      </dsp:nvSpPr>
      <dsp:spPr>
        <a:xfrm>
          <a:off x="329515" y="1965060"/>
          <a:ext cx="1789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6777"/>
              </a:lnTo>
              <a:lnTo>
                <a:pt x="178949" y="76777"/>
              </a:lnTo>
              <a:lnTo>
                <a:pt x="178949" y="10783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082A6-5235-457E-84B0-70C65A95B5F6}">
      <dsp:nvSpPr>
        <dsp:cNvPr id="0" name=""/>
        <dsp:cNvSpPr/>
      </dsp:nvSpPr>
      <dsp:spPr>
        <a:xfrm>
          <a:off x="-13468" y="2220787"/>
          <a:ext cx="91440" cy="346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068"/>
              </a:lnTo>
              <a:lnTo>
                <a:pt x="90087" y="34606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3D831-B5E8-45F1-9A78-F36891B4CEAA}">
      <dsp:nvSpPr>
        <dsp:cNvPr id="0" name=""/>
        <dsp:cNvSpPr/>
      </dsp:nvSpPr>
      <dsp:spPr>
        <a:xfrm>
          <a:off x="-13468" y="2220787"/>
          <a:ext cx="91440" cy="13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061"/>
              </a:lnTo>
              <a:lnTo>
                <a:pt x="90087" y="1360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7E2C5-BFB5-4F24-A234-D9D124D3E14C}">
      <dsp:nvSpPr>
        <dsp:cNvPr id="0" name=""/>
        <dsp:cNvSpPr/>
      </dsp:nvSpPr>
      <dsp:spPr>
        <a:xfrm>
          <a:off x="150565" y="1965060"/>
          <a:ext cx="178949" cy="91440"/>
        </a:xfrm>
        <a:custGeom>
          <a:avLst/>
          <a:gdLst/>
          <a:ahLst/>
          <a:cxnLst/>
          <a:rect l="0" t="0" r="0" b="0"/>
          <a:pathLst>
            <a:path>
              <a:moveTo>
                <a:pt x="178949" y="45720"/>
              </a:moveTo>
              <a:lnTo>
                <a:pt x="178949" y="76777"/>
              </a:lnTo>
              <a:lnTo>
                <a:pt x="0" y="76777"/>
              </a:lnTo>
              <a:lnTo>
                <a:pt x="0" y="10783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AF2AA-9109-42A2-92E3-B0B2F54CCAC6}">
      <dsp:nvSpPr>
        <dsp:cNvPr id="0" name=""/>
        <dsp:cNvSpPr/>
      </dsp:nvSpPr>
      <dsp:spPr>
        <a:xfrm>
          <a:off x="329515" y="1755052"/>
          <a:ext cx="357899" cy="91440"/>
        </a:xfrm>
        <a:custGeom>
          <a:avLst/>
          <a:gdLst/>
          <a:ahLst/>
          <a:cxnLst/>
          <a:rect l="0" t="0" r="0" b="0"/>
          <a:pathLst>
            <a:path>
              <a:moveTo>
                <a:pt x="357899" y="45720"/>
              </a:moveTo>
              <a:lnTo>
                <a:pt x="357899" y="76777"/>
              </a:lnTo>
              <a:lnTo>
                <a:pt x="0" y="76777"/>
              </a:lnTo>
              <a:lnTo>
                <a:pt x="0" y="10783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E6BA7-F652-423C-9450-5F23DBDDEAD6}">
      <dsp:nvSpPr>
        <dsp:cNvPr id="0" name=""/>
        <dsp:cNvSpPr/>
      </dsp:nvSpPr>
      <dsp:spPr>
        <a:xfrm>
          <a:off x="687415" y="1545045"/>
          <a:ext cx="715799" cy="91440"/>
        </a:xfrm>
        <a:custGeom>
          <a:avLst/>
          <a:gdLst/>
          <a:ahLst/>
          <a:cxnLst/>
          <a:rect l="0" t="0" r="0" b="0"/>
          <a:pathLst>
            <a:path>
              <a:moveTo>
                <a:pt x="715799" y="45720"/>
              </a:moveTo>
              <a:lnTo>
                <a:pt x="715799" y="76777"/>
              </a:lnTo>
              <a:lnTo>
                <a:pt x="0" y="76777"/>
              </a:lnTo>
              <a:lnTo>
                <a:pt x="0" y="10783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87055F-9B01-422B-B36D-6848E6A5309F}">
      <dsp:nvSpPr>
        <dsp:cNvPr id="0" name=""/>
        <dsp:cNvSpPr/>
      </dsp:nvSpPr>
      <dsp:spPr>
        <a:xfrm>
          <a:off x="1403214" y="1335038"/>
          <a:ext cx="1431599" cy="91440"/>
        </a:xfrm>
        <a:custGeom>
          <a:avLst/>
          <a:gdLst/>
          <a:ahLst/>
          <a:cxnLst/>
          <a:rect l="0" t="0" r="0" b="0"/>
          <a:pathLst>
            <a:path>
              <a:moveTo>
                <a:pt x="1431599" y="45720"/>
              </a:moveTo>
              <a:lnTo>
                <a:pt x="1431599" y="76777"/>
              </a:lnTo>
              <a:lnTo>
                <a:pt x="0" y="76777"/>
              </a:lnTo>
              <a:lnTo>
                <a:pt x="0" y="10783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7DCD0-C14B-42A6-8706-26200F066A9A}">
      <dsp:nvSpPr>
        <dsp:cNvPr id="0" name=""/>
        <dsp:cNvSpPr/>
      </dsp:nvSpPr>
      <dsp:spPr>
        <a:xfrm>
          <a:off x="2686921" y="1232865"/>
          <a:ext cx="295784" cy="1478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32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2686921" y="1232865"/>
        <a:ext cx="295784" cy="147892"/>
      </dsp:txXfrm>
    </dsp:sp>
    <dsp:sp modelId="{825A5247-5B19-4ECC-971A-470CF7784B35}">
      <dsp:nvSpPr>
        <dsp:cNvPr id="0" name=""/>
        <dsp:cNvSpPr/>
      </dsp:nvSpPr>
      <dsp:spPr>
        <a:xfrm>
          <a:off x="1255322" y="1442873"/>
          <a:ext cx="295784" cy="1478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16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1255322" y="1442873"/>
        <a:ext cx="295784" cy="147892"/>
      </dsp:txXfrm>
    </dsp:sp>
    <dsp:sp modelId="{0008A8D7-F3C5-4728-B9B9-0CEB52EA651F}">
      <dsp:nvSpPr>
        <dsp:cNvPr id="0" name=""/>
        <dsp:cNvSpPr/>
      </dsp:nvSpPr>
      <dsp:spPr>
        <a:xfrm>
          <a:off x="539522" y="1652880"/>
          <a:ext cx="295784" cy="1478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8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539522" y="1652880"/>
        <a:ext cx="295784" cy="147892"/>
      </dsp:txXfrm>
    </dsp:sp>
    <dsp:sp modelId="{8AC8898E-1FFF-45E1-85C6-CB6CEEB264F1}">
      <dsp:nvSpPr>
        <dsp:cNvPr id="0" name=""/>
        <dsp:cNvSpPr/>
      </dsp:nvSpPr>
      <dsp:spPr>
        <a:xfrm>
          <a:off x="181622" y="1862887"/>
          <a:ext cx="295784" cy="1478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4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181622" y="1862887"/>
        <a:ext cx="295784" cy="147892"/>
      </dsp:txXfrm>
    </dsp:sp>
    <dsp:sp modelId="{E5C5274B-C974-4875-ADE3-55B875D205F8}">
      <dsp:nvSpPr>
        <dsp:cNvPr id="0" name=""/>
        <dsp:cNvSpPr/>
      </dsp:nvSpPr>
      <dsp:spPr>
        <a:xfrm>
          <a:off x="2673" y="2072895"/>
          <a:ext cx="295784" cy="1478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2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2673" y="2072895"/>
        <a:ext cx="295784" cy="147892"/>
      </dsp:txXfrm>
    </dsp:sp>
    <dsp:sp modelId="{7091BA29-BD7A-49F7-8058-54A6F63227CA}">
      <dsp:nvSpPr>
        <dsp:cNvPr id="0" name=""/>
        <dsp:cNvSpPr/>
      </dsp:nvSpPr>
      <dsp:spPr>
        <a:xfrm>
          <a:off x="76619" y="2282902"/>
          <a:ext cx="295784" cy="147892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76619" y="2282902"/>
        <a:ext cx="295784" cy="147892"/>
      </dsp:txXfrm>
    </dsp:sp>
    <dsp:sp modelId="{E53D7EB3-49EF-46E6-B772-11C4E7BEBCD8}">
      <dsp:nvSpPr>
        <dsp:cNvPr id="0" name=""/>
        <dsp:cNvSpPr/>
      </dsp:nvSpPr>
      <dsp:spPr>
        <a:xfrm>
          <a:off x="76619" y="2492909"/>
          <a:ext cx="295784" cy="147892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76619" y="2492909"/>
        <a:ext cx="295784" cy="147892"/>
      </dsp:txXfrm>
    </dsp:sp>
    <dsp:sp modelId="{3AB44141-61B8-4193-AEBF-C5C0FCB1B901}">
      <dsp:nvSpPr>
        <dsp:cNvPr id="0" name=""/>
        <dsp:cNvSpPr/>
      </dsp:nvSpPr>
      <dsp:spPr>
        <a:xfrm>
          <a:off x="360572" y="2072895"/>
          <a:ext cx="295784" cy="1478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2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360572" y="2072895"/>
        <a:ext cx="295784" cy="147892"/>
      </dsp:txXfrm>
    </dsp:sp>
    <dsp:sp modelId="{C115E995-DEB3-416D-A678-89B72F2C631C}">
      <dsp:nvSpPr>
        <dsp:cNvPr id="0" name=""/>
        <dsp:cNvSpPr/>
      </dsp:nvSpPr>
      <dsp:spPr>
        <a:xfrm>
          <a:off x="434519" y="2282902"/>
          <a:ext cx="295784" cy="147892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434519" y="2282902"/>
        <a:ext cx="295784" cy="147892"/>
      </dsp:txXfrm>
    </dsp:sp>
    <dsp:sp modelId="{5E4BFA6E-498E-409E-A2C0-983C7DCA17C5}">
      <dsp:nvSpPr>
        <dsp:cNvPr id="0" name=""/>
        <dsp:cNvSpPr/>
      </dsp:nvSpPr>
      <dsp:spPr>
        <a:xfrm>
          <a:off x="434519" y="2492909"/>
          <a:ext cx="295784" cy="147892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434519" y="2492909"/>
        <a:ext cx="295784" cy="147892"/>
      </dsp:txXfrm>
    </dsp:sp>
    <dsp:sp modelId="{143995C7-3E74-4852-AB46-E478CD8D9660}">
      <dsp:nvSpPr>
        <dsp:cNvPr id="0" name=""/>
        <dsp:cNvSpPr/>
      </dsp:nvSpPr>
      <dsp:spPr>
        <a:xfrm>
          <a:off x="897422" y="1862887"/>
          <a:ext cx="295784" cy="1478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4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897422" y="1862887"/>
        <a:ext cx="295784" cy="147892"/>
      </dsp:txXfrm>
    </dsp:sp>
    <dsp:sp modelId="{8F9ABBBF-5C07-443A-B1F9-B54CAFAABAFE}">
      <dsp:nvSpPr>
        <dsp:cNvPr id="0" name=""/>
        <dsp:cNvSpPr/>
      </dsp:nvSpPr>
      <dsp:spPr>
        <a:xfrm>
          <a:off x="718472" y="2072895"/>
          <a:ext cx="295784" cy="1478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2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718472" y="2072895"/>
        <a:ext cx="295784" cy="147892"/>
      </dsp:txXfrm>
    </dsp:sp>
    <dsp:sp modelId="{7F007BC1-EAD9-4A0D-9147-5DCEE0F27F83}">
      <dsp:nvSpPr>
        <dsp:cNvPr id="0" name=""/>
        <dsp:cNvSpPr/>
      </dsp:nvSpPr>
      <dsp:spPr>
        <a:xfrm>
          <a:off x="792418" y="2282902"/>
          <a:ext cx="295784" cy="147892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792418" y="2282902"/>
        <a:ext cx="295784" cy="147892"/>
      </dsp:txXfrm>
    </dsp:sp>
    <dsp:sp modelId="{36A6CE45-7386-422B-A281-CF54E91EF5C3}">
      <dsp:nvSpPr>
        <dsp:cNvPr id="0" name=""/>
        <dsp:cNvSpPr/>
      </dsp:nvSpPr>
      <dsp:spPr>
        <a:xfrm>
          <a:off x="792418" y="2492909"/>
          <a:ext cx="295784" cy="147892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792418" y="2492909"/>
        <a:ext cx="295784" cy="147892"/>
      </dsp:txXfrm>
    </dsp:sp>
    <dsp:sp modelId="{E012A6F5-4E0F-43A4-AE53-EFACEFDA528A}">
      <dsp:nvSpPr>
        <dsp:cNvPr id="0" name=""/>
        <dsp:cNvSpPr/>
      </dsp:nvSpPr>
      <dsp:spPr>
        <a:xfrm>
          <a:off x="1076372" y="2072895"/>
          <a:ext cx="295784" cy="1478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2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1076372" y="2072895"/>
        <a:ext cx="295784" cy="147892"/>
      </dsp:txXfrm>
    </dsp:sp>
    <dsp:sp modelId="{B01C4B0B-8A78-47B6-A7F9-5F106BA77992}">
      <dsp:nvSpPr>
        <dsp:cNvPr id="0" name=""/>
        <dsp:cNvSpPr/>
      </dsp:nvSpPr>
      <dsp:spPr>
        <a:xfrm>
          <a:off x="1150318" y="2282902"/>
          <a:ext cx="295784" cy="147892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1150318" y="2282902"/>
        <a:ext cx="295784" cy="147892"/>
      </dsp:txXfrm>
    </dsp:sp>
    <dsp:sp modelId="{AB40B983-FC5D-4EB5-A713-889195007A87}">
      <dsp:nvSpPr>
        <dsp:cNvPr id="0" name=""/>
        <dsp:cNvSpPr/>
      </dsp:nvSpPr>
      <dsp:spPr>
        <a:xfrm>
          <a:off x="1150318" y="2492909"/>
          <a:ext cx="295784" cy="147892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1150318" y="2492909"/>
        <a:ext cx="295784" cy="147892"/>
      </dsp:txXfrm>
    </dsp:sp>
    <dsp:sp modelId="{9A3B0368-98F3-4FB7-82B3-CFB0E8CF3EF4}">
      <dsp:nvSpPr>
        <dsp:cNvPr id="0" name=""/>
        <dsp:cNvSpPr/>
      </dsp:nvSpPr>
      <dsp:spPr>
        <a:xfrm>
          <a:off x="1971122" y="1652880"/>
          <a:ext cx="295784" cy="1478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8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1971122" y="1652880"/>
        <a:ext cx="295784" cy="147892"/>
      </dsp:txXfrm>
    </dsp:sp>
    <dsp:sp modelId="{F0A81CC7-3387-435C-A58F-E5B2BDF5D137}">
      <dsp:nvSpPr>
        <dsp:cNvPr id="0" name=""/>
        <dsp:cNvSpPr/>
      </dsp:nvSpPr>
      <dsp:spPr>
        <a:xfrm>
          <a:off x="1613222" y="1862887"/>
          <a:ext cx="295784" cy="1478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4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1613222" y="1862887"/>
        <a:ext cx="295784" cy="147892"/>
      </dsp:txXfrm>
    </dsp:sp>
    <dsp:sp modelId="{795D8CA2-6203-4F3B-A8D7-877C7FE948A8}">
      <dsp:nvSpPr>
        <dsp:cNvPr id="0" name=""/>
        <dsp:cNvSpPr/>
      </dsp:nvSpPr>
      <dsp:spPr>
        <a:xfrm>
          <a:off x="1434272" y="2072895"/>
          <a:ext cx="295784" cy="1478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2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1434272" y="2072895"/>
        <a:ext cx="295784" cy="147892"/>
      </dsp:txXfrm>
    </dsp:sp>
    <dsp:sp modelId="{6D024B51-8992-412D-854F-D5330B70FAEC}">
      <dsp:nvSpPr>
        <dsp:cNvPr id="0" name=""/>
        <dsp:cNvSpPr/>
      </dsp:nvSpPr>
      <dsp:spPr>
        <a:xfrm>
          <a:off x="1508218" y="2282902"/>
          <a:ext cx="295784" cy="147892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1508218" y="2282902"/>
        <a:ext cx="295784" cy="147892"/>
      </dsp:txXfrm>
    </dsp:sp>
    <dsp:sp modelId="{92181025-317A-4860-AFC7-36463490430C}">
      <dsp:nvSpPr>
        <dsp:cNvPr id="0" name=""/>
        <dsp:cNvSpPr/>
      </dsp:nvSpPr>
      <dsp:spPr>
        <a:xfrm>
          <a:off x="1508218" y="2492909"/>
          <a:ext cx="295784" cy="147892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1508218" y="2492909"/>
        <a:ext cx="295784" cy="147892"/>
      </dsp:txXfrm>
    </dsp:sp>
    <dsp:sp modelId="{B73A92E9-E97C-480D-BF2F-4A7CA9322C72}">
      <dsp:nvSpPr>
        <dsp:cNvPr id="0" name=""/>
        <dsp:cNvSpPr/>
      </dsp:nvSpPr>
      <dsp:spPr>
        <a:xfrm>
          <a:off x="1792172" y="2072895"/>
          <a:ext cx="295784" cy="1478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2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1792172" y="2072895"/>
        <a:ext cx="295784" cy="147892"/>
      </dsp:txXfrm>
    </dsp:sp>
    <dsp:sp modelId="{997C9AE8-2453-4071-A32C-276DA760D133}">
      <dsp:nvSpPr>
        <dsp:cNvPr id="0" name=""/>
        <dsp:cNvSpPr/>
      </dsp:nvSpPr>
      <dsp:spPr>
        <a:xfrm>
          <a:off x="1866118" y="2282902"/>
          <a:ext cx="295784" cy="147892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1866118" y="2282902"/>
        <a:ext cx="295784" cy="147892"/>
      </dsp:txXfrm>
    </dsp:sp>
    <dsp:sp modelId="{EF7EF627-6D48-4653-8675-8738B361B9C5}">
      <dsp:nvSpPr>
        <dsp:cNvPr id="0" name=""/>
        <dsp:cNvSpPr/>
      </dsp:nvSpPr>
      <dsp:spPr>
        <a:xfrm>
          <a:off x="1866118" y="2492909"/>
          <a:ext cx="295784" cy="147892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1866118" y="2492909"/>
        <a:ext cx="295784" cy="147892"/>
      </dsp:txXfrm>
    </dsp:sp>
    <dsp:sp modelId="{DC80D234-F157-4AF8-BBF9-2DBA69C47F4E}">
      <dsp:nvSpPr>
        <dsp:cNvPr id="0" name=""/>
        <dsp:cNvSpPr/>
      </dsp:nvSpPr>
      <dsp:spPr>
        <a:xfrm>
          <a:off x="2329022" y="1862887"/>
          <a:ext cx="295784" cy="1478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4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2329022" y="1862887"/>
        <a:ext cx="295784" cy="147892"/>
      </dsp:txXfrm>
    </dsp:sp>
    <dsp:sp modelId="{9E5F514C-F258-4B38-AB96-C7EB150ACCB5}">
      <dsp:nvSpPr>
        <dsp:cNvPr id="0" name=""/>
        <dsp:cNvSpPr/>
      </dsp:nvSpPr>
      <dsp:spPr>
        <a:xfrm>
          <a:off x="2150072" y="2072895"/>
          <a:ext cx="295784" cy="1478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2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2150072" y="2072895"/>
        <a:ext cx="295784" cy="147892"/>
      </dsp:txXfrm>
    </dsp:sp>
    <dsp:sp modelId="{10FCCDD8-E04B-4A85-B8A6-584904D6A2A4}">
      <dsp:nvSpPr>
        <dsp:cNvPr id="0" name=""/>
        <dsp:cNvSpPr/>
      </dsp:nvSpPr>
      <dsp:spPr>
        <a:xfrm>
          <a:off x="2224018" y="2282902"/>
          <a:ext cx="295784" cy="147892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2224018" y="2282902"/>
        <a:ext cx="295784" cy="147892"/>
      </dsp:txXfrm>
    </dsp:sp>
    <dsp:sp modelId="{7864D497-D918-4C64-A19C-9277993CEE30}">
      <dsp:nvSpPr>
        <dsp:cNvPr id="0" name=""/>
        <dsp:cNvSpPr/>
      </dsp:nvSpPr>
      <dsp:spPr>
        <a:xfrm>
          <a:off x="2224018" y="2492909"/>
          <a:ext cx="295784" cy="147892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2224018" y="2492909"/>
        <a:ext cx="295784" cy="147892"/>
      </dsp:txXfrm>
    </dsp:sp>
    <dsp:sp modelId="{76EBCB30-373D-49A0-851C-57837E47E313}">
      <dsp:nvSpPr>
        <dsp:cNvPr id="0" name=""/>
        <dsp:cNvSpPr/>
      </dsp:nvSpPr>
      <dsp:spPr>
        <a:xfrm>
          <a:off x="2507971" y="2072895"/>
          <a:ext cx="295784" cy="1478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2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2507971" y="2072895"/>
        <a:ext cx="295784" cy="147892"/>
      </dsp:txXfrm>
    </dsp:sp>
    <dsp:sp modelId="{A9FB1EC5-AD97-47D3-80AA-7FF3821D4895}">
      <dsp:nvSpPr>
        <dsp:cNvPr id="0" name=""/>
        <dsp:cNvSpPr/>
      </dsp:nvSpPr>
      <dsp:spPr>
        <a:xfrm>
          <a:off x="2581918" y="2282902"/>
          <a:ext cx="295784" cy="147892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2581918" y="2282902"/>
        <a:ext cx="295784" cy="147892"/>
      </dsp:txXfrm>
    </dsp:sp>
    <dsp:sp modelId="{E1A56B17-4EE8-4D21-B140-DFE537625B7F}">
      <dsp:nvSpPr>
        <dsp:cNvPr id="0" name=""/>
        <dsp:cNvSpPr/>
      </dsp:nvSpPr>
      <dsp:spPr>
        <a:xfrm>
          <a:off x="2581918" y="2492909"/>
          <a:ext cx="295784" cy="147892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2581918" y="2492909"/>
        <a:ext cx="295784" cy="147892"/>
      </dsp:txXfrm>
    </dsp:sp>
    <dsp:sp modelId="{9DD112AE-C3E8-479B-BB03-502CCD9E1723}">
      <dsp:nvSpPr>
        <dsp:cNvPr id="0" name=""/>
        <dsp:cNvSpPr/>
      </dsp:nvSpPr>
      <dsp:spPr>
        <a:xfrm>
          <a:off x="4118521" y="1442873"/>
          <a:ext cx="295784" cy="1478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16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4118521" y="1442873"/>
        <a:ext cx="295784" cy="147892"/>
      </dsp:txXfrm>
    </dsp:sp>
    <dsp:sp modelId="{C4774EAC-48B2-449F-8F55-3A1E276410F5}">
      <dsp:nvSpPr>
        <dsp:cNvPr id="0" name=""/>
        <dsp:cNvSpPr/>
      </dsp:nvSpPr>
      <dsp:spPr>
        <a:xfrm>
          <a:off x="3402721" y="1652880"/>
          <a:ext cx="295784" cy="1478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8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3402721" y="1652880"/>
        <a:ext cx="295784" cy="147892"/>
      </dsp:txXfrm>
    </dsp:sp>
    <dsp:sp modelId="{AE75C011-E098-4072-8B46-9D78B0CBD713}">
      <dsp:nvSpPr>
        <dsp:cNvPr id="0" name=""/>
        <dsp:cNvSpPr/>
      </dsp:nvSpPr>
      <dsp:spPr>
        <a:xfrm>
          <a:off x="3044821" y="1862887"/>
          <a:ext cx="295784" cy="1478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4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3044821" y="1862887"/>
        <a:ext cx="295784" cy="147892"/>
      </dsp:txXfrm>
    </dsp:sp>
    <dsp:sp modelId="{5898B04E-EAF3-4546-A6EC-3D9E893E4283}">
      <dsp:nvSpPr>
        <dsp:cNvPr id="0" name=""/>
        <dsp:cNvSpPr/>
      </dsp:nvSpPr>
      <dsp:spPr>
        <a:xfrm>
          <a:off x="2865871" y="2072895"/>
          <a:ext cx="295784" cy="1478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2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2865871" y="2072895"/>
        <a:ext cx="295784" cy="147892"/>
      </dsp:txXfrm>
    </dsp:sp>
    <dsp:sp modelId="{26321DB7-0BE9-4D96-B8C1-0A6DFA06609C}">
      <dsp:nvSpPr>
        <dsp:cNvPr id="0" name=""/>
        <dsp:cNvSpPr/>
      </dsp:nvSpPr>
      <dsp:spPr>
        <a:xfrm>
          <a:off x="2939818" y="2282902"/>
          <a:ext cx="295784" cy="147892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2939818" y="2282902"/>
        <a:ext cx="295784" cy="147892"/>
      </dsp:txXfrm>
    </dsp:sp>
    <dsp:sp modelId="{66F6EFDB-8D53-4457-99D0-F6861FC53179}">
      <dsp:nvSpPr>
        <dsp:cNvPr id="0" name=""/>
        <dsp:cNvSpPr/>
      </dsp:nvSpPr>
      <dsp:spPr>
        <a:xfrm>
          <a:off x="2939818" y="2492909"/>
          <a:ext cx="295784" cy="147892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2939818" y="2492909"/>
        <a:ext cx="295784" cy="147892"/>
      </dsp:txXfrm>
    </dsp:sp>
    <dsp:sp modelId="{BECD9961-9109-4A3E-9849-81187A239344}">
      <dsp:nvSpPr>
        <dsp:cNvPr id="0" name=""/>
        <dsp:cNvSpPr/>
      </dsp:nvSpPr>
      <dsp:spPr>
        <a:xfrm>
          <a:off x="3223771" y="2072895"/>
          <a:ext cx="295784" cy="1478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2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3223771" y="2072895"/>
        <a:ext cx="295784" cy="147892"/>
      </dsp:txXfrm>
    </dsp:sp>
    <dsp:sp modelId="{03ABE1D4-DDF6-4403-ABCD-F997840FD16E}">
      <dsp:nvSpPr>
        <dsp:cNvPr id="0" name=""/>
        <dsp:cNvSpPr/>
      </dsp:nvSpPr>
      <dsp:spPr>
        <a:xfrm>
          <a:off x="3297717" y="2282902"/>
          <a:ext cx="295784" cy="147892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3297717" y="2282902"/>
        <a:ext cx="295784" cy="147892"/>
      </dsp:txXfrm>
    </dsp:sp>
    <dsp:sp modelId="{BB6AD1E2-C010-4492-A5C0-23E6EC14F41E}">
      <dsp:nvSpPr>
        <dsp:cNvPr id="0" name=""/>
        <dsp:cNvSpPr/>
      </dsp:nvSpPr>
      <dsp:spPr>
        <a:xfrm>
          <a:off x="3297717" y="2492909"/>
          <a:ext cx="295784" cy="147892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3297717" y="2492909"/>
        <a:ext cx="295784" cy="147892"/>
      </dsp:txXfrm>
    </dsp:sp>
    <dsp:sp modelId="{F5E75F49-5148-41BA-B0D5-3140D8AE3196}">
      <dsp:nvSpPr>
        <dsp:cNvPr id="0" name=""/>
        <dsp:cNvSpPr/>
      </dsp:nvSpPr>
      <dsp:spPr>
        <a:xfrm>
          <a:off x="3760621" y="1862887"/>
          <a:ext cx="295784" cy="1478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4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3760621" y="1862887"/>
        <a:ext cx="295784" cy="147892"/>
      </dsp:txXfrm>
    </dsp:sp>
    <dsp:sp modelId="{218023AD-BC45-471C-8201-3E2BC7680F20}">
      <dsp:nvSpPr>
        <dsp:cNvPr id="0" name=""/>
        <dsp:cNvSpPr/>
      </dsp:nvSpPr>
      <dsp:spPr>
        <a:xfrm>
          <a:off x="3581671" y="2072895"/>
          <a:ext cx="295784" cy="1478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2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3581671" y="2072895"/>
        <a:ext cx="295784" cy="147892"/>
      </dsp:txXfrm>
    </dsp:sp>
    <dsp:sp modelId="{1E9D336A-E33F-44DC-BD0B-9C98E41D2571}">
      <dsp:nvSpPr>
        <dsp:cNvPr id="0" name=""/>
        <dsp:cNvSpPr/>
      </dsp:nvSpPr>
      <dsp:spPr>
        <a:xfrm>
          <a:off x="3655617" y="2282902"/>
          <a:ext cx="295784" cy="147892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3655617" y="2282902"/>
        <a:ext cx="295784" cy="147892"/>
      </dsp:txXfrm>
    </dsp:sp>
    <dsp:sp modelId="{DFD001F0-4C91-43BF-B408-FE9F0618FDBF}">
      <dsp:nvSpPr>
        <dsp:cNvPr id="0" name=""/>
        <dsp:cNvSpPr/>
      </dsp:nvSpPr>
      <dsp:spPr>
        <a:xfrm>
          <a:off x="3655617" y="2492909"/>
          <a:ext cx="295784" cy="147892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3655617" y="2492909"/>
        <a:ext cx="295784" cy="147892"/>
      </dsp:txXfrm>
    </dsp:sp>
    <dsp:sp modelId="{131CAADA-C73A-4D30-90FC-C301E82A8D3E}">
      <dsp:nvSpPr>
        <dsp:cNvPr id="0" name=""/>
        <dsp:cNvSpPr/>
      </dsp:nvSpPr>
      <dsp:spPr>
        <a:xfrm>
          <a:off x="3939571" y="2072895"/>
          <a:ext cx="295784" cy="1478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2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3939571" y="2072895"/>
        <a:ext cx="295784" cy="147892"/>
      </dsp:txXfrm>
    </dsp:sp>
    <dsp:sp modelId="{89092180-5483-4692-AAD2-11A8A22B40BA}">
      <dsp:nvSpPr>
        <dsp:cNvPr id="0" name=""/>
        <dsp:cNvSpPr/>
      </dsp:nvSpPr>
      <dsp:spPr>
        <a:xfrm>
          <a:off x="4013517" y="2282902"/>
          <a:ext cx="295784" cy="147892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4013517" y="2282902"/>
        <a:ext cx="295784" cy="147892"/>
      </dsp:txXfrm>
    </dsp:sp>
    <dsp:sp modelId="{9E6F16B1-1478-4559-9328-6DFCA98334BF}">
      <dsp:nvSpPr>
        <dsp:cNvPr id="0" name=""/>
        <dsp:cNvSpPr/>
      </dsp:nvSpPr>
      <dsp:spPr>
        <a:xfrm>
          <a:off x="4013517" y="2492909"/>
          <a:ext cx="295784" cy="147892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4013517" y="2492909"/>
        <a:ext cx="295784" cy="147892"/>
      </dsp:txXfrm>
    </dsp:sp>
    <dsp:sp modelId="{69D5B643-623B-4F64-ACED-5CB4DAD947A9}">
      <dsp:nvSpPr>
        <dsp:cNvPr id="0" name=""/>
        <dsp:cNvSpPr/>
      </dsp:nvSpPr>
      <dsp:spPr>
        <a:xfrm>
          <a:off x="4834320" y="1652880"/>
          <a:ext cx="295784" cy="1478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8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4834320" y="1652880"/>
        <a:ext cx="295784" cy="147892"/>
      </dsp:txXfrm>
    </dsp:sp>
    <dsp:sp modelId="{58A891AF-0DC8-4497-BA6C-F6BED608B04F}">
      <dsp:nvSpPr>
        <dsp:cNvPr id="0" name=""/>
        <dsp:cNvSpPr/>
      </dsp:nvSpPr>
      <dsp:spPr>
        <a:xfrm>
          <a:off x="4476421" y="1862887"/>
          <a:ext cx="295784" cy="1478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4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4476421" y="1862887"/>
        <a:ext cx="295784" cy="147892"/>
      </dsp:txXfrm>
    </dsp:sp>
    <dsp:sp modelId="{EED4E6D3-00BE-4542-93CC-58D99682B336}">
      <dsp:nvSpPr>
        <dsp:cNvPr id="0" name=""/>
        <dsp:cNvSpPr/>
      </dsp:nvSpPr>
      <dsp:spPr>
        <a:xfrm>
          <a:off x="4297471" y="2072895"/>
          <a:ext cx="295784" cy="1478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2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4297471" y="2072895"/>
        <a:ext cx="295784" cy="147892"/>
      </dsp:txXfrm>
    </dsp:sp>
    <dsp:sp modelId="{DC798585-50FB-410A-AD9F-28ECB2B4468D}">
      <dsp:nvSpPr>
        <dsp:cNvPr id="0" name=""/>
        <dsp:cNvSpPr/>
      </dsp:nvSpPr>
      <dsp:spPr>
        <a:xfrm>
          <a:off x="4371417" y="2282902"/>
          <a:ext cx="295784" cy="147892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4371417" y="2282902"/>
        <a:ext cx="295784" cy="147892"/>
      </dsp:txXfrm>
    </dsp:sp>
    <dsp:sp modelId="{33828924-19C7-42D3-A84A-3942B115B7E7}">
      <dsp:nvSpPr>
        <dsp:cNvPr id="0" name=""/>
        <dsp:cNvSpPr/>
      </dsp:nvSpPr>
      <dsp:spPr>
        <a:xfrm>
          <a:off x="4371417" y="2492909"/>
          <a:ext cx="295784" cy="147892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4371417" y="2492909"/>
        <a:ext cx="295784" cy="147892"/>
      </dsp:txXfrm>
    </dsp:sp>
    <dsp:sp modelId="{7D063808-E66B-4F10-AEDE-F2B46DD88A8D}">
      <dsp:nvSpPr>
        <dsp:cNvPr id="0" name=""/>
        <dsp:cNvSpPr/>
      </dsp:nvSpPr>
      <dsp:spPr>
        <a:xfrm>
          <a:off x="4655371" y="2072895"/>
          <a:ext cx="295784" cy="1478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2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4655371" y="2072895"/>
        <a:ext cx="295784" cy="147892"/>
      </dsp:txXfrm>
    </dsp:sp>
    <dsp:sp modelId="{EE3E5D86-25EB-4407-8465-026453C23A23}">
      <dsp:nvSpPr>
        <dsp:cNvPr id="0" name=""/>
        <dsp:cNvSpPr/>
      </dsp:nvSpPr>
      <dsp:spPr>
        <a:xfrm>
          <a:off x="4729317" y="2282902"/>
          <a:ext cx="295784" cy="147892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4729317" y="2282902"/>
        <a:ext cx="295784" cy="147892"/>
      </dsp:txXfrm>
    </dsp:sp>
    <dsp:sp modelId="{9E5C9AA6-9446-4EB4-99B4-A71FCCB4B15E}">
      <dsp:nvSpPr>
        <dsp:cNvPr id="0" name=""/>
        <dsp:cNvSpPr/>
      </dsp:nvSpPr>
      <dsp:spPr>
        <a:xfrm>
          <a:off x="4729317" y="2492909"/>
          <a:ext cx="295784" cy="147892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4729317" y="2492909"/>
        <a:ext cx="295784" cy="147892"/>
      </dsp:txXfrm>
    </dsp:sp>
    <dsp:sp modelId="{29DB798C-F437-41A5-AA6B-E27A47154E58}">
      <dsp:nvSpPr>
        <dsp:cNvPr id="0" name=""/>
        <dsp:cNvSpPr/>
      </dsp:nvSpPr>
      <dsp:spPr>
        <a:xfrm>
          <a:off x="5192220" y="1862887"/>
          <a:ext cx="295784" cy="1478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4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5192220" y="1862887"/>
        <a:ext cx="295784" cy="147892"/>
      </dsp:txXfrm>
    </dsp:sp>
    <dsp:sp modelId="{88E49674-E0CE-42DE-AAE8-15BBBD7D21F4}">
      <dsp:nvSpPr>
        <dsp:cNvPr id="0" name=""/>
        <dsp:cNvSpPr/>
      </dsp:nvSpPr>
      <dsp:spPr>
        <a:xfrm>
          <a:off x="5013270" y="2072895"/>
          <a:ext cx="295784" cy="1478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2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5013270" y="2072895"/>
        <a:ext cx="295784" cy="147892"/>
      </dsp:txXfrm>
    </dsp:sp>
    <dsp:sp modelId="{89D3F19F-8396-4B85-B17C-36AFB4EC1AD3}">
      <dsp:nvSpPr>
        <dsp:cNvPr id="0" name=""/>
        <dsp:cNvSpPr/>
      </dsp:nvSpPr>
      <dsp:spPr>
        <a:xfrm>
          <a:off x="5087217" y="2282902"/>
          <a:ext cx="295784" cy="147892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5087217" y="2282902"/>
        <a:ext cx="295784" cy="147892"/>
      </dsp:txXfrm>
    </dsp:sp>
    <dsp:sp modelId="{65A0F1DA-2B20-42A8-9DC7-A999736D4F36}">
      <dsp:nvSpPr>
        <dsp:cNvPr id="0" name=""/>
        <dsp:cNvSpPr/>
      </dsp:nvSpPr>
      <dsp:spPr>
        <a:xfrm>
          <a:off x="5087217" y="2492909"/>
          <a:ext cx="295784" cy="147892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5087217" y="2492909"/>
        <a:ext cx="295784" cy="147892"/>
      </dsp:txXfrm>
    </dsp:sp>
    <dsp:sp modelId="{013B2F14-4AE2-4FCF-A4E8-D7C62E332D5D}">
      <dsp:nvSpPr>
        <dsp:cNvPr id="0" name=""/>
        <dsp:cNvSpPr/>
      </dsp:nvSpPr>
      <dsp:spPr>
        <a:xfrm>
          <a:off x="5371170" y="2072895"/>
          <a:ext cx="295784" cy="1478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2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5371170" y="2072895"/>
        <a:ext cx="295784" cy="147892"/>
      </dsp:txXfrm>
    </dsp:sp>
    <dsp:sp modelId="{98A62C03-AED5-4653-8B82-502653E9B9B5}">
      <dsp:nvSpPr>
        <dsp:cNvPr id="0" name=""/>
        <dsp:cNvSpPr/>
      </dsp:nvSpPr>
      <dsp:spPr>
        <a:xfrm>
          <a:off x="5445116" y="2282902"/>
          <a:ext cx="295784" cy="147892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5445116" y="2282902"/>
        <a:ext cx="295784" cy="147892"/>
      </dsp:txXfrm>
    </dsp:sp>
    <dsp:sp modelId="{1BBF0E3C-AF15-415E-8E6F-E25BD6D3944F}">
      <dsp:nvSpPr>
        <dsp:cNvPr id="0" name=""/>
        <dsp:cNvSpPr/>
      </dsp:nvSpPr>
      <dsp:spPr>
        <a:xfrm>
          <a:off x="5445116" y="2492909"/>
          <a:ext cx="295784" cy="147892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2"/>
              </a:solidFill>
            </a:rPr>
            <a:t>1</a:t>
          </a:r>
          <a:endParaRPr lang="en-US" sz="900" b="1" kern="1200" dirty="0">
            <a:solidFill>
              <a:schemeClr val="tx2"/>
            </a:solidFill>
          </a:endParaRPr>
        </a:p>
      </dsp:txBody>
      <dsp:txXfrm>
        <a:off x="5445116" y="2492909"/>
        <a:ext cx="295784" cy="147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Relationship Id="rId2" Type="http://schemas.openxmlformats.org/officeDocument/2006/relationships/image" Target="../media/image19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F7607-8AA4-B842-A5B0-85C1885566DE}" type="datetimeFigureOut">
              <a:rPr lang="en-US" smtClean="0"/>
              <a:pPr/>
              <a:t>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74529-E9FF-DD45-A1E1-9AE5BBE5E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57BF8-B90F-EC4F-8623-DE2330790225}" type="datetimeFigureOut">
              <a:rPr lang="en-US" smtClean="0"/>
              <a:pPr/>
              <a:t>1/4/16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4DDF-0BE8-B44D-A687-4BF2505A7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51AE5-7AA3-A047-AB4C-8DB5D369B34B}" type="slidenum">
              <a:rPr lang="en-US">
                <a:latin typeface="Courier New" charset="0"/>
              </a:rPr>
              <a:pPr/>
              <a:t>1</a:t>
            </a:fld>
            <a:endParaRPr lang="en-US">
              <a:latin typeface="Courier New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 = Shannon</a:t>
            </a:r>
            <a:r>
              <a:rPr lang="en-US" baseline="0" dirty="0" smtClean="0"/>
              <a:t> entropy for information (vs. randomness)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650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51674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 = Shannon</a:t>
            </a:r>
            <a:r>
              <a:rPr lang="en-US" baseline="0" dirty="0" smtClean="0"/>
              <a:t> entropy for information (vs. randomness)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650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078B2-3159-F14B-8132-9300A16C85A8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0DD2-9AC7-B240-8439-1898C20C4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8D5F-B9F1-324C-B1A2-05496313CD19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3B397-9863-974C-9E75-B66FE458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C2550-6371-4147-AE4C-F5FB6151C76E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7C3A0-C6A5-184E-9AB8-67C259CC1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E91A6-BA86-C24D-A9A2-59E1132BA9F7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8A7C-687B-BE4F-84FE-0A7FB4E2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A3AB-8B06-3541-8955-4B0B738DA1E5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84620-9411-7A41-BDFE-46E36283A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6EB3D-237A-2A41-AA3C-CCC0B587F125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E417-E1B4-1644-AA5E-08B3C161F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4D64D-30AD-E442-825F-585A69A95A22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EFE53-6511-CC46-9EB0-088D5AA22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96F4-5E88-8E4D-8ADB-73A988525CB5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AA0B7-898E-6849-B106-FA8F92BD0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C378-6658-6B42-8AC0-83423DF6E9C6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C738C-B1BF-D74D-9E8E-E80F125B9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80D83-C431-C640-9F8F-0DEF26FCD613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E7D5A-5759-A749-9DF2-8883836C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9EBD-5AF0-F741-98C5-21C9D9AB6610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797F-D4AC-5249-8143-180C49B0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AutoShape 8"/>
          <p:cNvSpPr>
            <a:spLocks noChangeArrowheads="1"/>
          </p:cNvSpPr>
          <p:nvPr userDrawn="1"/>
        </p:nvSpPr>
        <p:spPr bwMode="auto">
          <a:xfrm>
            <a:off x="387350" y="387350"/>
            <a:ext cx="8445500" cy="6159500"/>
          </a:xfrm>
          <a:prstGeom prst="roundRect">
            <a:avLst>
              <a:gd name="adj" fmla="val 1248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urier New" pitchFamily="-107" charset="0"/>
            </a:endParaRPr>
          </a:p>
        </p:txBody>
      </p:sp>
      <p:sp useBgFill="1"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213725" y="6218238"/>
            <a:ext cx="771220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Lecture</a:t>
            </a:r>
            <a:r>
              <a:rPr lang="en-US" sz="1200" dirty="0" smtClean="0">
                <a:latin typeface="Times New Roman" pitchFamily="-107" charset="0"/>
              </a:rPr>
              <a:t> 2</a:t>
            </a:r>
          </a:p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Page </a:t>
            </a:r>
            <a:fld id="{8DEFEB2B-9FA0-4F4D-A070-42F5B2E48911}" type="slidenum">
              <a:rPr lang="en-US" sz="1200">
                <a:latin typeface="Times New Roman" pitchFamily="-107" charset="0"/>
              </a:rPr>
              <a:pPr>
                <a:defRPr/>
              </a:pPr>
              <a:t>‹#›</a:t>
            </a:fld>
            <a:endParaRPr lang="en-US" sz="1200" dirty="0">
              <a:latin typeface="Times New Roman" pitchFamily="-107" charset="0"/>
            </a:endParaRPr>
          </a:p>
        </p:txBody>
      </p:sp>
      <p:sp useBgFill="1"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97935" y="6274232"/>
            <a:ext cx="966110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CS</a:t>
            </a:r>
            <a:r>
              <a:rPr lang="en-US" sz="1200" dirty="0" smtClean="0">
                <a:latin typeface="Times New Roman" pitchFamily="-107" charset="0"/>
              </a:rPr>
              <a:t> 118</a:t>
            </a:r>
          </a:p>
          <a:p>
            <a:pPr>
              <a:defRPr/>
            </a:pPr>
            <a:r>
              <a:rPr lang="en-US" sz="1200" dirty="0" smtClean="0">
                <a:latin typeface="Times New Roman" pitchFamily="-107" charset="0"/>
              </a:rPr>
              <a:t>Winter </a:t>
            </a:r>
            <a:r>
              <a:rPr lang="en-US" sz="1200" baseline="0" dirty="0" smtClean="0">
                <a:latin typeface="Times New Roman" pitchFamily="-107" charset="0"/>
              </a:rPr>
              <a:t>2016</a:t>
            </a:r>
            <a:r>
              <a:rPr lang="en-US" sz="1200" dirty="0" smtClean="0">
                <a:latin typeface="Times New Roman" pitchFamily="-107" charset="0"/>
              </a:rPr>
              <a:t> </a:t>
            </a:r>
            <a:endParaRPr lang="en-US" sz="1200" dirty="0">
              <a:latin typeface="Times New Roman" pitchFamily="-10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8001000" cy="1143000"/>
          </a:xfrm>
        </p:spPr>
        <p:txBody>
          <a:bodyPr/>
          <a:lstStyle/>
          <a:p>
            <a:r>
              <a:rPr lang="en-US" dirty="0" smtClean="0">
                <a:cs typeface="ＭＳ Ｐゴシック" charset="-128"/>
              </a:rPr>
              <a:t>Communications and Information Sharing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CS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cs typeface="ＭＳ Ｐゴシック" charset="-128"/>
              </a:rPr>
              <a:t>118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cs typeface="ＭＳ Ｐゴシック" charset="-128"/>
              </a:rPr>
              <a:t>Computer Network Fundamentals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ea typeface="ＭＳ Ｐゴシック" charset="-128"/>
                <a:cs typeface="ＭＳ Ｐゴシック" charset="-128"/>
              </a:rPr>
              <a:t/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Peter Reiher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836308"/>
            <a:ext cx="8229600" cy="289855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Communications?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8862" y="1114385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88533" y="2500886"/>
            <a:ext cx="712730" cy="69973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7525" y="1645661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Information 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Source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1091" y="2500886"/>
            <a:ext cx="712730" cy="69973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99321" y="1645661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Destination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0" name="Straight Connector 9"/>
          <p:cNvCxnSpPr>
            <a:stCxn id="5" idx="3"/>
            <a:endCxn id="7" idx="1"/>
          </p:cNvCxnSpPr>
          <p:nvPr/>
        </p:nvCxnSpPr>
        <p:spPr>
          <a:xfrm>
            <a:off x="1801263" y="2850751"/>
            <a:ext cx="5589828" cy="1588"/>
          </a:xfrm>
          <a:prstGeom prst="line">
            <a:avLst/>
          </a:prstGeom>
          <a:ln>
            <a:solidFill>
              <a:srgbClr val="0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0557" y="4107673"/>
            <a:ext cx="589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But we need to encode the information for transmission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1424" y="4415569"/>
            <a:ext cx="7385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Both to match the physical characteristics of the transmission medium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8316" y="4710507"/>
            <a:ext cx="5158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And for other purposes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that will become clearer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cxnSp>
        <p:nvCxnSpPr>
          <p:cNvPr id="15" name="Straight Arrow Connector 14"/>
          <p:cNvCxnSpPr>
            <a:stCxn id="5" idx="3"/>
          </p:cNvCxnSpPr>
          <p:nvPr/>
        </p:nvCxnSpPr>
        <p:spPr>
          <a:xfrm>
            <a:off x="1801263" y="2850751"/>
            <a:ext cx="660895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472038" y="2497790"/>
            <a:ext cx="712730" cy="69973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47490" y="1645661"/>
            <a:ext cx="125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Transmitter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9" name="Straight Arrow Connector 18"/>
          <p:cNvCxnSpPr>
            <a:stCxn id="16" idx="3"/>
          </p:cNvCxnSpPr>
          <p:nvPr/>
        </p:nvCxnSpPr>
        <p:spPr>
          <a:xfrm>
            <a:off x="3184768" y="2847655"/>
            <a:ext cx="2685534" cy="30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00408" y="4985721"/>
            <a:ext cx="4949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Then it needs to be decoded after transmission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21275" y="5254743"/>
            <a:ext cx="6666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Converting it back to something the destination can understand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37011" y="2497790"/>
            <a:ext cx="712730" cy="69973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677715" y="166848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Receiver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25" name="Straight Arrow Connector 24"/>
          <p:cNvCxnSpPr>
            <a:stCxn id="22" idx="3"/>
            <a:endCxn id="7" idx="1"/>
          </p:cNvCxnSpPr>
          <p:nvPr/>
        </p:nvCxnSpPr>
        <p:spPr>
          <a:xfrm>
            <a:off x="6549741" y="2847655"/>
            <a:ext cx="841350" cy="30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59401" y="2112660"/>
            <a:ext cx="697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Palatino"/>
                <a:cs typeface="Palatino"/>
              </a:rPr>
              <a:t>Raw info</a:t>
            </a:r>
            <a:endParaRPr lang="en-US" i="1" dirty="0">
              <a:latin typeface="Palatino"/>
              <a:cs typeface="Palatino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24297" y="2116377"/>
            <a:ext cx="116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Palatino"/>
                <a:cs typeface="Palatino"/>
              </a:rPr>
              <a:t>Encoded info</a:t>
            </a:r>
            <a:endParaRPr lang="en-US" i="1" dirty="0">
              <a:latin typeface="Palatino"/>
              <a:cs typeface="Palatino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83118" y="2112660"/>
            <a:ext cx="697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Palatino"/>
                <a:cs typeface="Palatino"/>
              </a:rPr>
              <a:t>Raw info</a:t>
            </a:r>
            <a:endParaRPr lang="en-US" i="1" dirty="0">
              <a:latin typeface="Palatino"/>
              <a:cs typeface="Palatino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11" grpId="0"/>
      <p:bldP spid="12" grpId="0"/>
      <p:bldP spid="13" grpId="0"/>
      <p:bldP spid="16" grpId="0" animBg="1"/>
      <p:bldP spid="17" grpId="0"/>
      <p:bldP spid="20" grpId="0"/>
      <p:bldP spid="21" grpId="0"/>
      <p:bldP spid="22" grpId="0" animBg="1"/>
      <p:bldP spid="23" grpId="0"/>
      <p:bldP spid="24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vs. encoded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Remember, we’re at a general level here</a:t>
            </a:r>
          </a:p>
          <a:p>
            <a:pPr lvl="1"/>
            <a:r>
              <a:rPr lang="en-US" dirty="0" smtClean="0"/>
              <a:t>Not just computer messages</a:t>
            </a:r>
          </a:p>
          <a:p>
            <a:pPr lvl="1"/>
            <a:r>
              <a:rPr lang="en-US" dirty="0" smtClean="0"/>
              <a:t>Also speech, audio, and everything else</a:t>
            </a:r>
          </a:p>
          <a:p>
            <a:r>
              <a:rPr lang="en-US" dirty="0" smtClean="0"/>
              <a:t>Raw information is what the sender wants to communicate</a:t>
            </a:r>
          </a:p>
          <a:p>
            <a:pPr lvl="1"/>
            <a:r>
              <a:rPr lang="en-US" dirty="0" smtClean="0"/>
              <a:t>And what the receiver wants to get</a:t>
            </a:r>
          </a:p>
          <a:p>
            <a:r>
              <a:rPr lang="en-US" dirty="0" smtClean="0"/>
              <a:t>Encoded information is what the transmission medium can deal with</a:t>
            </a:r>
          </a:p>
          <a:p>
            <a:pPr lvl="1"/>
            <a:r>
              <a:rPr lang="en-US" dirty="0" smtClean="0"/>
              <a:t>Probably not the same as raw information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necessarily the same for sender and receiver</a:t>
            </a:r>
          </a:p>
          <a:p>
            <a:pPr lvl="1"/>
            <a:r>
              <a:rPr lang="en-US" dirty="0" smtClean="0"/>
              <a:t>A German speaker sends a message to a Korean speaker</a:t>
            </a:r>
          </a:p>
          <a:p>
            <a:pPr lvl="1"/>
            <a:r>
              <a:rPr lang="en-US" dirty="0" smtClean="0"/>
              <a:t>Probably starts out as German</a:t>
            </a:r>
          </a:p>
          <a:p>
            <a:pPr lvl="1"/>
            <a:r>
              <a:rPr lang="en-US" dirty="0" smtClean="0"/>
              <a:t>And ends up as Korean</a:t>
            </a:r>
          </a:p>
          <a:p>
            <a:r>
              <a:rPr lang="en-US" dirty="0" smtClean="0"/>
              <a:t>Same may be true for computer communications</a:t>
            </a:r>
          </a:p>
          <a:p>
            <a:pPr lvl="1"/>
            <a:r>
              <a:rPr lang="en-US" dirty="0" smtClean="0"/>
              <a:t>E.g., 32 bit word sender vs. 64 bit word receiver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Encoded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characteristic of the communication medium</a:t>
            </a:r>
          </a:p>
          <a:p>
            <a:pPr lvl="1"/>
            <a:r>
              <a:rPr lang="en-US" dirty="0" smtClean="0"/>
              <a:t>Not the nature of the raw information, usually</a:t>
            </a:r>
          </a:p>
          <a:p>
            <a:r>
              <a:rPr lang="en-US" dirty="0" smtClean="0"/>
              <a:t>If you’re using Morse code, it’s dots and dashes</a:t>
            </a:r>
          </a:p>
          <a:p>
            <a:pPr lvl="1"/>
            <a:r>
              <a:rPr lang="en-US" dirty="0" smtClean="0"/>
              <a:t>Regardless of whether you send English or French</a:t>
            </a:r>
          </a:p>
          <a:p>
            <a:pPr lvl="1"/>
            <a:r>
              <a:rPr lang="en-US" dirty="0" smtClean="0"/>
              <a:t>Though conversion to and from encoding could change</a:t>
            </a:r>
          </a:p>
          <a:p>
            <a:r>
              <a:rPr lang="en-US" dirty="0" smtClean="0"/>
              <a:t>If you’re using electrical wires, it might be voltage levels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Messages and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sending and receiving of a message specifies states</a:t>
            </a:r>
          </a:p>
          <a:p>
            <a:r>
              <a:rPr lang="en-US" dirty="0" smtClean="0"/>
              <a:t>What states?</a:t>
            </a:r>
          </a:p>
          <a:p>
            <a:r>
              <a:rPr lang="en-US" dirty="0" smtClean="0"/>
              <a:t>The states at the sender and receiver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Sender and Receiver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400"/>
            <a:ext cx="8229600" cy="4525963"/>
          </a:xfrm>
        </p:spPr>
        <p:txBody>
          <a:bodyPr/>
          <a:lstStyle/>
          <a:p>
            <a:r>
              <a:rPr lang="en-US" dirty="0" smtClean="0"/>
              <a:t>The sender sent a particular message</a:t>
            </a:r>
          </a:p>
          <a:p>
            <a:pPr lvl="1"/>
            <a:r>
              <a:rPr lang="en-US" dirty="0" smtClean="0"/>
              <a:t>With particular syntax, semantics, and effectiveness</a:t>
            </a:r>
          </a:p>
          <a:p>
            <a:pPr lvl="1"/>
            <a:r>
              <a:rPr lang="en-US" dirty="0" smtClean="0"/>
              <a:t>Those specify a state at the sender</a:t>
            </a:r>
          </a:p>
          <a:p>
            <a:r>
              <a:rPr lang="en-US" dirty="0" smtClean="0"/>
              <a:t>The receiver received a particular message</a:t>
            </a:r>
          </a:p>
          <a:p>
            <a:pPr lvl="1"/>
            <a:r>
              <a:rPr lang="en-US" dirty="0" smtClean="0"/>
              <a:t>Again, with particular syntax, semantics, and effectiveness</a:t>
            </a:r>
          </a:p>
          <a:p>
            <a:pPr lvl="1"/>
            <a:r>
              <a:rPr lang="en-US" dirty="0" smtClean="0"/>
              <a:t>That’s the receiver’s state</a:t>
            </a:r>
          </a:p>
          <a:p>
            <a:r>
              <a:rPr lang="en-US" dirty="0" smtClean="0"/>
              <a:t>But we can only send syntax</a:t>
            </a:r>
          </a:p>
          <a:p>
            <a:pPr lvl="1"/>
            <a:r>
              <a:rPr lang="en-US" dirty="0" smtClean="0"/>
              <a:t>Not semantics or effectiveness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 and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6725"/>
            <a:ext cx="8229600" cy="4525963"/>
          </a:xfrm>
        </p:spPr>
        <p:txBody>
          <a:bodyPr/>
          <a:lstStyle/>
          <a:p>
            <a:r>
              <a:rPr lang="en-US" dirty="0" smtClean="0"/>
              <a:t>A measure of disorder</a:t>
            </a:r>
          </a:p>
          <a:p>
            <a:pPr lvl="1"/>
            <a:r>
              <a:rPr lang="en-US" dirty="0" smtClean="0"/>
              <a:t>Lack of predictability</a:t>
            </a:r>
          </a:p>
          <a:p>
            <a:r>
              <a:rPr lang="en-US" dirty="0" smtClean="0"/>
              <a:t>Entropy specifies the maximum amount of information in a message</a:t>
            </a:r>
          </a:p>
          <a:p>
            <a:r>
              <a:rPr lang="en-US" dirty="0" smtClean="0"/>
              <a:t>How many different messages could be sent?</a:t>
            </a:r>
          </a:p>
          <a:p>
            <a:r>
              <a:rPr lang="en-US" dirty="0" smtClean="0"/>
              <a:t>How many could be received?</a:t>
            </a:r>
          </a:p>
          <a:p>
            <a:r>
              <a:rPr lang="en-US" dirty="0" smtClean="0"/>
              <a:t>The more you could send or receive, the more possible states</a:t>
            </a:r>
          </a:p>
          <a:p>
            <a:pPr lvl="1"/>
            <a:r>
              <a:rPr lang="en-US" dirty="0" smtClean="0"/>
              <a:t>And thus more entropy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9483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sender only sends YES or NO</a:t>
            </a:r>
          </a:p>
          <a:p>
            <a:pPr lvl="1"/>
            <a:r>
              <a:rPr lang="en-US" dirty="0" smtClean="0"/>
              <a:t>And only sends one such message</a:t>
            </a:r>
          </a:p>
          <a:p>
            <a:r>
              <a:rPr lang="en-US" dirty="0" smtClean="0"/>
              <a:t>How much information is sent?</a:t>
            </a:r>
          </a:p>
          <a:p>
            <a:r>
              <a:rPr lang="en-US" dirty="0" smtClean="0"/>
              <a:t>One bit – a zero or a one</a:t>
            </a:r>
          </a:p>
          <a:p>
            <a:r>
              <a:rPr lang="en-US" dirty="0" smtClean="0"/>
              <a:t>What if the sender sends two such messages?</a:t>
            </a:r>
          </a:p>
          <a:p>
            <a:r>
              <a:rPr lang="en-US" dirty="0" smtClean="0"/>
              <a:t>Two bits – 00, 01, 10, or 11</a:t>
            </a:r>
          </a:p>
          <a:p>
            <a:r>
              <a:rPr lang="en-US" dirty="0" smtClean="0"/>
              <a:t>More choices, more states, more uncertainty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more entropy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and Entropy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4925"/>
            <a:ext cx="8229600" cy="4525963"/>
          </a:xfrm>
        </p:spPr>
        <p:txBody>
          <a:bodyPr/>
          <a:lstStyle/>
          <a:p>
            <a:r>
              <a:rPr lang="en-US" dirty="0" smtClean="0"/>
              <a:t>Shannon developed the basic equation describing communications in terms of entropy</a:t>
            </a:r>
          </a:p>
          <a:p>
            <a:r>
              <a:rPr lang="en-US" dirty="0" smtClean="0"/>
              <a:t>Consider the source as a finite state machine</a:t>
            </a:r>
          </a:p>
          <a:p>
            <a:r>
              <a:rPr lang="en-US" dirty="0" smtClean="0"/>
              <a:t>For each source state </a:t>
            </a:r>
            <a:r>
              <a:rPr lang="en-US" i="1" dirty="0" err="1" smtClean="0"/>
              <a:t>i</a:t>
            </a:r>
            <a:r>
              <a:rPr lang="en-US" dirty="0" smtClean="0"/>
              <a:t> there is an entropy </a:t>
            </a:r>
            <a:r>
              <a:rPr lang="en-US" i="1" dirty="0" smtClean="0"/>
              <a:t>H</a:t>
            </a:r>
            <a:r>
              <a:rPr lang="en-US" i="1" baseline="-25000" dirty="0" smtClean="0"/>
              <a:t>i</a:t>
            </a:r>
            <a:r>
              <a:rPr lang="en-US" dirty="0" smtClean="0"/>
              <a:t> equal to –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log</a:t>
            </a:r>
            <a:r>
              <a:rPr lang="en-US" i="1" dirty="0" smtClean="0"/>
              <a:t> p</a:t>
            </a:r>
            <a:r>
              <a:rPr lang="en-US" i="1" baseline="-25000" dirty="0" smtClean="0"/>
              <a:t>i</a:t>
            </a:r>
            <a:endParaRPr lang="en-US" i="1" dirty="0" smtClean="0"/>
          </a:p>
          <a:p>
            <a:r>
              <a:rPr lang="en-US" dirty="0" smtClean="0"/>
              <a:t>Also, there is a probability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(j</a:t>
            </a:r>
            <a:r>
              <a:rPr lang="en-US" i="1" dirty="0" smtClean="0"/>
              <a:t>)</a:t>
            </a:r>
            <a:r>
              <a:rPr lang="en-US" dirty="0" smtClean="0"/>
              <a:t> of producing symbol </a:t>
            </a:r>
            <a:r>
              <a:rPr lang="en-US" i="1" dirty="0" err="1" smtClean="0"/>
              <a:t>j</a:t>
            </a:r>
            <a:r>
              <a:rPr lang="en-US" dirty="0" smtClean="0"/>
              <a:t> from state </a:t>
            </a:r>
            <a:r>
              <a:rPr lang="en-US" i="1" dirty="0" err="1" smtClean="0"/>
              <a:t>i</a:t>
            </a:r>
            <a:endParaRPr lang="en-US" i="1" dirty="0" smtClean="0"/>
          </a:p>
          <a:p>
            <a:r>
              <a:rPr lang="en-US" dirty="0" smtClean="0"/>
              <a:t>So the source’s entropy is –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(p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(j)log</a:t>
            </a:r>
            <a:r>
              <a:rPr lang="en-US" i="1" dirty="0" smtClean="0"/>
              <a:t>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(j</a:t>
            </a:r>
            <a:r>
              <a:rPr lang="en-US" i="1" dirty="0" smtClean="0"/>
              <a:t>))</a:t>
            </a:r>
          </a:p>
          <a:p>
            <a:pPr lvl="1"/>
            <a:r>
              <a:rPr lang="en-US" dirty="0" smtClean="0"/>
              <a:t>Stationary assumption gives us </a:t>
            </a:r>
            <a:r>
              <a:rPr lang="en-US" i="1" dirty="0" smtClean="0"/>
              <a:t>H =</a:t>
            </a:r>
            <a:r>
              <a:rPr lang="en-US" dirty="0" smtClean="0"/>
              <a:t> –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log</a:t>
            </a:r>
            <a:r>
              <a:rPr lang="en-US" i="1" dirty="0" smtClean="0"/>
              <a:t> p</a:t>
            </a:r>
            <a:r>
              <a:rPr lang="en-US" i="1" baseline="-25000" dirty="0" smtClean="0"/>
              <a:t>i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</a:t>
            </a:r>
            <a:r>
              <a:rPr lang="en-US" baseline="0" dirty="0" smtClean="0"/>
              <a:t> and min entropy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two-state sender</a:t>
            </a:r>
          </a:p>
          <a:p>
            <a:pPr lvl="1"/>
            <a:r>
              <a:rPr lang="en-US" dirty="0" smtClean="0"/>
              <a:t>Max entropy is when the choice is 50/50</a:t>
            </a:r>
          </a:p>
          <a:p>
            <a:pPr lvl="1"/>
            <a:r>
              <a:rPr lang="en-US" dirty="0" smtClean="0"/>
              <a:t>Min entropy is when there is no choice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469324"/>
              </p:ext>
            </p:extLst>
          </p:nvPr>
        </p:nvGraphicFramePr>
        <p:xfrm>
          <a:off x="2112521" y="3616685"/>
          <a:ext cx="4918958" cy="2509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72655" y="446511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51623" y="613571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702450" y="3604110"/>
            <a:ext cx="314335" cy="268939"/>
          </a:xfrm>
          <a:prstGeom prst="ellips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40412" y="5504412"/>
            <a:ext cx="314335" cy="268939"/>
          </a:xfrm>
          <a:prstGeom prst="ellips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17144" y="5504412"/>
            <a:ext cx="314335" cy="268939"/>
          </a:xfrm>
          <a:prstGeom prst="ellips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7494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					What did you hear?</a:t>
            </a:r>
          </a:p>
          <a:p>
            <a:endParaRPr lang="en-US" dirty="0" smtClean="0"/>
          </a:p>
          <a:p>
            <a:r>
              <a:rPr lang="en-US" dirty="0" smtClean="0"/>
              <a:t>Semantics					What did that mean?</a:t>
            </a:r>
          </a:p>
          <a:p>
            <a:endParaRPr lang="en-US" dirty="0" smtClean="0"/>
          </a:p>
          <a:p>
            <a:r>
              <a:rPr lang="en-US" dirty="0" smtClean="0"/>
              <a:t>Effectiveness			What did I want you</a:t>
            </a:r>
            <a:br>
              <a:rPr lang="en-US" dirty="0" smtClean="0"/>
            </a:br>
            <a:r>
              <a:rPr lang="en-US" dirty="0" smtClean="0"/>
              <a:t>									to understand?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1032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Returning to Our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sender only sends YES or NO</a:t>
            </a:r>
          </a:p>
          <a:p>
            <a:pPr lvl="1"/>
            <a:r>
              <a:rPr lang="en-US" dirty="0" smtClean="0"/>
              <a:t>And only sends one such message</a:t>
            </a:r>
          </a:p>
          <a:p>
            <a:r>
              <a:rPr lang="en-US" dirty="0" smtClean="0"/>
              <a:t>When is the sender entropy at max?</a:t>
            </a:r>
          </a:p>
          <a:p>
            <a:pPr lvl="1"/>
            <a:r>
              <a:rPr lang="en-US" dirty="0" smtClean="0"/>
              <a:t>When either message is equally likely</a:t>
            </a:r>
          </a:p>
          <a:p>
            <a:r>
              <a:rPr lang="en-US" dirty="0" smtClean="0"/>
              <a:t>When is the sender entropy at min?</a:t>
            </a:r>
          </a:p>
          <a:p>
            <a:pPr lvl="1"/>
            <a:r>
              <a:rPr lang="en-US" dirty="0" smtClean="0"/>
              <a:t>When he always sends YES</a:t>
            </a:r>
          </a:p>
          <a:p>
            <a:pPr lvl="1"/>
            <a:r>
              <a:rPr lang="en-US" dirty="0" smtClean="0"/>
              <a:t>Or always sends NO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 the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can send </a:t>
            </a:r>
            <a:r>
              <a:rPr lang="en-US" i="1" dirty="0" smtClean="0"/>
              <a:t>N</a:t>
            </a:r>
            <a:r>
              <a:rPr lang="en-US" dirty="0" smtClean="0"/>
              <a:t> different symbols?</a:t>
            </a:r>
          </a:p>
          <a:p>
            <a:pPr lvl="1"/>
            <a:r>
              <a:rPr lang="en-US" dirty="0" smtClean="0"/>
              <a:t>Rather than just YES or NO</a:t>
            </a:r>
          </a:p>
          <a:p>
            <a:r>
              <a:rPr lang="en-US" dirty="0" smtClean="0"/>
              <a:t>When is entropy of the sender minimized?</a:t>
            </a:r>
          </a:p>
          <a:p>
            <a:pPr lvl="1"/>
            <a:r>
              <a:rPr lang="en-US" dirty="0" smtClean="0"/>
              <a:t>When only one of the </a:t>
            </a:r>
            <a:r>
              <a:rPr lang="en-US" i="1" dirty="0" smtClean="0"/>
              <a:t>N</a:t>
            </a:r>
            <a:r>
              <a:rPr lang="en-US" dirty="0" smtClean="0"/>
              <a:t> symbols is ever sent</a:t>
            </a:r>
          </a:p>
          <a:p>
            <a:r>
              <a:rPr lang="en-US" dirty="0" smtClean="0"/>
              <a:t>When is entropy of the sender maximized?</a:t>
            </a:r>
          </a:p>
          <a:p>
            <a:pPr lvl="1"/>
            <a:r>
              <a:rPr lang="en-US" dirty="0" smtClean="0"/>
              <a:t>When any one of the </a:t>
            </a:r>
            <a:r>
              <a:rPr lang="en-US" i="1" dirty="0" smtClean="0"/>
              <a:t>N</a:t>
            </a:r>
            <a:r>
              <a:rPr lang="en-US" dirty="0" smtClean="0"/>
              <a:t> symbols is equally likely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350"/>
            <a:ext cx="8229600" cy="4525963"/>
          </a:xfrm>
        </p:spPr>
        <p:txBody>
          <a:bodyPr/>
          <a:lstStyle/>
          <a:p>
            <a:r>
              <a:rPr lang="en-US" dirty="0" smtClean="0"/>
              <a:t>We can now say something about how much information you can push through a channel</a:t>
            </a:r>
          </a:p>
          <a:p>
            <a:r>
              <a:rPr lang="en-US" dirty="0" smtClean="0"/>
              <a:t>Let the source have entropy </a:t>
            </a:r>
            <a:r>
              <a:rPr lang="en-US" i="1" dirty="0" smtClean="0"/>
              <a:t>H</a:t>
            </a:r>
            <a:r>
              <a:rPr lang="en-US" dirty="0" smtClean="0"/>
              <a:t> (bits per symbol)</a:t>
            </a:r>
          </a:p>
          <a:p>
            <a:r>
              <a:rPr lang="en-US" dirty="0" smtClean="0"/>
              <a:t>Let the channel have capacity </a:t>
            </a:r>
            <a:r>
              <a:rPr lang="en-US" i="1" dirty="0" smtClean="0"/>
              <a:t>C</a:t>
            </a:r>
            <a:r>
              <a:rPr lang="en-US" dirty="0" smtClean="0"/>
              <a:t> (bits per second)</a:t>
            </a:r>
          </a:p>
          <a:p>
            <a:r>
              <a:rPr lang="en-US" dirty="0" smtClean="0"/>
              <a:t>Then we can transmit </a:t>
            </a:r>
            <a:r>
              <a:rPr lang="en-US" i="1" dirty="0" smtClean="0"/>
              <a:t>C/H – </a:t>
            </a:r>
            <a:r>
              <a:rPr lang="en-US" i="1" dirty="0" err="1" smtClean="0">
                <a:latin typeface="Symbol" charset="2"/>
                <a:cs typeface="Symbol" charset="2"/>
              </a:rPr>
              <a:t>e</a:t>
            </a:r>
            <a:r>
              <a:rPr lang="en-US" i="1" dirty="0" smtClean="0"/>
              <a:t> </a:t>
            </a:r>
            <a:r>
              <a:rPr lang="en-US" dirty="0" smtClean="0"/>
              <a:t>symbols per second</a:t>
            </a:r>
          </a:p>
          <a:p>
            <a:pPr lvl="1"/>
            <a:r>
              <a:rPr lang="en-US" dirty="0" smtClean="0"/>
              <a:t>For arbitrarily small </a:t>
            </a:r>
            <a:r>
              <a:rPr lang="en-US" dirty="0" err="1" smtClean="0">
                <a:latin typeface="Symbol" charset="2"/>
                <a:cs typeface="Symbol" charset="2"/>
              </a:rPr>
              <a:t>e</a:t>
            </a:r>
            <a:endParaRPr lang="en-US" dirty="0" smtClean="0"/>
          </a:p>
          <a:p>
            <a:r>
              <a:rPr lang="en-US" dirty="0" smtClean="0"/>
              <a:t>But never more than </a:t>
            </a:r>
            <a:r>
              <a:rPr lang="en-US" i="1" dirty="0" smtClean="0"/>
              <a:t>C/H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  <a:endParaRPr lang="en-US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Weighted sum of all probabilities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𝐻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4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4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400" b="0" i="0" smtClean="0">
                                      <a:latin typeface="Cambria Math"/>
                                      <a:ea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4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44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192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negative?</a:t>
            </a:r>
            <a:endParaRPr lang="en-US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Means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is negative</a:t>
                </a:r>
              </a:p>
              <a:p>
                <a:pPr lvl="1"/>
                <a:r>
                  <a:rPr lang="en-US" dirty="0" smtClean="0"/>
                  <a:t>But entropy should be positive</a:t>
                </a:r>
              </a:p>
              <a:p>
                <a:r>
                  <a:rPr lang="en-US" dirty="0" smtClean="0"/>
                  <a:t>Smaller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means more choice</a:t>
                </a:r>
              </a:p>
              <a:p>
                <a:pPr lvl="1"/>
                <a:r>
                  <a:rPr lang="en-US" dirty="0" smtClean="0"/>
                  <a:t>More choice should mean higher entropy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450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zero probabilities?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</a:t>
            </a:r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= 0?</a:t>
            </a:r>
          </a:p>
          <a:p>
            <a:r>
              <a:rPr lang="en-US" i="1" dirty="0" smtClean="0"/>
              <a:t>l</a:t>
            </a:r>
            <a:r>
              <a:rPr lang="en-US" i="1" dirty="0" smtClean="0"/>
              <a:t>og (0)</a:t>
            </a:r>
            <a:r>
              <a:rPr lang="en-US" dirty="0" smtClean="0"/>
              <a:t> is not defined</a:t>
            </a:r>
          </a:p>
          <a:p>
            <a:r>
              <a:rPr lang="en-US" dirty="0" smtClean="0"/>
              <a:t>But we’re summing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log(p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So treat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log(p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) </a:t>
            </a:r>
            <a:r>
              <a:rPr lang="en-US" dirty="0" smtClean="0"/>
              <a:t>as 0 when </a:t>
            </a:r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= 0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26592" y="3427790"/>
          <a:ext cx="2810494" cy="754035"/>
        </p:xfrm>
        <a:graphic>
          <a:graphicData uri="http://schemas.openxmlformats.org/presentationml/2006/ole">
            <p:oleObj spid="_x0000_s116738" name="Equation" r:id="rId3" imgW="1041400" imgH="279400" progId="Equation.3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we’re not sending random bits?</a:t>
            </a:r>
          </a:p>
          <a:p>
            <a:r>
              <a:rPr lang="en-US" dirty="0" smtClean="0"/>
              <a:t>Maybe it’s English text in ASCII</a:t>
            </a:r>
          </a:p>
          <a:p>
            <a:r>
              <a:rPr lang="en-US" dirty="0" smtClean="0"/>
              <a:t>Maybe it’s Morse code</a:t>
            </a:r>
          </a:p>
          <a:p>
            <a:r>
              <a:rPr lang="en-US" dirty="0" smtClean="0"/>
              <a:t>Then the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(j)</a:t>
            </a:r>
            <a:r>
              <a:rPr lang="en-US" dirty="0" err="1" smtClean="0"/>
              <a:t>’s</a:t>
            </a:r>
            <a:r>
              <a:rPr lang="en-US" dirty="0" smtClean="0"/>
              <a:t> are not uniform</a:t>
            </a:r>
          </a:p>
          <a:p>
            <a:pPr lvl="1"/>
            <a:r>
              <a:rPr lang="en-US" dirty="0" smtClean="0"/>
              <a:t>Some symbols are more likely, given the symbols already sent</a:t>
            </a:r>
          </a:p>
          <a:p>
            <a:pPr lvl="1"/>
            <a:r>
              <a:rPr lang="en-US" dirty="0" smtClean="0"/>
              <a:t>Entropy is lower than the max</a:t>
            </a:r>
          </a:p>
          <a:p>
            <a:pPr lvl="1"/>
            <a:r>
              <a:rPr lang="en-US" dirty="0" smtClean="0"/>
              <a:t> Meaning we can squeeze more information through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60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Morse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Code representation:</a:t>
            </a:r>
          </a:p>
          <a:p>
            <a:pPr lvl="1"/>
            <a:r>
              <a:rPr lang="en-US" dirty="0" smtClean="0"/>
              <a:t>E	●					1</a:t>
            </a:r>
          </a:p>
          <a:p>
            <a:pPr lvl="1"/>
            <a:r>
              <a:rPr lang="en-US" dirty="0" smtClean="0"/>
              <a:t>T	▬					3</a:t>
            </a:r>
            <a:endParaRPr lang="en-US" dirty="0"/>
          </a:p>
          <a:p>
            <a:pPr lvl="1"/>
            <a:r>
              <a:rPr lang="en-US" dirty="0" smtClean="0"/>
              <a:t>A	●</a:t>
            </a:r>
            <a:r>
              <a:rPr lang="en-US" dirty="0"/>
              <a:t> </a:t>
            </a:r>
            <a:r>
              <a:rPr lang="en-US" dirty="0" smtClean="0"/>
              <a:t>▬				5</a:t>
            </a:r>
          </a:p>
          <a:p>
            <a:pPr lvl="1"/>
            <a:r>
              <a:rPr lang="en-US" dirty="0" smtClean="0"/>
              <a:t>O	▬  ▬</a:t>
            </a:r>
            <a:r>
              <a:rPr lang="en-US" dirty="0"/>
              <a:t> </a:t>
            </a:r>
            <a:r>
              <a:rPr lang="en-US" dirty="0" smtClean="0"/>
              <a:t> ▬		11</a:t>
            </a:r>
          </a:p>
          <a:p>
            <a:pPr lvl="1"/>
            <a:r>
              <a:rPr lang="en-US" dirty="0" smtClean="0"/>
              <a:t>I		● ●				3</a:t>
            </a:r>
          </a:p>
          <a:p>
            <a:pPr lvl="1"/>
            <a:r>
              <a:rPr lang="en-US" dirty="0" smtClean="0"/>
              <a:t>N	▬ ●				5</a:t>
            </a:r>
          </a:p>
          <a:p>
            <a:pPr lvl="1"/>
            <a:r>
              <a:rPr lang="en-US" dirty="0" smtClean="0"/>
              <a:t>S	● ● ●				5</a:t>
            </a:r>
            <a:endParaRPr lang="en-US" dirty="0"/>
          </a:p>
        </p:txBody>
      </p:sp>
      <p:pic>
        <p:nvPicPr>
          <p:cNvPr id="2050" name="Picture 2" descr="Picture of Morse deco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0316" y="2343573"/>
            <a:ext cx="3989740" cy="239384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90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if choices aren’t equal?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YELLO_</a:t>
            </a:r>
          </a:p>
          <a:p>
            <a:pPr lvl="1"/>
            <a:r>
              <a:rPr lang="en-US" dirty="0" smtClean="0"/>
              <a:t>What comes next?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PIT_</a:t>
            </a:r>
          </a:p>
          <a:p>
            <a:pPr lvl="1"/>
            <a:r>
              <a:rPr lang="en-US" dirty="0" smtClean="0"/>
              <a:t>What comes next?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“Next</a:t>
            </a:r>
            <a:r>
              <a:rPr lang="en-US" baseline="0" dirty="0" smtClean="0"/>
              <a:t> letter” in English isn’t 1 of 26</a:t>
            </a:r>
          </a:p>
          <a:p>
            <a:pPr lvl="1"/>
            <a:r>
              <a:rPr lang="en-US" dirty="0" smtClean="0"/>
              <a:t>Roughly</a:t>
            </a:r>
            <a:r>
              <a:rPr lang="en-US" baseline="0" dirty="0" smtClean="0"/>
              <a:t> 50% redundant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99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look at Morse code again…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units:</a:t>
            </a:r>
          </a:p>
          <a:p>
            <a:pPr lvl="1"/>
            <a:r>
              <a:rPr lang="en-US" dirty="0" smtClean="0"/>
              <a:t>Dot = </a:t>
            </a:r>
            <a:r>
              <a:rPr lang="en-US" i="1" dirty="0" smtClean="0"/>
              <a:t>t</a:t>
            </a:r>
          </a:p>
          <a:p>
            <a:pPr lvl="1"/>
            <a:r>
              <a:rPr lang="en-US" dirty="0" smtClean="0"/>
              <a:t>Dash = </a:t>
            </a:r>
            <a:r>
              <a:rPr lang="en-US" i="1" dirty="0" smtClean="0"/>
              <a:t>3t</a:t>
            </a:r>
          </a:p>
          <a:p>
            <a:pPr lvl="1"/>
            <a:r>
              <a:rPr lang="en-US" dirty="0" smtClean="0"/>
              <a:t>Inter-symbol gap within a letter = </a:t>
            </a:r>
            <a:r>
              <a:rPr lang="en-US" i="1" dirty="0" smtClean="0"/>
              <a:t>t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112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Symbols</a:t>
            </a:r>
          </a:p>
          <a:p>
            <a:pPr lvl="1"/>
            <a:r>
              <a:rPr lang="en-US" dirty="0" smtClean="0"/>
              <a:t>Particular symbols</a:t>
            </a:r>
          </a:p>
          <a:p>
            <a:r>
              <a:rPr lang="en-US" baseline="0" dirty="0" smtClean="0"/>
              <a:t>Sequences</a:t>
            </a:r>
          </a:p>
          <a:p>
            <a:pPr lvl="1"/>
            <a:r>
              <a:rPr lang="en-US" dirty="0" smtClean="0"/>
              <a:t>Order and arrangement</a:t>
            </a:r>
            <a:endParaRPr lang="en-US" baseline="0" dirty="0" smtClean="0"/>
          </a:p>
        </p:txBody>
      </p:sp>
      <p:pic>
        <p:nvPicPr>
          <p:cNvPr id="1031" name="Picture 7" descr="C:\Users\touch\AppData\Local\Microsoft\Windows\INetCache\IE\YVG2LNCP\Rosetta_Stone_BW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8177" y="1354402"/>
            <a:ext cx="3450797" cy="442409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6925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</a:t>
            </a:r>
            <a:r>
              <a:rPr lang="en-US" baseline="0" dirty="0" smtClean="0"/>
              <a:t> English letter frequencies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order:</a:t>
            </a:r>
          </a:p>
          <a:p>
            <a:pPr lvl="1"/>
            <a:r>
              <a:rPr lang="en-US" dirty="0" smtClean="0"/>
              <a:t>E</a:t>
            </a:r>
          </a:p>
          <a:p>
            <a:pPr lvl="1"/>
            <a:r>
              <a:rPr lang="en-US" dirty="0" smtClean="0"/>
              <a:t>T</a:t>
            </a:r>
          </a:p>
          <a:p>
            <a:pPr lvl="1"/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O</a:t>
            </a:r>
          </a:p>
          <a:p>
            <a:pPr lvl="1"/>
            <a:r>
              <a:rPr lang="en-US" dirty="0" smtClean="0"/>
              <a:t>I</a:t>
            </a:r>
          </a:p>
          <a:p>
            <a:pPr lvl="1"/>
            <a:r>
              <a:rPr lang="en-US" dirty="0" smtClean="0"/>
              <a:t>N</a:t>
            </a:r>
          </a:p>
          <a:p>
            <a:pPr lvl="1"/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1026" name="Picture 2" descr="C:\Users\touch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2415" y="1417638"/>
            <a:ext cx="4927600" cy="41719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08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Get More Through?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Encoding it properly</a:t>
            </a:r>
          </a:p>
          <a:p>
            <a:r>
              <a:rPr lang="en-US" dirty="0" smtClean="0"/>
              <a:t>In essence, “short” signals for common things</a:t>
            </a:r>
          </a:p>
          <a:p>
            <a:r>
              <a:rPr lang="en-US" dirty="0" smtClean="0"/>
              <a:t>Long signals for uncommon things</a:t>
            </a:r>
          </a:p>
          <a:p>
            <a:r>
              <a:rPr lang="en-US" dirty="0" smtClean="0"/>
              <a:t>E.g., Morse code</a:t>
            </a:r>
          </a:p>
          <a:p>
            <a:pPr lvl="1"/>
            <a:r>
              <a:rPr lang="en-US" dirty="0" smtClean="0"/>
              <a:t>Common letters are few dots and dashes</a:t>
            </a:r>
          </a:p>
          <a:p>
            <a:pPr lvl="1"/>
            <a:r>
              <a:rPr lang="en-US" dirty="0" smtClean="0"/>
              <a:t>Uncommon letters require more dots and dashes</a:t>
            </a:r>
          </a:p>
          <a:p>
            <a:pPr lvl="1"/>
            <a:r>
              <a:rPr lang="en-US" dirty="0" smtClean="0"/>
              <a:t>Each dot or dash takes up time on the line</a:t>
            </a:r>
          </a:p>
          <a:p>
            <a:pPr lvl="1"/>
            <a:r>
              <a:rPr lang="en-US" dirty="0" smtClean="0"/>
              <a:t>They didn’t do it perfectly . .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Does This Coding?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88533" y="2500886"/>
            <a:ext cx="712730" cy="69973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7525" y="1645661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Information 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Source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1091" y="2500886"/>
            <a:ext cx="712730" cy="69973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99321" y="1645661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Destination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1801263" y="2850751"/>
            <a:ext cx="660895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472038" y="2497790"/>
            <a:ext cx="712730" cy="69973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3184768" y="2847655"/>
            <a:ext cx="2685534" cy="30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47490" y="1645661"/>
            <a:ext cx="125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Transmitter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37011" y="2497790"/>
            <a:ext cx="712730" cy="69973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77715" y="166848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Receiver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549741" y="2847655"/>
            <a:ext cx="841350" cy="30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75791" y="344550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84611" y="3429000"/>
            <a:ext cx="324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●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452336" y="2497790"/>
            <a:ext cx="712730" cy="69973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88533" y="4753287"/>
            <a:ext cx="3823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And the receiver decodes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22655" y="342900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e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61549E-6 8.21172E-6 L 0.12643 0.00186 " pathEditMode="relative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0417 L 0.32842 0.003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6 0.00231 L 0.13842 0.00231 " pathEditMode="relative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7" grpId="1"/>
      <p:bldP spid="17" grpId="2"/>
      <p:bldP spid="18" grpId="0"/>
      <p:bldP spid="18" grpId="1"/>
      <p:bldP spid="18" grpId="2"/>
      <p:bldP spid="19" grpId="0" animBg="1"/>
      <p:bldP spid="20" grpId="0"/>
      <p:bldP spid="21" grpId="0"/>
      <p:bldP spid="21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perils of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state may be inaccurate</a:t>
            </a:r>
          </a:p>
          <a:p>
            <a:pPr lvl="1"/>
            <a:r>
              <a:rPr lang="en-US" dirty="0" smtClean="0"/>
              <a:t>Channel errors</a:t>
            </a:r>
          </a:p>
          <a:p>
            <a:pPr lvl="1"/>
            <a:r>
              <a:rPr lang="en-US" dirty="0" smtClean="0"/>
              <a:t>Time (i.e., ‘staleness’)</a:t>
            </a:r>
          </a:p>
          <a:p>
            <a:r>
              <a:rPr lang="en-US" dirty="0" smtClean="0"/>
              <a:t>Capacity is finite</a:t>
            </a:r>
            <a:endParaRPr lang="en-US" dirty="0"/>
          </a:p>
          <a:p>
            <a:pPr lvl="1"/>
            <a:r>
              <a:rPr lang="en-US" dirty="0" smtClean="0"/>
              <a:t>Nobody can know everything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31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9124" y="2148650"/>
            <a:ext cx="3404961" cy="342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544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</a:t>
            </a:r>
            <a:r>
              <a:rPr lang="en-US" baseline="0" dirty="0" smtClean="0"/>
              <a:t> does communication affect state?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Knowledge doesn’t stay still…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63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receiving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Entropy decreases</a:t>
            </a:r>
          </a:p>
          <a:p>
            <a:pPr lvl="1"/>
            <a:r>
              <a:rPr lang="en-US" dirty="0" smtClean="0"/>
              <a:t>Receiver knows more about the transmitter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4654" r="32827" b="17522"/>
          <a:stretch/>
        </p:blipFill>
        <p:spPr bwMode="auto">
          <a:xfrm>
            <a:off x="2377440" y="2478084"/>
            <a:ext cx="420624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36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Entropy never decreases over time</a:t>
            </a:r>
          </a:p>
          <a:p>
            <a:pPr lvl="1"/>
            <a:r>
              <a:rPr lang="en-US" dirty="0" smtClean="0"/>
              <a:t>Usually increases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7788" r="-410" b="17522"/>
          <a:stretch/>
        </p:blipFill>
        <p:spPr bwMode="auto">
          <a:xfrm>
            <a:off x="3441154" y="2578101"/>
            <a:ext cx="292608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16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</a:t>
            </a:r>
            <a:r>
              <a:rPr lang="en-US" baseline="0" dirty="0" smtClean="0"/>
              <a:t> of sending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Sending information about your state</a:t>
            </a:r>
          </a:p>
          <a:p>
            <a:pPr lvl="1"/>
            <a:r>
              <a:rPr lang="en-US" dirty="0" smtClean="0"/>
              <a:t>Makes your view of receiver state fuzzier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4" r="75968" b="17522"/>
          <a:stretch/>
        </p:blipFill>
        <p:spPr bwMode="auto">
          <a:xfrm>
            <a:off x="3172095" y="2393044"/>
            <a:ext cx="310896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785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sending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62185"/>
            <a:ext cx="8382001" cy="4316316"/>
          </a:xfrm>
        </p:spPr>
        <p:txBody>
          <a:bodyPr/>
          <a:lstStyle/>
          <a:p>
            <a:r>
              <a:rPr lang="en-US" dirty="0" smtClean="0"/>
              <a:t>Entire system entropy never decreases</a:t>
            </a:r>
          </a:p>
          <a:p>
            <a:pPr lvl="1"/>
            <a:r>
              <a:rPr lang="en-US" dirty="0" smtClean="0"/>
              <a:t>Receiver’s model of transmitter entropy decreases in entropy, so sender’s model of receiver MUST increase in entropy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3628" y="3578167"/>
            <a:ext cx="8761772" cy="1446550"/>
            <a:chOff x="197171" y="2816167"/>
            <a:chExt cx="8761772" cy="144655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-4" r="75968" b="17522"/>
            <a:stretch/>
          </p:blipFill>
          <p:spPr bwMode="auto">
            <a:xfrm>
              <a:off x="5240382" y="2996614"/>
              <a:ext cx="1138647" cy="1172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34654" r="32827" b="17522"/>
            <a:stretch/>
          </p:blipFill>
          <p:spPr bwMode="auto">
            <a:xfrm>
              <a:off x="1256212" y="3154807"/>
              <a:ext cx="1345474" cy="1023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>
  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97171" y="2816167"/>
                  <a:ext cx="8761772" cy="1446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800" b="0" i="1" smtClean="0">
                            <a:latin typeface="Cambria Math"/>
                          </a:rPr>
                          <m:t>𝑆</m:t>
                        </m:r>
                        <m:d>
                          <m:dPr>
                            <m:ctrlPr>
                              <a:rPr lang="en-US" sz="8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8800" b="0" i="1" smtClean="0">
                                <a:latin typeface="Cambria Math"/>
                              </a:rPr>
                              <m:t>    </m:t>
                            </m:r>
                          </m:e>
                        </m:d>
                        <m:r>
                          <a:rPr lang="en-US" sz="8800" b="0" i="1" smtClean="0">
                            <a:latin typeface="Cambria Math"/>
                          </a:rPr>
                          <m:t>+</m:t>
                        </m:r>
                        <m:r>
                          <a:rPr lang="en-US" sz="8800" b="0" i="1" smtClean="0">
                            <a:latin typeface="Cambria Math"/>
                          </a:rPr>
                          <m:t>𝑆</m:t>
                        </m:r>
                        <m:d>
                          <m:dPr>
                            <m:ctrlPr>
                              <a:rPr lang="en-US" sz="8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8800" b="0" i="1" smtClean="0">
                                <a:latin typeface="Cambria Math"/>
                              </a:rPr>
                              <m:t>    </m:t>
                            </m:r>
                          </m:e>
                        </m:d>
                        <m:r>
                          <a:rPr lang="en-US" sz="8800" i="1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sz="88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oMath>
                    </m:oMathPara>
                  </a14:m>
                  <a:endParaRPr lang="en-US" sz="8800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171" y="2816167"/>
                  <a:ext cx="8761772" cy="144655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070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does it mean?</a:t>
            </a:r>
          </a:p>
          <a:p>
            <a:pPr lvl="1"/>
            <a:r>
              <a:rPr lang="en-US" dirty="0" smtClean="0"/>
              <a:t>Assigning values</a:t>
            </a:r>
            <a:br>
              <a:rPr lang="en-US" dirty="0" smtClean="0"/>
            </a:br>
            <a:r>
              <a:rPr lang="en-US" dirty="0" smtClean="0"/>
              <a:t>to symbols</a:t>
            </a:r>
          </a:p>
        </p:txBody>
      </p:sp>
      <p:pic>
        <p:nvPicPr>
          <p:cNvPr id="6" name="Picture 31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7477199" y="2179520"/>
            <a:ext cx="1209601" cy="168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" descr="C:\Users\touch\AppData\Local\Microsoft\Windows\INetCache\IE\YVG2LNCP\Rosetta_Stone_BW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6864" y="1680778"/>
            <a:ext cx="2239707" cy="287141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7276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 –</a:t>
            </a:r>
            <a:r>
              <a:rPr lang="en-US" baseline="0" dirty="0" smtClean="0"/>
              <a:t> CTP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 transfer protocol</a:t>
            </a:r>
          </a:p>
          <a:p>
            <a:pPr lvl="1"/>
            <a:r>
              <a:rPr lang="en-US" dirty="0" smtClean="0"/>
              <a:t>(we’re creating this as an example)</a:t>
            </a:r>
            <a:endParaRPr lang="en-US" dirty="0"/>
          </a:p>
          <a:p>
            <a:pPr lvl="1"/>
            <a:r>
              <a:rPr lang="en-US" dirty="0" smtClean="0"/>
              <a:t>Sending a message one letter at a time</a:t>
            </a:r>
          </a:p>
          <a:p>
            <a:r>
              <a:rPr lang="en-US" dirty="0" smtClean="0"/>
              <a:t>Assume a perfect channel</a:t>
            </a:r>
          </a:p>
          <a:p>
            <a:pPr lvl="1"/>
            <a:r>
              <a:rPr lang="en-US" dirty="0" smtClean="0"/>
              <a:t>No errors in transmission, ever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5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CTP</a:t>
            </a:r>
            <a:r>
              <a:rPr lang="en-US" baseline="0" dirty="0" smtClean="0"/>
              <a:t>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Starting condition</a:t>
            </a:r>
          </a:p>
          <a:p>
            <a:pPr lvl="1"/>
            <a:r>
              <a:rPr lang="en-US" dirty="0" smtClean="0"/>
              <a:t>Both sides share rules (protocol)</a:t>
            </a:r>
          </a:p>
          <a:p>
            <a:pPr lvl="1"/>
            <a:r>
              <a:rPr lang="en-US" dirty="0" smtClean="0"/>
              <a:t>And share endpoint info (link)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276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CTP</a:t>
            </a:r>
            <a:r>
              <a:rPr lang="en-US" baseline="0" dirty="0" smtClean="0"/>
              <a:t>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/>
            <a:r>
              <a:rPr lang="en-US" dirty="0" smtClean="0"/>
              <a:t>Both endpoints start </a:t>
            </a:r>
            <a:r>
              <a:rPr lang="en-US" smtClean="0"/>
              <a:t>in the state:</a:t>
            </a:r>
            <a:endParaRPr lang="en-US" dirty="0" smtClean="0"/>
          </a:p>
          <a:p>
            <a:pPr lvl="1" indent="-342900"/>
            <a:r>
              <a:rPr lang="en-US" dirty="0" smtClean="0"/>
              <a:t>NOT-CONNECTED</a:t>
            </a:r>
          </a:p>
          <a:p>
            <a:pPr marL="342900" lvl="0" indent="-342900"/>
            <a:r>
              <a:rPr lang="en-US" dirty="0" smtClean="0"/>
              <a:t>Use phone-call protocol to get to:</a:t>
            </a:r>
          </a:p>
          <a:p>
            <a:pPr lvl="1" indent="-342900"/>
            <a:r>
              <a:rPr lang="en-US" dirty="0" smtClean="0"/>
              <a:t>CONNECTED</a:t>
            </a:r>
          </a:p>
          <a:p>
            <a:pPr marL="342900" lvl="0" indent="-342900"/>
            <a:r>
              <a:rPr lang="en-US" dirty="0" smtClean="0"/>
              <a:t>Connected transmitter </a:t>
            </a:r>
          </a:p>
          <a:p>
            <a:pPr lvl="1" indent="-342900"/>
            <a:r>
              <a:rPr lang="en-US" dirty="0" smtClean="0"/>
              <a:t>sends characters one a time</a:t>
            </a:r>
          </a:p>
          <a:p>
            <a:pPr marL="342900" lvl="0" indent="-342900"/>
            <a:r>
              <a:rPr lang="en-US" dirty="0" smtClean="0"/>
              <a:t>Connected receiver </a:t>
            </a:r>
          </a:p>
          <a:p>
            <a:pPr lvl="1" indent="-342900"/>
            <a:r>
              <a:rPr lang="en-US" dirty="0" smtClean="0"/>
              <a:t>receives characters one at a time until CLOSED</a:t>
            </a:r>
            <a:endParaRPr lang="en-US" dirty="0"/>
          </a:p>
          <a:p>
            <a:pPr marL="342900" lvl="0" indent="-342900"/>
            <a:r>
              <a:rPr lang="en-US" dirty="0" smtClean="0"/>
              <a:t>At EOF</a:t>
            </a:r>
          </a:p>
          <a:p>
            <a:pPr lvl="1" indent="-342900"/>
            <a:r>
              <a:rPr lang="en-US" dirty="0" smtClean="0"/>
              <a:t>transmitter closes connection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90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not-connected to connected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Simple phone-call protocol</a:t>
            </a:r>
          </a:p>
          <a:p>
            <a:pPr lvl="1" indent="-342900"/>
            <a:r>
              <a:rPr lang="en-US" dirty="0" smtClean="0"/>
              <a:t>Transmitter initiates, waits for response</a:t>
            </a:r>
            <a:endParaRPr lang="en-US" dirty="0"/>
          </a:p>
          <a:p>
            <a:pPr lvl="1" indent="-342900"/>
            <a:r>
              <a:rPr lang="en-US" dirty="0" smtClean="0"/>
              <a:t>Receiver responds when asked</a:t>
            </a:r>
          </a:p>
          <a:p>
            <a:pPr lvl="1" indent="-342900"/>
            <a:r>
              <a:rPr lang="en-US" dirty="0" smtClean="0"/>
              <a:t>Once confirmed, both sides enter CONNECTED state</a:t>
            </a:r>
          </a:p>
          <a:p>
            <a:pPr lvl="1" indent="-342900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Remember – perfect channel, </a:t>
            </a:r>
            <a:br>
              <a:rPr lang="en-US" dirty="0" smtClean="0"/>
            </a:br>
            <a:r>
              <a:rPr lang="en-US" dirty="0" smtClean="0"/>
              <a:t>so no need for timeouts or exceptions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16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 at a time</a:t>
            </a:r>
          </a:p>
          <a:p>
            <a:pPr lvl="1"/>
            <a:r>
              <a:rPr lang="en-US" dirty="0" smtClean="0"/>
              <a:t>Transmitter sends characters in order</a:t>
            </a:r>
          </a:p>
          <a:p>
            <a:pPr lvl="1"/>
            <a:r>
              <a:rPr lang="en-US" baseline="0" dirty="0" smtClean="0"/>
              <a:t>Receiver collects</a:t>
            </a:r>
            <a:r>
              <a:rPr lang="en-US" dirty="0" smtClean="0"/>
              <a:t> characters and places them in order</a:t>
            </a:r>
            <a:endParaRPr lang="en-US" baseline="0" dirty="0" smtClean="0"/>
          </a:p>
          <a:p>
            <a:r>
              <a:rPr lang="en-US" baseline="0" dirty="0" smtClean="0"/>
              <a:t>What state is shared?</a:t>
            </a:r>
          </a:p>
          <a:p>
            <a:pPr lvl="1"/>
            <a:r>
              <a:rPr lang="en-US" dirty="0" smtClean="0"/>
              <a:t>CONNECTED state</a:t>
            </a:r>
          </a:p>
          <a:p>
            <a:pPr lvl="1"/>
            <a:r>
              <a:rPr lang="en-US" baseline="0" dirty="0" smtClean="0"/>
              <a:t>The character</a:t>
            </a:r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85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connected to closed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change</a:t>
            </a:r>
            <a:r>
              <a:rPr lang="en-US" baseline="0" dirty="0" smtClean="0"/>
              <a:t> in shared state</a:t>
            </a:r>
          </a:p>
          <a:p>
            <a:r>
              <a:rPr lang="en-US" baseline="0" dirty="0" smtClean="0"/>
              <a:t>Lets receiver know</a:t>
            </a:r>
          </a:p>
          <a:p>
            <a:pPr lvl="1"/>
            <a:r>
              <a:rPr lang="en-US" dirty="0" smtClean="0"/>
              <a:t>Transfer can be stopped</a:t>
            </a:r>
          </a:p>
          <a:p>
            <a:pPr lvl="1"/>
            <a:r>
              <a:rPr lang="en-US" dirty="0" smtClean="0"/>
              <a:t>Message is complete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1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CTP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Success</a:t>
            </a:r>
            <a:r>
              <a:rPr lang="en-US" baseline="0" dirty="0" smtClean="0"/>
              <a:t>ive increased shared state:</a:t>
            </a:r>
          </a:p>
          <a:p>
            <a:pPr lvl="1"/>
            <a:r>
              <a:rPr lang="en-US" dirty="0" smtClean="0"/>
              <a:t>Agree to change from not-connected</a:t>
            </a:r>
            <a:r>
              <a:rPr lang="en-US" baseline="0" dirty="0" smtClean="0"/>
              <a:t> to connected</a:t>
            </a:r>
          </a:p>
          <a:p>
            <a:pPr lvl="2"/>
            <a:r>
              <a:rPr lang="en-US" dirty="0" smtClean="0"/>
              <a:t>Using the phone-call protocol</a:t>
            </a:r>
            <a:endParaRPr lang="en-US" baseline="0" dirty="0" smtClean="0"/>
          </a:p>
          <a:p>
            <a:pPr lvl="1"/>
            <a:r>
              <a:rPr lang="en-US" dirty="0" smtClean="0"/>
              <a:t>Agree on each character sent</a:t>
            </a:r>
          </a:p>
          <a:p>
            <a:pPr lvl="2"/>
            <a:r>
              <a:rPr lang="en-US" dirty="0" smtClean="0"/>
              <a:t>In a perfect channel, nothing is lost or reordered, so transmitter knows what receiver gets (i.e., agreement always happens)</a:t>
            </a:r>
          </a:p>
          <a:p>
            <a:pPr lvl="1"/>
            <a:r>
              <a:rPr lang="en-US" dirty="0" smtClean="0"/>
              <a:t>Agree to end transfer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58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</a:t>
            </a:r>
            <a:r>
              <a:rPr lang="en-US" baseline="0" dirty="0" smtClean="0"/>
              <a:t> of CTP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Assumes</a:t>
            </a:r>
            <a:r>
              <a:rPr lang="en-US" baseline="0" dirty="0" smtClean="0"/>
              <a:t> a perfect channel</a:t>
            </a:r>
          </a:p>
          <a:p>
            <a:pPr lvl="1"/>
            <a:r>
              <a:rPr lang="en-US" dirty="0" smtClean="0"/>
              <a:t>Ignores</a:t>
            </a:r>
            <a:r>
              <a:rPr lang="en-US" baseline="0" dirty="0" smtClean="0"/>
              <a:t> loss, reordering, flow control, etc.</a:t>
            </a:r>
          </a:p>
          <a:p>
            <a:pPr lvl="0"/>
            <a:r>
              <a:rPr lang="en-US" dirty="0" smtClean="0"/>
              <a:t>Inefficient</a:t>
            </a:r>
          </a:p>
          <a:p>
            <a:pPr lvl="1"/>
            <a:r>
              <a:rPr lang="en-US" dirty="0" smtClean="0"/>
              <a:t>The</a:t>
            </a:r>
            <a:r>
              <a:rPr lang="en-US" baseline="0" dirty="0" smtClean="0"/>
              <a:t> agreed state is augmented one character at a time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303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closed, what</a:t>
            </a:r>
            <a:r>
              <a:rPr lang="en-US" baseline="0" dirty="0" smtClean="0"/>
              <a:t> do we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message!</a:t>
            </a:r>
          </a:p>
          <a:p>
            <a:pPr lvl="1"/>
            <a:r>
              <a:rPr lang="en-US" dirty="0" smtClean="0"/>
              <a:t>WHY? – the succession of shared state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53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predictability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 more than we think</a:t>
            </a:r>
          </a:p>
          <a:p>
            <a:pPr lvl="1"/>
            <a:r>
              <a:rPr lang="en-US" dirty="0" smtClean="0"/>
              <a:t>Can send groups of characters</a:t>
            </a:r>
          </a:p>
          <a:p>
            <a:pPr lvl="1"/>
            <a:r>
              <a:rPr lang="en-US" dirty="0" smtClean="0"/>
              <a:t>Can confirm using “checksums”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49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vs. Digital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Symbol type matters</a:t>
            </a:r>
          </a:p>
          <a:p>
            <a:r>
              <a:rPr lang="en-US" dirty="0" smtClean="0"/>
              <a:t>Analog symbols can be ambiguous</a:t>
            </a:r>
          </a:p>
          <a:p>
            <a:pPr lvl="1"/>
            <a:r>
              <a:rPr lang="en-US" dirty="0" smtClean="0"/>
              <a:t>Is the curl at the end of the letter significant or not?</a:t>
            </a:r>
          </a:p>
          <a:p>
            <a:r>
              <a:rPr lang="en-US" dirty="0" smtClean="0"/>
              <a:t>Digital can be mapped to ONE meaning</a:t>
            </a:r>
          </a:p>
          <a:p>
            <a:r>
              <a:rPr lang="en-US" dirty="0" smtClean="0"/>
              <a:t>Computers don’t do ambiguity</a:t>
            </a:r>
          </a:p>
          <a:p>
            <a:pPr lvl="1"/>
            <a:r>
              <a:rPr lang="en-US" dirty="0" smtClean="0"/>
              <a:t>And they don’t really do analog, anyway</a:t>
            </a:r>
          </a:p>
          <a:p>
            <a:r>
              <a:rPr lang="en-US" dirty="0" smtClean="0"/>
              <a:t>So we often map analog to digital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5512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r>
              <a:rPr lang="en-US" baseline="0" dirty="0" smtClean="0"/>
              <a:t> – FTP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more efficient version of CTP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70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protocol rules</a:t>
            </a:r>
          </a:p>
          <a:p>
            <a:r>
              <a:rPr lang="en-US" dirty="0" smtClean="0"/>
              <a:t>Already know each</a:t>
            </a:r>
            <a:r>
              <a:rPr lang="en-US" baseline="0" dirty="0" smtClean="0"/>
              <a:t> other’s endpoint</a:t>
            </a:r>
          </a:p>
          <a:p>
            <a:r>
              <a:rPr lang="en-US" baseline="0" dirty="0" smtClean="0"/>
              <a:t>Know we’re using those rules</a:t>
            </a:r>
          </a:p>
          <a:p>
            <a:pPr lvl="1"/>
            <a:r>
              <a:rPr lang="en-US" baseline="0" dirty="0" smtClean="0"/>
              <a:t>TCP port 22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78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not-connected to connected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Uses TCP’s version of the phone-call protocol:</a:t>
            </a:r>
          </a:p>
          <a:p>
            <a:pPr lvl="1"/>
            <a:r>
              <a:rPr lang="en-US" dirty="0" smtClean="0"/>
              <a:t>Transmitter sends SYN</a:t>
            </a:r>
          </a:p>
          <a:p>
            <a:pPr lvl="1"/>
            <a:r>
              <a:rPr lang="en-US" dirty="0" smtClean="0"/>
              <a:t>Receiver sends SYN-ACK</a:t>
            </a:r>
          </a:p>
          <a:p>
            <a:pPr lvl="1"/>
            <a:r>
              <a:rPr lang="en-US" dirty="0" smtClean="0"/>
              <a:t>Once confirmed, both sides enter ESTABLISHED TCP state</a:t>
            </a:r>
          </a:p>
          <a:p>
            <a:pPr lvl="1"/>
            <a:endParaRPr lang="en-US" dirty="0"/>
          </a:p>
          <a:p>
            <a:r>
              <a:rPr lang="en-US" dirty="0" smtClean="0"/>
              <a:t>What’s the difference? </a:t>
            </a:r>
          </a:p>
          <a:p>
            <a:pPr lvl="1"/>
            <a:r>
              <a:rPr lang="en-US" dirty="0" smtClean="0"/>
              <a:t>Over a perfect channel, NOTHING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47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an imperfect channel?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characters might be dropped</a:t>
            </a:r>
          </a:p>
          <a:p>
            <a:pPr lvl="1"/>
            <a:r>
              <a:rPr lang="en-US" dirty="0" smtClean="0"/>
              <a:t>“H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l</a:t>
            </a:r>
            <a:r>
              <a:rPr lang="en-US" dirty="0" smtClean="0"/>
              <a:t> </a:t>
            </a:r>
            <a:r>
              <a:rPr lang="en-US" dirty="0" err="1" smtClean="0"/>
              <a:t>l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” becomes “H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l</a:t>
            </a:r>
            <a:r>
              <a:rPr lang="en-US" dirty="0" smtClean="0"/>
              <a:t> </a:t>
            </a:r>
            <a:r>
              <a:rPr lang="en-US" dirty="0" err="1" smtClean="0"/>
              <a:t>l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Some characters might be changed</a:t>
            </a:r>
          </a:p>
          <a:p>
            <a:pPr lvl="1"/>
            <a:r>
              <a:rPr lang="en-US" dirty="0" smtClean="0"/>
              <a:t>“F a </a:t>
            </a:r>
            <a:r>
              <a:rPr lang="en-US" dirty="0" err="1" smtClean="0"/>
              <a:t>r</a:t>
            </a:r>
            <a:r>
              <a:rPr lang="en-US" dirty="0" smtClean="0"/>
              <a:t>” becomes “F 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Some characters might be added</a:t>
            </a:r>
          </a:p>
          <a:p>
            <a:pPr lvl="1"/>
            <a:r>
              <a:rPr lang="en-US" dirty="0" smtClean="0"/>
              <a:t>“H </a:t>
            </a:r>
            <a:r>
              <a:rPr lang="en-US" dirty="0" err="1" smtClean="0"/>
              <a:t>e</a:t>
            </a:r>
            <a:r>
              <a:rPr lang="en-US" dirty="0" smtClean="0"/>
              <a:t> a </a:t>
            </a:r>
            <a:r>
              <a:rPr lang="en-US" dirty="0" err="1" smtClean="0"/>
              <a:t>t</a:t>
            </a:r>
            <a:r>
              <a:rPr lang="en-US" dirty="0" smtClean="0"/>
              <a:t>” becomes “H </a:t>
            </a:r>
            <a:r>
              <a:rPr lang="en-US" dirty="0" err="1" smtClean="0"/>
              <a:t>e</a:t>
            </a:r>
            <a:r>
              <a:rPr lang="en-US" dirty="0" smtClean="0"/>
              <a:t> a 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Or maybe it came through unchanged</a:t>
            </a:r>
          </a:p>
          <a:p>
            <a:r>
              <a:rPr lang="en-US" dirty="0" smtClean="0"/>
              <a:t>How can the receiver know what happened?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 at a time</a:t>
            </a:r>
          </a:p>
          <a:p>
            <a:pPr lvl="1"/>
            <a:r>
              <a:rPr lang="en-US" dirty="0" smtClean="0"/>
              <a:t>Transmitter sends characters in order inside blocks, labeled with a checksum</a:t>
            </a:r>
          </a:p>
          <a:p>
            <a:pPr lvl="1"/>
            <a:r>
              <a:rPr lang="en-US" baseline="0" dirty="0" smtClean="0"/>
              <a:t>Receiver collects</a:t>
            </a:r>
            <a:r>
              <a:rPr lang="en-US" dirty="0" smtClean="0"/>
              <a:t> blocks, verifies checksums, and places them in order</a:t>
            </a:r>
            <a:endParaRPr lang="en-US" baseline="0" dirty="0" smtClean="0"/>
          </a:p>
          <a:p>
            <a:r>
              <a:rPr lang="en-US" baseline="0" dirty="0" smtClean="0"/>
              <a:t>What state is shared?</a:t>
            </a:r>
          </a:p>
          <a:p>
            <a:pPr lvl="1"/>
            <a:r>
              <a:rPr lang="en-US" dirty="0" smtClean="0"/>
              <a:t>Connection state</a:t>
            </a:r>
          </a:p>
          <a:p>
            <a:pPr lvl="1"/>
            <a:r>
              <a:rPr lang="en-US" baseline="0" dirty="0" smtClean="0"/>
              <a:t>The CHECKSUMS</a:t>
            </a:r>
            <a:r>
              <a:rPr lang="en-US" dirty="0"/>
              <a:t>!</a:t>
            </a:r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63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FTP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Success</a:t>
            </a:r>
            <a:r>
              <a:rPr lang="en-US" baseline="0" dirty="0" smtClean="0"/>
              <a:t>ive increased shared state:</a:t>
            </a:r>
          </a:p>
          <a:p>
            <a:pPr lvl="1"/>
            <a:r>
              <a:rPr lang="en-US" dirty="0" smtClean="0"/>
              <a:t>Agree to change from </a:t>
            </a:r>
            <a:r>
              <a:rPr lang="en-US" u="sng" dirty="0" smtClean="0"/>
              <a:t>IDLE </a:t>
            </a:r>
            <a:r>
              <a:rPr lang="en-US" u="sng" baseline="0" dirty="0" smtClean="0"/>
              <a:t>to ESTABLISHED</a:t>
            </a:r>
          </a:p>
          <a:p>
            <a:pPr lvl="2"/>
            <a:r>
              <a:rPr lang="en-US" dirty="0" smtClean="0"/>
              <a:t>Using the </a:t>
            </a:r>
            <a:r>
              <a:rPr lang="en-US" u="sng" dirty="0" smtClean="0"/>
              <a:t>TCP</a:t>
            </a:r>
            <a:r>
              <a:rPr lang="en-US" dirty="0" smtClean="0"/>
              <a:t> protocol</a:t>
            </a:r>
            <a:endParaRPr lang="en-US" baseline="0" dirty="0" smtClean="0"/>
          </a:p>
          <a:p>
            <a:pPr lvl="1"/>
            <a:r>
              <a:rPr lang="en-US" dirty="0" smtClean="0"/>
              <a:t>Agree on each </a:t>
            </a:r>
            <a:r>
              <a:rPr lang="en-US" u="sng" dirty="0" smtClean="0"/>
              <a:t>checksum</a:t>
            </a:r>
            <a:r>
              <a:rPr lang="en-US" dirty="0" smtClean="0"/>
              <a:t> sent</a:t>
            </a:r>
          </a:p>
          <a:p>
            <a:pPr lvl="1"/>
            <a:r>
              <a:rPr lang="en-US" dirty="0" smtClean="0"/>
              <a:t>Agree to end transfer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24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connected to closed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change</a:t>
            </a:r>
            <a:r>
              <a:rPr lang="en-US" baseline="0" dirty="0" smtClean="0"/>
              <a:t> in shared state</a:t>
            </a:r>
          </a:p>
          <a:p>
            <a:r>
              <a:rPr lang="en-US" baseline="0" dirty="0" smtClean="0"/>
              <a:t>Lets receiver know</a:t>
            </a:r>
          </a:p>
          <a:p>
            <a:pPr lvl="1"/>
            <a:r>
              <a:rPr lang="en-US" dirty="0" smtClean="0"/>
              <a:t>Transfer can be stopped</a:t>
            </a:r>
          </a:p>
          <a:p>
            <a:pPr lvl="1"/>
            <a:r>
              <a:rPr lang="en-US" dirty="0" smtClean="0"/>
              <a:t>Message is complete – WHY?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FTP’s leap</a:t>
            </a:r>
            <a:r>
              <a:rPr lang="en-US" baseline="0" dirty="0" smtClean="0"/>
              <a:t>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 file transfer IFF:</a:t>
            </a:r>
          </a:p>
          <a:p>
            <a:pPr lvl="1"/>
            <a:r>
              <a:rPr lang="en-US" dirty="0" smtClean="0"/>
              <a:t>Sequence of correct blocks</a:t>
            </a:r>
          </a:p>
          <a:p>
            <a:pPr lvl="1"/>
            <a:r>
              <a:rPr lang="en-US" dirty="0" smtClean="0"/>
              <a:t>Each block is correct IFF checksum is correct</a:t>
            </a:r>
            <a:endParaRPr lang="en-US" dirty="0"/>
          </a:p>
        </p:txBody>
      </p:sp>
      <p:pic>
        <p:nvPicPr>
          <p:cNvPr id="4100" name="Picture 4" descr="https://s-media-cache-ak0.pinimg.com/736x/f6/2b/14/f62b1490988cc49b66c25445ea7e0c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5896" y="3233306"/>
            <a:ext cx="3231092" cy="254519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675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</a:t>
            </a:r>
            <a:r>
              <a:rPr lang="en-US" baseline="0" dirty="0" smtClean="0"/>
              <a:t> FTP-like exchanges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transfer</a:t>
            </a:r>
          </a:p>
          <a:p>
            <a:r>
              <a:rPr lang="en-US" dirty="0" smtClean="0"/>
              <a:t>Web request/response</a:t>
            </a:r>
          </a:p>
          <a:p>
            <a:r>
              <a:rPr lang="en-US" dirty="0" smtClean="0"/>
              <a:t>Netflix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63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other states can we add?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Pacing</a:t>
            </a:r>
          </a:p>
          <a:p>
            <a:pPr lvl="1"/>
            <a:r>
              <a:rPr lang="en-US" dirty="0" smtClean="0"/>
              <a:t>How fast does the transfer go?</a:t>
            </a:r>
          </a:p>
          <a:p>
            <a:pPr lvl="1"/>
            <a:r>
              <a:rPr lang="en-US" dirty="0" smtClean="0"/>
              <a:t>At constant or changing tempo?</a:t>
            </a:r>
          </a:p>
          <a:p>
            <a:r>
              <a:rPr lang="en-US" dirty="0" smtClean="0"/>
              <a:t>Number</a:t>
            </a:r>
            <a:r>
              <a:rPr lang="en-US" baseline="0" dirty="0" smtClean="0"/>
              <a:t> of outstanding </a:t>
            </a:r>
            <a:r>
              <a:rPr lang="en-US" baseline="0" dirty="0" smtClean="0"/>
              <a:t>messages</a:t>
            </a:r>
          </a:p>
          <a:p>
            <a:pPr lvl="1"/>
            <a:r>
              <a:rPr lang="en-US" dirty="0" smtClean="0"/>
              <a:t>Messages sent but not yet received</a:t>
            </a:r>
          </a:p>
          <a:p>
            <a:pPr lvl="1"/>
            <a:r>
              <a:rPr lang="en-US" baseline="0" dirty="0" smtClean="0"/>
              <a:t>Or perhaps received, but not yet acknowledged</a:t>
            </a:r>
          </a:p>
          <a:p>
            <a:r>
              <a:rPr lang="en-US" baseline="0" dirty="0" smtClean="0"/>
              <a:t>Amount of reordering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953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specific analog values</a:t>
            </a:r>
          </a:p>
          <a:p>
            <a:pPr lvl="1"/>
            <a:r>
              <a:rPr lang="en-US" dirty="0" smtClean="0"/>
              <a:t>Treat only those values as valid</a:t>
            </a:r>
          </a:p>
          <a:p>
            <a:pPr lvl="1"/>
            <a:r>
              <a:rPr lang="en-US" dirty="0" smtClean="0"/>
              <a:t>Round unambiguous values</a:t>
            </a:r>
            <a:br>
              <a:rPr lang="en-US" dirty="0" smtClean="0"/>
            </a:br>
            <a:r>
              <a:rPr lang="en-US" dirty="0" smtClean="0"/>
              <a:t>(“restoration”, “</a:t>
            </a:r>
            <a:r>
              <a:rPr lang="en-US" dirty="0" err="1" smtClean="0"/>
              <a:t>redigitization</a:t>
            </a:r>
            <a:r>
              <a:rPr lang="en-US" dirty="0" smtClean="0"/>
              <a:t>”)</a:t>
            </a:r>
            <a:endParaRPr lang="en-US" dirty="0"/>
          </a:p>
        </p:txBody>
      </p:sp>
      <p:pic>
        <p:nvPicPr>
          <p:cNvPr id="7170" name="Picture 2" descr="https://encrypted-tbn0.gstatic.com/images?q=tbn:ANd9GcS6v1C2QjrxcPVLa0EgrVNxvEacs17seSRW4up0ozsjOslJ9h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56224"/>
            <a:ext cx="5254626" cy="106143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dlnmh9ip6v2uc.cloudfront.net/assets/f/4/e/d/2/518d4d55ce395f035c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6050" y="1462185"/>
            <a:ext cx="2190750" cy="406717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07771" y="3885709"/>
            <a:ext cx="587829" cy="29391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601685" y="4647709"/>
            <a:ext cx="0" cy="725106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171598" y="3885709"/>
            <a:ext cx="587829" cy="29391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465512" y="4647709"/>
            <a:ext cx="0" cy="725106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sp>
        <p:nvSpPr>
          <p:cNvPr id="7" name="Rectangle 6"/>
          <p:cNvSpPr/>
          <p:nvPr/>
        </p:nvSpPr>
        <p:spPr>
          <a:xfrm>
            <a:off x="2895600" y="3885709"/>
            <a:ext cx="275998" cy="293914"/>
          </a:xfrm>
          <a:prstGeom prst="rect">
            <a:avLst/>
          </a:prstGeom>
          <a:pattFill prst="wdUpDiag">
            <a:fgClr>
              <a:schemeClr val="tx2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8802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you assume?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little as possible!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169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Postel</a:t>
            </a:r>
            <a:r>
              <a:rPr lang="en-US" dirty="0" smtClean="0"/>
              <a:t>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conservative in what you do…</a:t>
            </a:r>
          </a:p>
          <a:p>
            <a:pPr lvl="1"/>
            <a:r>
              <a:rPr lang="en-US" dirty="0" smtClean="0"/>
              <a:t>Transmit only what you think will help</a:t>
            </a:r>
          </a:p>
          <a:p>
            <a:pPr lvl="1"/>
            <a:r>
              <a:rPr lang="en-US" dirty="0" smtClean="0"/>
              <a:t>Transmit only what you expect will be understood</a:t>
            </a:r>
          </a:p>
          <a:p>
            <a:r>
              <a:rPr lang="en-US" dirty="0" smtClean="0"/>
              <a:t>Be liberal in what you tolerate.</a:t>
            </a:r>
          </a:p>
          <a:p>
            <a:pPr lvl="1"/>
            <a:r>
              <a:rPr lang="en-US" dirty="0" smtClean="0"/>
              <a:t>If a message could mean multiple things, allow as many as possible</a:t>
            </a:r>
          </a:p>
          <a:p>
            <a:pPr lvl="1"/>
            <a:r>
              <a:rPr lang="en-US" dirty="0" smtClean="0"/>
              <a:t>Do not assume malice where incompetence will suffice (</a:t>
            </a:r>
            <a:r>
              <a:rPr lang="en-US" smtClean="0"/>
              <a:t>errors happen)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34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  <a:endParaRPr lang="en-US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Weighted sum of all probabilities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𝐻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4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4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400" b="0" i="0" smtClean="0">
                                      <a:latin typeface="Cambria Math"/>
                                      <a:ea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4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44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192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exactly this function?</a:t>
            </a:r>
            <a:endParaRPr lang="en-US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is continuous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are equal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increases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More choice should mean more entropy</a:t>
                </a:r>
              </a:p>
              <a:p>
                <a:r>
                  <a:rPr lang="en-US" dirty="0" smtClean="0"/>
                  <a:t>Cascaded choices act like weighted sums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i="1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600" i="1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1600" b="0" i="0" smtClean="0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i="1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16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600" i="1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60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6117279"/>
              </p:ext>
            </p:extLst>
          </p:nvPr>
        </p:nvGraphicFramePr>
        <p:xfrm>
          <a:off x="4362450" y="4631343"/>
          <a:ext cx="3575050" cy="16637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079098"/>
              </p:ext>
            </p:extLst>
          </p:nvPr>
        </p:nvGraphicFramePr>
        <p:xfrm>
          <a:off x="1407986" y="4866380"/>
          <a:ext cx="1824164" cy="1063021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92500" y="498350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=</a:t>
            </a:r>
            <a:endParaRPr lang="en-US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53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Unbalanced tree of 32 choices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00456180"/>
              </p:ext>
            </p:extLst>
          </p:nvPr>
        </p:nvGraphicFramePr>
        <p:xfrm>
          <a:off x="1352449" y="1790094"/>
          <a:ext cx="5743575" cy="370282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81996" y="1790094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1 bit (</a:t>
            </a:r>
            <a:r>
              <a:rPr lang="en-US" sz="2400" dirty="0" err="1" smtClean="0"/>
              <a:t>avg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25515" y="2619364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0.5 bit (</a:t>
            </a:r>
            <a:r>
              <a:rPr lang="en-US" sz="2400" dirty="0" err="1" smtClean="0"/>
              <a:t>avg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53993" y="3395354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0.25 bit</a:t>
            </a:r>
            <a:r>
              <a:rPr lang="en-US" sz="2400" dirty="0"/>
              <a:t> (</a:t>
            </a:r>
            <a:r>
              <a:rPr lang="en-US" sz="2400" dirty="0" err="1"/>
              <a:t>avg</a:t>
            </a:r>
            <a:r>
              <a:rPr lang="en-US" sz="2400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82472" y="4211497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0.125 bit</a:t>
            </a:r>
            <a:r>
              <a:rPr lang="en-US" sz="2400" dirty="0"/>
              <a:t> (</a:t>
            </a:r>
            <a:r>
              <a:rPr lang="en-US" sz="2400" dirty="0" err="1"/>
              <a:t>avg</a:t>
            </a:r>
            <a:r>
              <a:rPr lang="en-US" sz="2400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0882" y="4976504"/>
            <a:ext cx="2574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ym typeface="Symbol"/>
              </a:rPr>
              <a:t></a:t>
            </a:r>
            <a:r>
              <a:rPr lang="en-US" sz="2400" dirty="0" smtClean="0"/>
              <a:t> 1.875 bits</a:t>
            </a:r>
            <a:r>
              <a:rPr lang="en-US" sz="2400" dirty="0"/>
              <a:t> (</a:t>
            </a:r>
            <a:r>
              <a:rPr lang="en-US" sz="2400" dirty="0" err="1"/>
              <a:t>avg</a:t>
            </a:r>
            <a:r>
              <a:rPr lang="en-US" sz="2400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517478"/>
            <a:ext cx="31261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Consider putting a new item in one of the yellow bins; for every 32 items, the count indicates how many end up in that bin</a:t>
            </a:r>
            <a:r>
              <a:rPr lang="en-US" sz="1600" dirty="0" smtClean="0"/>
              <a:t>. The bin use is heavily biased in this example. How many bits are needed to classify the item?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348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Unbalanced tree – weighted sum</a:t>
            </a:r>
            <a:endParaRPr lang="en-US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32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16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32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dirty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32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8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32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dirty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32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32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dirty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32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32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dirty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32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32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𝐻</m:t>
                      </m:r>
                      <m:r>
                        <a:rPr lang="en-US" i="1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0.5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dirty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0.25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dirty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0.125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  <m:r>
                            <a:rPr lang="en-US" dirty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0.0625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−4</m:t>
                              </m:r>
                            </m:e>
                          </m:d>
                          <m:r>
                            <a:rPr lang="en-US" dirty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0.0625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−4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𝐻</m:t>
                      </m:r>
                      <m:r>
                        <a:rPr lang="en-US" i="1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−0.5</m:t>
                          </m:r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−0.50−0.375− </m:t>
                          </m:r>
                          <m:r>
                            <a:rPr lang="en-US" i="1">
                              <a:latin typeface="Cambria Math"/>
                            </a:rPr>
                            <m:t>0.</m:t>
                          </m:r>
                          <m:r>
                            <a:rPr lang="en-US">
                              <a:latin typeface="Cambria Math"/>
                            </a:rPr>
                            <m:t>25 −0.25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𝐻</m:t>
                      </m:r>
                      <m:r>
                        <a:rPr lang="en-US" i="1">
                          <a:latin typeface="Cambria Math"/>
                        </a:rPr>
                        <m:t>=1.875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4611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Balanced tree of 32 choices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06704237"/>
              </p:ext>
            </p:extLst>
          </p:nvPr>
        </p:nvGraphicFramePr>
        <p:xfrm>
          <a:off x="1012978" y="1619250"/>
          <a:ext cx="5743575" cy="387366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81996" y="1790094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1 bit (</a:t>
            </a:r>
            <a:r>
              <a:rPr lang="en-US" sz="2400" dirty="0" err="1" smtClean="0"/>
              <a:t>avg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281996" y="3000796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1 bit (</a:t>
            </a:r>
            <a:r>
              <a:rPr lang="en-US" sz="2400" dirty="0" err="1" smtClean="0"/>
              <a:t>avg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281996" y="3606147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1 bit</a:t>
            </a:r>
            <a:r>
              <a:rPr lang="en-US" sz="2400" dirty="0"/>
              <a:t> (</a:t>
            </a:r>
            <a:r>
              <a:rPr lang="en-US" sz="2400" dirty="0" err="1"/>
              <a:t>avg</a:t>
            </a:r>
            <a:r>
              <a:rPr lang="en-US" sz="2400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1996" y="4211497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1 bit</a:t>
            </a:r>
            <a:r>
              <a:rPr lang="en-US" sz="2400" dirty="0"/>
              <a:t> (</a:t>
            </a:r>
            <a:r>
              <a:rPr lang="en-US" sz="2400" dirty="0" err="1"/>
              <a:t>avg</a:t>
            </a:r>
            <a:r>
              <a:rPr lang="en-US" sz="2400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60406" y="4976504"/>
            <a:ext cx="1975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ym typeface="Symbol"/>
              </a:rPr>
              <a:t></a:t>
            </a:r>
            <a:r>
              <a:rPr lang="en-US" sz="2400" dirty="0" smtClean="0"/>
              <a:t> 5 bits</a:t>
            </a:r>
            <a:r>
              <a:rPr lang="en-US" sz="2400" dirty="0"/>
              <a:t> (</a:t>
            </a:r>
            <a:r>
              <a:rPr lang="en-US" sz="2400" dirty="0" err="1"/>
              <a:t>avg</a:t>
            </a:r>
            <a:r>
              <a:rPr lang="en-US" sz="2400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1996" y="2395445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1 bit (</a:t>
            </a:r>
            <a:r>
              <a:rPr lang="en-US" sz="2400" dirty="0" err="1" smtClean="0"/>
              <a:t>avg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11" name="Straight Connector 10"/>
          <p:cNvCxnSpPr>
            <a:endCxn id="5" idx="1"/>
          </p:cNvCxnSpPr>
          <p:nvPr/>
        </p:nvCxnSpPr>
        <p:spPr>
          <a:xfrm flipV="1">
            <a:off x="4057650" y="2020927"/>
            <a:ext cx="3224346" cy="903248"/>
          </a:xfrm>
          <a:prstGeom prst="line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9" idx="1"/>
          </p:cNvCxnSpPr>
          <p:nvPr/>
        </p:nvCxnSpPr>
        <p:spPr>
          <a:xfrm flipV="1">
            <a:off x="5467350" y="2626278"/>
            <a:ext cx="1814646" cy="526497"/>
          </a:xfrm>
          <a:prstGeom prst="line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6" idx="1"/>
          </p:cNvCxnSpPr>
          <p:nvPr/>
        </p:nvCxnSpPr>
        <p:spPr>
          <a:xfrm flipV="1">
            <a:off x="6260882" y="3231629"/>
            <a:ext cx="1021114" cy="73546"/>
          </a:xfrm>
          <a:prstGeom prst="line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7" idx="1"/>
          </p:cNvCxnSpPr>
          <p:nvPr/>
        </p:nvCxnSpPr>
        <p:spPr>
          <a:xfrm>
            <a:off x="6527073" y="3533775"/>
            <a:ext cx="754923" cy="303205"/>
          </a:xfrm>
          <a:prstGeom prst="line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1"/>
          </p:cNvCxnSpPr>
          <p:nvPr/>
        </p:nvCxnSpPr>
        <p:spPr>
          <a:xfrm>
            <a:off x="6781699" y="3836979"/>
            <a:ext cx="500297" cy="605351"/>
          </a:xfrm>
          <a:prstGeom prst="line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66468" y="444233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Consider putting a new item in one of the</a:t>
            </a:r>
            <a:r>
              <a:rPr lang="en-US" sz="1400" dirty="0" smtClean="0"/>
              <a:t> blue bins</a:t>
            </a:r>
            <a:r>
              <a:rPr lang="en-US" sz="1400" dirty="0"/>
              <a:t>; for every 32 items, the count indicates how many end up in that bin</a:t>
            </a:r>
            <a:r>
              <a:rPr lang="en-US" sz="1400" dirty="0" smtClean="0"/>
              <a:t>. This time the counts per bin are the same, and the number of bins used is maximized. How many bits are needed to classify the item now?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738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tree – weighted sum</a:t>
            </a:r>
            <a:endParaRPr lang="en-US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𝐻</m:t>
                      </m:r>
                      <m:r>
                        <a:rPr lang="en-US" i="1" smtClean="0">
                          <a:latin typeface="Cambria Math"/>
                        </a:rPr>
                        <m:t>=−32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32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32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𝐻</m:t>
                      </m:r>
                      <m:r>
                        <a:rPr lang="en-US" i="1">
                          <a:latin typeface="Cambria Math"/>
                        </a:rPr>
                        <m:t>=−32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32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−5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𝐻</m:t>
                      </m:r>
                      <m:r>
                        <a:rPr lang="en-US" i="1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2009775" y="3057525"/>
            <a:ext cx="381000" cy="8001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695575" y="3067050"/>
            <a:ext cx="381000" cy="8001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314700" y="3267075"/>
            <a:ext cx="190500" cy="4000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81175" y="3267075"/>
            <a:ext cx="190500" cy="4000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03691" y="5382571"/>
            <a:ext cx="6724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 For 32 choices, that’s the maximum entropy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610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only 1 of 32 was possible?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say 31 values have zero probability and one value has probability 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So H = 0</a:t>
            </a:r>
          </a:p>
          <a:p>
            <a:pPr lvl="1"/>
            <a:r>
              <a:rPr lang="en-US" dirty="0" smtClean="0"/>
              <a:t>As expected, when there’s no choice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49608" y="2822089"/>
          <a:ext cx="6215927" cy="679867"/>
        </p:xfrm>
        <a:graphic>
          <a:graphicData uri="http://schemas.openxmlformats.org/presentationml/2006/ole">
            <p:oleObj spid="_x0000_s91138" name="Equation" r:id="rId3" imgW="1625600" imgH="1778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59806" y="3681544"/>
          <a:ext cx="3322510" cy="545487"/>
        </p:xfrm>
        <a:graphic>
          <a:graphicData uri="http://schemas.openxmlformats.org/presentationml/2006/ole">
            <p:oleObj spid="_x0000_s91139" name="Equation" r:id="rId4" imgW="850900" imgH="139700" progId="Equation.3">
              <p:embed/>
            </p:oleObj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Perfect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88533" y="2500886"/>
            <a:ext cx="712730" cy="69973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7525" y="1645661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Information 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Source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1091" y="2500886"/>
            <a:ext cx="712730" cy="69973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99321" y="1645661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Destination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1801263" y="2850751"/>
            <a:ext cx="660895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472038" y="2497790"/>
            <a:ext cx="712730" cy="69973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47490" y="1645661"/>
            <a:ext cx="125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Transmitter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3184768" y="2847655"/>
            <a:ext cx="2685534" cy="30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837011" y="2497790"/>
            <a:ext cx="712730" cy="69973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77715" y="166848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Receiver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549741" y="2860355"/>
            <a:ext cx="841350" cy="30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59401" y="2112660"/>
            <a:ext cx="697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Palatino"/>
                <a:cs typeface="Palatino"/>
              </a:rPr>
              <a:t>Raw info</a:t>
            </a:r>
            <a:endParaRPr lang="en-US" i="1" dirty="0">
              <a:latin typeface="Palatino"/>
              <a:cs typeface="Palatin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4297" y="2116377"/>
            <a:ext cx="116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Palatino"/>
                <a:cs typeface="Palatino"/>
              </a:rPr>
              <a:t>Encoded info</a:t>
            </a:r>
            <a:endParaRPr lang="en-US" i="1" dirty="0">
              <a:latin typeface="Palatino"/>
              <a:cs typeface="Palatin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83118" y="2112660"/>
            <a:ext cx="697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Palatino"/>
                <a:cs typeface="Palatino"/>
              </a:rPr>
              <a:t>Raw info</a:t>
            </a:r>
            <a:endParaRPr lang="en-US" i="1" dirty="0">
              <a:latin typeface="Palatino"/>
              <a:cs typeface="Palatin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88533" y="3677503"/>
            <a:ext cx="6288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The channel never alters the encoded information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8534" y="4172803"/>
            <a:ext cx="7259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The transmitter and receiver always convert perfectly back and forth 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11" grpId="0" animBg="1"/>
      <p:bldP spid="12" grpId="0"/>
      <p:bldP spid="14" grpId="0" animBg="1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our messages to be understood by those who receive them</a:t>
            </a:r>
          </a:p>
          <a:p>
            <a:r>
              <a:rPr lang="en-US" dirty="0" smtClean="0"/>
              <a:t>Precisio</a:t>
            </a:r>
            <a:r>
              <a:rPr lang="en-US" baseline="0" dirty="0" smtClean="0"/>
              <a:t>n and accuracy are</a:t>
            </a:r>
            <a:r>
              <a:rPr lang="en-US" dirty="0" smtClean="0"/>
              <a:t> two important aspects of message effectiveness</a:t>
            </a:r>
            <a:endParaRPr lang="en-US" baseline="0" dirty="0" smtClean="0"/>
          </a:p>
          <a:p>
            <a:r>
              <a:rPr lang="en-US" dirty="0" smtClean="0"/>
              <a:t>Would two</a:t>
            </a:r>
            <a:r>
              <a:rPr lang="en-US" baseline="0" dirty="0" smtClean="0"/>
              <a:t> receivers interpret </a:t>
            </a:r>
            <a:r>
              <a:rPr lang="en-US" dirty="0" smtClean="0"/>
              <a:t>a given message</a:t>
            </a:r>
            <a:r>
              <a:rPr lang="en-US" baseline="0" dirty="0" smtClean="0"/>
              <a:t> as the same state? (</a:t>
            </a:r>
            <a:r>
              <a:rPr lang="en-US" i="1" baseline="0" dirty="0" smtClean="0"/>
              <a:t>precision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Is it the state the transmitter intended? (</a:t>
            </a:r>
            <a:r>
              <a:rPr lang="en-US" i="1" baseline="0" dirty="0" smtClean="0"/>
              <a:t>accuracy</a:t>
            </a:r>
            <a:r>
              <a:rPr lang="en-US" baseline="0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67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Noisy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88533" y="2500886"/>
            <a:ext cx="712730" cy="69973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7525" y="1645661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Information 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Source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1091" y="2500886"/>
            <a:ext cx="712730" cy="69973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99321" y="1645661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Destination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>
            <a:off x="1801263" y="2850751"/>
            <a:ext cx="660895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72038" y="2497790"/>
            <a:ext cx="712730" cy="69973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47490" y="1645661"/>
            <a:ext cx="125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Transmitter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3184768" y="2847655"/>
            <a:ext cx="2685534" cy="30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837011" y="2497790"/>
            <a:ext cx="712730" cy="69973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77715" y="166848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Receiver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549741" y="2860355"/>
            <a:ext cx="841350" cy="30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59401" y="2112660"/>
            <a:ext cx="697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Palatino"/>
                <a:cs typeface="Palatino"/>
              </a:rPr>
              <a:t>Raw info</a:t>
            </a:r>
            <a:endParaRPr lang="en-US" i="1" dirty="0">
              <a:latin typeface="Palatino"/>
              <a:cs typeface="Palatin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4297" y="2116377"/>
            <a:ext cx="116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Palatino"/>
                <a:cs typeface="Palatino"/>
              </a:rPr>
              <a:t>Encoded info</a:t>
            </a:r>
            <a:endParaRPr lang="en-US" i="1" dirty="0">
              <a:latin typeface="Palatino"/>
              <a:cs typeface="Palatin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83118" y="2112660"/>
            <a:ext cx="697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venir Black Oblique"/>
                <a:cs typeface="Avenir Black Oblique"/>
              </a:rPr>
              <a:t>Raw info</a:t>
            </a:r>
            <a:endParaRPr lang="en-US" i="1" dirty="0">
              <a:latin typeface="Avenir Black Oblique"/>
              <a:cs typeface="Avenir Black Obliqu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4297" y="2120487"/>
            <a:ext cx="116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venir Black Oblique"/>
                <a:cs typeface="Avenir Black Oblique"/>
              </a:rPr>
              <a:t>Encoded info</a:t>
            </a:r>
            <a:endParaRPr lang="en-US" dirty="0">
              <a:latin typeface="Avenir Black Oblique"/>
              <a:cs typeface="Avenir Black Oblique"/>
            </a:endParaRPr>
          </a:p>
        </p:txBody>
      </p:sp>
      <p:cxnSp>
        <p:nvCxnSpPr>
          <p:cNvPr id="21" name="Curved Connector 20"/>
          <p:cNvCxnSpPr/>
          <p:nvPr/>
        </p:nvCxnSpPr>
        <p:spPr>
          <a:xfrm rot="5400000" flipH="1" flipV="1">
            <a:off x="3546274" y="3241475"/>
            <a:ext cx="1454549" cy="698503"/>
          </a:xfrm>
          <a:prstGeom prst="curvedConnector3">
            <a:avLst>
              <a:gd name="adj1" fmla="val 50000"/>
            </a:avLst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00883" y="4203700"/>
            <a:ext cx="909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racked"/>
                <a:cs typeface="Cracked"/>
              </a:rPr>
              <a:t>Noise</a:t>
            </a:r>
            <a:endParaRPr lang="en-US" sz="3600" dirty="0">
              <a:latin typeface="Cracked"/>
              <a:cs typeface="Cracke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35958" y="5205631"/>
            <a:ext cx="697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Palatino"/>
                <a:cs typeface="Palatino"/>
              </a:rPr>
              <a:t>Raw info</a:t>
            </a:r>
            <a:endParaRPr lang="en-US" i="1" dirty="0">
              <a:latin typeface="Palatino"/>
              <a:cs typeface="Palatin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21492" y="5205631"/>
            <a:ext cx="697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venir Black Oblique"/>
                <a:cs typeface="Avenir Black Oblique"/>
              </a:rPr>
              <a:t>Raw info</a:t>
            </a:r>
            <a:endParaRPr lang="en-US" i="1" dirty="0">
              <a:latin typeface="Avenir Black Oblique"/>
              <a:cs typeface="Avenir Black Obliqu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16397" y="4927600"/>
            <a:ext cx="6231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Times New Roman"/>
                <a:cs typeface="Times New Roman"/>
              </a:rPr>
              <a:t>=</a:t>
            </a:r>
            <a:endParaRPr lang="en-US" sz="6000" b="1" dirty="0">
              <a:latin typeface="Times New Roman"/>
              <a:cs typeface="Times New Roman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10800000" flipV="1">
            <a:off x="4279897" y="5301566"/>
            <a:ext cx="464007" cy="395067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10" grpId="0" animBg="1"/>
      <p:bldP spid="11" grpId="0"/>
      <p:bldP spid="13" grpId="0" animBg="1"/>
      <p:bldP spid="14" grpId="0"/>
      <p:bldP spid="16" grpId="0"/>
      <p:bldP spid="17" grpId="0"/>
      <p:bldP spid="17" grpId="1"/>
      <p:bldP spid="18" grpId="0"/>
      <p:bldP spid="19" grpId="0"/>
      <p:bldP spid="19" grpId="1"/>
      <p:bldP spid="22" grpId="0"/>
      <p:bldP spid="23" grpId="0"/>
      <p:bldP spid="24" grpId="0"/>
      <p:bldP spid="2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noisy channel?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4525963"/>
          </a:xfrm>
        </p:spPr>
        <p:txBody>
          <a:bodyPr/>
          <a:lstStyle/>
          <a:p>
            <a:r>
              <a:rPr lang="en-US" dirty="0" smtClean="0"/>
              <a:t>A channel that introduces errors into transmission</a:t>
            </a:r>
          </a:p>
          <a:p>
            <a:pPr lvl="1"/>
            <a:r>
              <a:rPr lang="en-US" dirty="0" smtClean="0"/>
              <a:t>What is sent is not always what is received</a:t>
            </a:r>
          </a:p>
          <a:p>
            <a:r>
              <a:rPr lang="en-US" dirty="0" smtClean="0"/>
              <a:t>Noise can be of arbitrary nature</a:t>
            </a:r>
          </a:p>
          <a:p>
            <a:pPr lvl="1"/>
            <a:r>
              <a:rPr lang="en-US" dirty="0" smtClean="0"/>
              <a:t>Always or sometimes</a:t>
            </a:r>
          </a:p>
          <a:p>
            <a:pPr lvl="1"/>
            <a:r>
              <a:rPr lang="en-US" dirty="0" smtClean="0"/>
              <a:t>Affects some or all of message</a:t>
            </a:r>
          </a:p>
          <a:p>
            <a:r>
              <a:rPr lang="en-US" dirty="0" smtClean="0"/>
              <a:t>The capacity of a noisy channel is the maximum rate at which useful information can be transmitted</a:t>
            </a:r>
          </a:p>
          <a:p>
            <a:pPr lvl="1"/>
            <a:r>
              <a:rPr lang="en-US" dirty="0" smtClean="0"/>
              <a:t>Information not altered by the noise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66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situation where a received symbol might have been caused by more than one sent symbol</a:t>
            </a:r>
          </a:p>
          <a:p>
            <a:r>
              <a:rPr lang="en-US" dirty="0" smtClean="0"/>
              <a:t>E.g., you got a 1, but I might have sent either 0 or 1</a:t>
            </a:r>
          </a:p>
          <a:p>
            <a:r>
              <a:rPr lang="en-US" dirty="0" smtClean="0"/>
              <a:t>How did that happen?</a:t>
            </a:r>
          </a:p>
          <a:p>
            <a:r>
              <a:rPr lang="en-US" dirty="0" smtClean="0"/>
              <a:t>Noise in the channel</a:t>
            </a:r>
          </a:p>
          <a:p>
            <a:pPr lvl="1"/>
            <a:r>
              <a:rPr lang="en-US" dirty="0" smtClean="0"/>
              <a:t>Possibly altering my intended signal</a:t>
            </a: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three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0% change</a:t>
            </a:r>
          </a:p>
          <a:p>
            <a:pPr lvl="1"/>
            <a:r>
              <a:rPr lang="en-US" dirty="0" smtClean="0"/>
              <a:t>0-&gt;0, 1-&gt;1</a:t>
            </a:r>
          </a:p>
          <a:p>
            <a:pPr lvl="1"/>
            <a:r>
              <a:rPr lang="en-US" dirty="0" smtClean="0"/>
              <a:t>No noise</a:t>
            </a:r>
          </a:p>
          <a:p>
            <a:r>
              <a:rPr lang="en-US" dirty="0" smtClean="0"/>
              <a:t>100% change</a:t>
            </a:r>
          </a:p>
          <a:p>
            <a:pPr lvl="1"/>
            <a:r>
              <a:rPr lang="en-US" dirty="0" smtClean="0"/>
              <a:t>0-&gt;1, 1-&gt;0</a:t>
            </a:r>
          </a:p>
          <a:p>
            <a:pPr lvl="1"/>
            <a:r>
              <a:rPr lang="en-US" dirty="0" smtClean="0"/>
              <a:t>All the symbols change, but there’s no ambiguity!</a:t>
            </a:r>
          </a:p>
          <a:p>
            <a:pPr lvl="1"/>
            <a:r>
              <a:rPr lang="en-US" dirty="0" smtClean="0"/>
              <a:t>No noise!</a:t>
            </a:r>
          </a:p>
          <a:p>
            <a:r>
              <a:rPr lang="en-US" dirty="0" smtClean="0"/>
              <a:t>50% change</a:t>
            </a:r>
          </a:p>
          <a:p>
            <a:pPr lvl="1"/>
            <a:r>
              <a:rPr lang="en-US" dirty="0" smtClean="0"/>
              <a:t>0-&gt;(0,1), 1-&gt;(0,1)</a:t>
            </a:r>
          </a:p>
          <a:p>
            <a:pPr lvl="1"/>
            <a:r>
              <a:rPr lang="en-US" dirty="0" smtClean="0"/>
              <a:t>The symbols change with max randomness!</a:t>
            </a:r>
          </a:p>
          <a:p>
            <a:pPr lvl="1"/>
            <a:r>
              <a:rPr lang="en-US" dirty="0" smtClean="0"/>
              <a:t>All noise – NO way to recover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539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a matrix of choices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8034994"/>
              </p:ext>
            </p:extLst>
          </p:nvPr>
        </p:nvGraphicFramePr>
        <p:xfrm>
          <a:off x="2199342" y="2055906"/>
          <a:ext cx="4745316" cy="31197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81772"/>
                <a:gridCol w="1581772"/>
                <a:gridCol w="1581772"/>
              </a:tblGrid>
              <a:tr h="103990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69098" marR="69098" marT="34549" marB="34549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Receive a 0</a:t>
                      </a:r>
                      <a:endParaRPr lang="en-US" sz="2400" dirty="0"/>
                    </a:p>
                  </a:txBody>
                  <a:tcPr marL="69098" marR="69098" marT="34549" marB="345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Receive a 1</a:t>
                      </a:r>
                      <a:endParaRPr lang="en-US" sz="2400" dirty="0"/>
                    </a:p>
                  </a:txBody>
                  <a:tcPr marL="69098" marR="69098" marT="34549" marB="34549" anchor="ctr"/>
                </a:tc>
              </a:tr>
              <a:tr h="10399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Send a 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9098" marR="69098" marT="34549" marB="34549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 marL="69098" marR="69098" marT="34549" marB="345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 marL="69098" marR="69098" marT="34549" marB="34549" anchor="ctr"/>
                </a:tc>
              </a:tr>
              <a:tr h="10399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Send a 1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9098" marR="69098" marT="34549" marB="34549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 marL="69098" marR="69098" marT="34549" marB="345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 marL="69098" marR="69098" marT="34549" marB="34549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3090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8849742"/>
              </p:ext>
            </p:extLst>
          </p:nvPr>
        </p:nvGraphicFramePr>
        <p:xfrm>
          <a:off x="539181" y="1840635"/>
          <a:ext cx="4037487" cy="31197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45829"/>
                <a:gridCol w="1345829"/>
                <a:gridCol w="1345829"/>
              </a:tblGrid>
              <a:tr h="1039906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58791" marR="58791" marT="34549" marB="34549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Receive a 0</a:t>
                      </a:r>
                      <a:endParaRPr lang="en-US" sz="2000" dirty="0"/>
                    </a:p>
                  </a:txBody>
                  <a:tcPr marL="58791" marR="58791" marT="34549" marB="345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Receive a 1</a:t>
                      </a:r>
                      <a:endParaRPr lang="en-US" sz="2000" dirty="0"/>
                    </a:p>
                  </a:txBody>
                  <a:tcPr marL="58791" marR="58791" marT="34549" marB="34549" anchor="ctr"/>
                </a:tc>
              </a:tr>
              <a:tr h="103990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Send a 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58791" marR="58791" marT="34549" marB="34549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</a:t>
                      </a:r>
                      <a:endParaRPr lang="en-US" sz="2000" dirty="0"/>
                    </a:p>
                  </a:txBody>
                  <a:tcPr marL="58791" marR="58791" marT="34549" marB="345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endParaRPr lang="en-US" sz="2000" dirty="0"/>
                    </a:p>
                  </a:txBody>
                  <a:tcPr marL="58791" marR="58791" marT="34549" marB="34549" anchor="ctr"/>
                </a:tc>
              </a:tr>
              <a:tr h="103990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Send a 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58791" marR="58791" marT="34549" marB="34549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</a:t>
                      </a:r>
                      <a:endParaRPr lang="en-US" sz="2000" dirty="0"/>
                    </a:p>
                  </a:txBody>
                  <a:tcPr marL="58791" marR="58791" marT="34549" marB="345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</a:t>
                      </a:r>
                      <a:endParaRPr lang="en-US" sz="2000" dirty="0"/>
                    </a:p>
                  </a:txBody>
                  <a:tcPr marL="58791" marR="58791" marT="34549" marB="34549" anchor="ctr"/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Sender transmits 0</a:t>
            </a:r>
          </a:p>
          <a:p>
            <a:pPr lvl="1"/>
            <a:r>
              <a:rPr lang="en-US" sz="2000" dirty="0" smtClean="0"/>
              <a:t>(</a:t>
            </a:r>
            <a:r>
              <a:rPr lang="en-US" sz="2000" dirty="0" err="1" smtClean="0"/>
              <a:t>a+c</a:t>
            </a:r>
            <a:r>
              <a:rPr lang="en-US" sz="2000" dirty="0" smtClean="0"/>
              <a:t>)/(</a:t>
            </a:r>
            <a:r>
              <a:rPr lang="en-US" sz="2000" dirty="0" err="1" smtClean="0"/>
              <a:t>a+b+c+d</a:t>
            </a:r>
            <a:r>
              <a:rPr lang="en-US" sz="2000" dirty="0" smtClean="0"/>
              <a:t>) sent as 0</a:t>
            </a:r>
          </a:p>
          <a:p>
            <a:pPr lvl="1"/>
            <a:r>
              <a:rPr lang="en-US" sz="2000" dirty="0" smtClean="0"/>
              <a:t>a</a:t>
            </a:r>
            <a:r>
              <a:rPr lang="en-US" sz="2000" dirty="0"/>
              <a:t>/(</a:t>
            </a:r>
            <a:r>
              <a:rPr lang="en-US" sz="2000" dirty="0" err="1" smtClean="0"/>
              <a:t>a+c</a:t>
            </a:r>
            <a:r>
              <a:rPr lang="en-US" sz="2000" dirty="0" smtClean="0"/>
              <a:t>) received as 0</a:t>
            </a:r>
          </a:p>
          <a:p>
            <a:pPr lvl="1"/>
            <a:r>
              <a:rPr lang="en-US" sz="2000" dirty="0" smtClean="0"/>
              <a:t>c/(</a:t>
            </a:r>
            <a:r>
              <a:rPr lang="en-US" sz="2000" dirty="0" err="1" smtClean="0"/>
              <a:t>a+c</a:t>
            </a:r>
            <a:r>
              <a:rPr lang="en-US" sz="2000" dirty="0" smtClean="0"/>
              <a:t>) received as 1</a:t>
            </a:r>
          </a:p>
          <a:p>
            <a:r>
              <a:rPr lang="en-US" sz="2400" dirty="0"/>
              <a:t>Sender transmits </a:t>
            </a:r>
            <a:r>
              <a:rPr lang="en-US" sz="2400" dirty="0" smtClean="0"/>
              <a:t>1</a:t>
            </a:r>
            <a:endParaRPr lang="en-US" sz="2400" dirty="0"/>
          </a:p>
          <a:p>
            <a:pPr lvl="1"/>
            <a:r>
              <a:rPr lang="en-US" sz="2000" dirty="0" smtClean="0"/>
              <a:t>(</a:t>
            </a:r>
            <a:r>
              <a:rPr lang="en-US" sz="2000" dirty="0" err="1"/>
              <a:t>b+d</a:t>
            </a:r>
            <a:r>
              <a:rPr lang="en-US" sz="2000" dirty="0"/>
              <a:t>)/(</a:t>
            </a:r>
            <a:r>
              <a:rPr lang="en-US" sz="2000" dirty="0" err="1"/>
              <a:t>a+b+c+d</a:t>
            </a:r>
            <a:r>
              <a:rPr lang="en-US" sz="2000" dirty="0"/>
              <a:t>) sent as 1</a:t>
            </a:r>
          </a:p>
          <a:p>
            <a:pPr lvl="1"/>
            <a:r>
              <a:rPr lang="en-US" sz="2000" dirty="0" smtClean="0"/>
              <a:t>b/(</a:t>
            </a:r>
            <a:r>
              <a:rPr lang="en-US" sz="2000" dirty="0" err="1" smtClean="0"/>
              <a:t>b+d</a:t>
            </a:r>
            <a:r>
              <a:rPr lang="en-US" sz="2000" dirty="0" smtClean="0"/>
              <a:t>) </a:t>
            </a:r>
            <a:r>
              <a:rPr lang="en-US" sz="2000" dirty="0"/>
              <a:t>received as 0</a:t>
            </a:r>
          </a:p>
          <a:p>
            <a:pPr lvl="1"/>
            <a:r>
              <a:rPr lang="en-US" sz="2000" dirty="0" smtClean="0"/>
              <a:t>d/(</a:t>
            </a:r>
            <a:r>
              <a:rPr lang="en-US" sz="2000" dirty="0" err="1" smtClean="0"/>
              <a:t>b+d</a:t>
            </a:r>
            <a:r>
              <a:rPr lang="en-US" sz="2000" dirty="0" smtClean="0"/>
              <a:t>) </a:t>
            </a:r>
            <a:r>
              <a:rPr lang="en-US" sz="2000" dirty="0"/>
              <a:t>received as 1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1338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2.0?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5019601"/>
              </p:ext>
            </p:extLst>
          </p:nvPr>
        </p:nvGraphicFramePr>
        <p:xfrm>
          <a:off x="539181" y="1840635"/>
          <a:ext cx="4037487" cy="31197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45829"/>
                <a:gridCol w="1345829"/>
                <a:gridCol w="1345829"/>
              </a:tblGrid>
              <a:tr h="1039906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58791" marR="58791" marT="34549" marB="34549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Receive a 0</a:t>
                      </a:r>
                      <a:endParaRPr lang="en-US" sz="2000" dirty="0"/>
                    </a:p>
                  </a:txBody>
                  <a:tcPr marL="58791" marR="58791" marT="34549" marB="345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Receive a 1</a:t>
                      </a:r>
                      <a:endParaRPr lang="en-US" sz="2000" dirty="0"/>
                    </a:p>
                  </a:txBody>
                  <a:tcPr marL="58791" marR="58791" marT="34549" marB="34549" anchor="ctr"/>
                </a:tc>
              </a:tr>
              <a:tr h="103990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Send a 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58791" marR="58791" marT="34549" marB="34549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</a:t>
                      </a:r>
                      <a:endParaRPr lang="en-US" sz="2000" dirty="0"/>
                    </a:p>
                  </a:txBody>
                  <a:tcPr marL="58791" marR="58791" marT="34549" marB="345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endParaRPr lang="en-US" sz="2000" dirty="0"/>
                    </a:p>
                  </a:txBody>
                  <a:tcPr marL="58791" marR="58791" marT="34549" marB="34549" anchor="ctr"/>
                </a:tc>
              </a:tr>
              <a:tr h="103990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Send a 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58791" marR="58791" marT="34549" marB="34549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</a:t>
                      </a:r>
                      <a:endParaRPr lang="en-US" sz="2000" dirty="0"/>
                    </a:p>
                  </a:txBody>
                  <a:tcPr marL="58791" marR="58791" marT="34549" marB="345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</a:t>
                      </a:r>
                      <a:endParaRPr lang="en-US" sz="2000" dirty="0"/>
                    </a:p>
                  </a:txBody>
                  <a:tcPr marL="58791" marR="58791" marT="34549" marB="34549" anchor="ctr"/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Receiver gets 0</a:t>
            </a:r>
          </a:p>
          <a:p>
            <a:pPr lvl="1"/>
            <a:r>
              <a:rPr lang="en-US" sz="2000" dirty="0" smtClean="0"/>
              <a:t>(</a:t>
            </a:r>
            <a:r>
              <a:rPr lang="en-US" sz="2000" dirty="0" err="1" smtClean="0"/>
              <a:t>a+b</a:t>
            </a:r>
            <a:r>
              <a:rPr lang="en-US" sz="2000" dirty="0" smtClean="0"/>
              <a:t>)/(</a:t>
            </a:r>
            <a:r>
              <a:rPr lang="en-US" sz="2000" dirty="0" err="1" smtClean="0"/>
              <a:t>a+b+c+d</a:t>
            </a:r>
            <a:r>
              <a:rPr lang="en-US" sz="2000" dirty="0" smtClean="0"/>
              <a:t>) rec’d as 0</a:t>
            </a:r>
          </a:p>
          <a:p>
            <a:pPr lvl="1"/>
            <a:r>
              <a:rPr lang="en-US" sz="2000" dirty="0" smtClean="0"/>
              <a:t>a</a:t>
            </a:r>
            <a:r>
              <a:rPr lang="en-US" sz="2000" dirty="0"/>
              <a:t>/(</a:t>
            </a:r>
            <a:r>
              <a:rPr lang="en-US" sz="2000" dirty="0" err="1" smtClean="0"/>
              <a:t>a+b</a:t>
            </a:r>
            <a:r>
              <a:rPr lang="en-US" sz="2000" dirty="0" smtClean="0"/>
              <a:t>) sent as 0</a:t>
            </a:r>
          </a:p>
          <a:p>
            <a:pPr lvl="1"/>
            <a:r>
              <a:rPr lang="en-US" sz="2000" dirty="0" smtClean="0"/>
              <a:t>b/(</a:t>
            </a:r>
            <a:r>
              <a:rPr lang="en-US" sz="2000" dirty="0" err="1" smtClean="0"/>
              <a:t>a+b</a:t>
            </a:r>
            <a:r>
              <a:rPr lang="en-US" sz="2000" dirty="0" smtClean="0"/>
              <a:t>) sent as 1</a:t>
            </a:r>
          </a:p>
          <a:p>
            <a:r>
              <a:rPr lang="en-US" sz="2400" dirty="0"/>
              <a:t>Receiver gets </a:t>
            </a:r>
            <a:r>
              <a:rPr lang="en-US" sz="2400" dirty="0" smtClean="0"/>
              <a:t>1</a:t>
            </a:r>
            <a:endParaRPr lang="en-US" sz="2400" dirty="0"/>
          </a:p>
          <a:p>
            <a:pPr lvl="1"/>
            <a:r>
              <a:rPr lang="en-US" sz="2000" dirty="0" smtClean="0"/>
              <a:t>(</a:t>
            </a:r>
            <a:r>
              <a:rPr lang="en-US" sz="2000" dirty="0" err="1" smtClean="0"/>
              <a:t>c+d</a:t>
            </a:r>
            <a:r>
              <a:rPr lang="en-US" sz="2000" dirty="0"/>
              <a:t>)/(</a:t>
            </a:r>
            <a:r>
              <a:rPr lang="en-US" sz="2000" dirty="0" err="1"/>
              <a:t>a+b+c+d</a:t>
            </a:r>
            <a:r>
              <a:rPr lang="en-US" sz="2000" dirty="0"/>
              <a:t>) </a:t>
            </a:r>
            <a:r>
              <a:rPr lang="en-US" sz="2000" dirty="0" smtClean="0"/>
              <a:t>rec’d as </a:t>
            </a:r>
            <a:r>
              <a:rPr lang="en-US" sz="2000" dirty="0"/>
              <a:t>1</a:t>
            </a:r>
          </a:p>
          <a:p>
            <a:pPr lvl="1"/>
            <a:r>
              <a:rPr lang="en-US" sz="2000" dirty="0" smtClean="0"/>
              <a:t>c/(</a:t>
            </a:r>
            <a:r>
              <a:rPr lang="en-US" sz="2000" dirty="0" err="1" smtClean="0"/>
              <a:t>c+d</a:t>
            </a:r>
            <a:r>
              <a:rPr lang="en-US" sz="2000" dirty="0" smtClean="0"/>
              <a:t>) sent as </a:t>
            </a:r>
            <a:r>
              <a:rPr lang="en-US" sz="2000" dirty="0"/>
              <a:t>0</a:t>
            </a:r>
          </a:p>
          <a:p>
            <a:pPr lvl="1"/>
            <a:r>
              <a:rPr lang="en-US" sz="2000" dirty="0" smtClean="0"/>
              <a:t>d/(</a:t>
            </a:r>
            <a:r>
              <a:rPr lang="en-US" sz="2000" dirty="0" err="1" smtClean="0"/>
              <a:t>c+d</a:t>
            </a:r>
            <a:r>
              <a:rPr lang="en-US" sz="2000" dirty="0" smtClean="0"/>
              <a:t>) sent as </a:t>
            </a:r>
            <a:r>
              <a:rPr lang="en-US" sz="2000" dirty="0"/>
              <a:t>1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01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12171" y="2068734"/>
            <a:ext cx="1547158" cy="98425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12171" y="3133458"/>
            <a:ext cx="1547158" cy="98425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Send a 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3452" y="4196646"/>
            <a:ext cx="1547158" cy="98425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Send a 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91222" y="2080026"/>
            <a:ext cx="1547158" cy="984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Receive a 0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557444" y="2078490"/>
            <a:ext cx="1547158" cy="984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Receive a 1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891222" y="3148251"/>
            <a:ext cx="1547158" cy="984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57444" y="4196646"/>
            <a:ext cx="1547158" cy="984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9674" y="4196646"/>
            <a:ext cx="1547158" cy="984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57444" y="3133458"/>
            <a:ext cx="1547158" cy="984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6500" y="5448300"/>
            <a:ext cx="16678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No noise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 the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12171" y="2068734"/>
            <a:ext cx="1547158" cy="98425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12171" y="3133458"/>
            <a:ext cx="1547158" cy="98425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Send a 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3452" y="4196646"/>
            <a:ext cx="1547158" cy="98425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Send a 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91222" y="2080026"/>
            <a:ext cx="1547158" cy="984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Receive a 0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557444" y="2078490"/>
            <a:ext cx="1547158" cy="984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Receive a 1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891222" y="3148251"/>
            <a:ext cx="1547158" cy="984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57444" y="4196646"/>
            <a:ext cx="1547158" cy="984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9674" y="4196646"/>
            <a:ext cx="1547158" cy="984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57444" y="3133458"/>
            <a:ext cx="1547158" cy="984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6500" y="5448300"/>
            <a:ext cx="16678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No noise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12171" y="2068734"/>
            <a:ext cx="1547158" cy="98425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12171" y="3133458"/>
            <a:ext cx="1547158" cy="98425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Send a 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3452" y="4196646"/>
            <a:ext cx="1547158" cy="98425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Send a 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91222" y="2080026"/>
            <a:ext cx="1547158" cy="984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Receive a 0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557444" y="2078490"/>
            <a:ext cx="1547158" cy="984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Receive a 1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891222" y="3148251"/>
            <a:ext cx="1547158" cy="984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57444" y="4196646"/>
            <a:ext cx="1547158" cy="984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9674" y="4196646"/>
            <a:ext cx="1547158" cy="984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57444" y="3133458"/>
            <a:ext cx="1547158" cy="984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9294" y="5448300"/>
            <a:ext cx="54669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Total noise – </a:t>
            </a:r>
            <a:r>
              <a:rPr lang="en-US" sz="3200" dirty="0" smtClean="0">
                <a:latin typeface="Times New Roman"/>
                <a:cs typeface="Times New Roman"/>
              </a:rPr>
              <a:t>no communication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408"/>
            <a:ext cx="8229600" cy="1143000"/>
          </a:xfrm>
        </p:spPr>
        <p:txBody>
          <a:bodyPr/>
          <a:lstStyle/>
          <a:p>
            <a:r>
              <a:rPr lang="en-US" dirty="0" smtClean="0"/>
              <a:t>Which Shared Information Aspects Can We Handle?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3380"/>
            <a:ext cx="8229600" cy="4525963"/>
          </a:xfrm>
        </p:spPr>
        <p:txBody>
          <a:bodyPr/>
          <a:lstStyle/>
          <a:p>
            <a:r>
              <a:rPr lang="en-US" dirty="0" smtClean="0"/>
              <a:t>Syntax</a:t>
            </a:r>
          </a:p>
          <a:p>
            <a:pPr lvl="1"/>
            <a:r>
              <a:rPr lang="en-US" dirty="0" smtClean="0"/>
              <a:t>Maybe,</a:t>
            </a:r>
            <a:r>
              <a:rPr lang="en-US" baseline="0" dirty="0" smtClean="0"/>
              <a:t> with enough rules, if we fix errors</a:t>
            </a:r>
          </a:p>
          <a:p>
            <a:pPr lvl="0"/>
            <a:r>
              <a:rPr lang="en-US" dirty="0" smtClean="0"/>
              <a:t>Semantics</a:t>
            </a:r>
          </a:p>
          <a:p>
            <a:pPr lvl="1"/>
            <a:r>
              <a:rPr lang="en-US" dirty="0" smtClean="0"/>
              <a:t>Kitchen sink problem</a:t>
            </a:r>
          </a:p>
          <a:p>
            <a:pPr lvl="1"/>
            <a:r>
              <a:rPr lang="en-US" dirty="0" smtClean="0"/>
              <a:t>Fruit</a:t>
            </a:r>
            <a:r>
              <a:rPr lang="en-US" baseline="0" dirty="0" smtClean="0"/>
              <a:t> flies </a:t>
            </a:r>
            <a:r>
              <a:rPr lang="en-US" i="1" u="sng" baseline="0" dirty="0" smtClean="0"/>
              <a:t>like</a:t>
            </a:r>
            <a:r>
              <a:rPr lang="en-US" baseline="0" dirty="0" smtClean="0"/>
              <a:t> a banana, time flies </a:t>
            </a:r>
            <a:r>
              <a:rPr lang="en-US" i="1" u="sng" baseline="0" dirty="0" smtClean="0"/>
              <a:t>like</a:t>
            </a:r>
            <a:r>
              <a:rPr lang="en-US" baseline="0" dirty="0" smtClean="0"/>
              <a:t> an arrow.</a:t>
            </a:r>
          </a:p>
          <a:p>
            <a:r>
              <a:rPr lang="en-US" dirty="0" smtClean="0"/>
              <a:t>Effectiveness</a:t>
            </a:r>
          </a:p>
          <a:p>
            <a:pPr lvl="1"/>
            <a:r>
              <a:rPr lang="en-US" dirty="0" smtClean="0"/>
              <a:t>Often related to intent</a:t>
            </a:r>
          </a:p>
          <a:p>
            <a:pPr lvl="1"/>
            <a:r>
              <a:rPr lang="en-US" dirty="0" smtClean="0"/>
              <a:t>Which is beyond technical means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9735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 things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12171" y="2068734"/>
            <a:ext cx="1547158" cy="98425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12171" y="3133458"/>
            <a:ext cx="1547158" cy="98425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Send a 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3452" y="4196646"/>
            <a:ext cx="1547158" cy="98425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Send a 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91222" y="2080026"/>
            <a:ext cx="1547158" cy="984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Receive a 0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557444" y="2078490"/>
            <a:ext cx="1547158" cy="984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Receive a 1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891222" y="3148251"/>
            <a:ext cx="1547158" cy="984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.5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57444" y="4196646"/>
            <a:ext cx="1547158" cy="984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9674" y="4196646"/>
            <a:ext cx="1547158" cy="984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57444" y="3133458"/>
            <a:ext cx="1547158" cy="984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.5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55532" y="5448300"/>
            <a:ext cx="41735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More complex noise . . .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434"/>
            <a:ext cx="8229600" cy="1143000"/>
          </a:xfrm>
        </p:spPr>
        <p:txBody>
          <a:bodyPr/>
          <a:lstStyle/>
          <a:p>
            <a:r>
              <a:rPr lang="en-US" dirty="0" smtClean="0"/>
              <a:t>What is the capacity of </a:t>
            </a:r>
            <a:br>
              <a:rPr lang="en-US" dirty="0" smtClean="0"/>
            </a:br>
            <a:r>
              <a:rPr lang="en-US" dirty="0" smtClean="0"/>
              <a:t>this last channel?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bits per second are we effectively communicating?</a:t>
            </a:r>
          </a:p>
          <a:p>
            <a:r>
              <a:rPr lang="en-US" dirty="0" smtClean="0"/>
              <a:t>Rate of channel = </a:t>
            </a:r>
            <a:r>
              <a:rPr lang="en-US" dirty="0" err="1" smtClean="0"/>
              <a:t>H(x</a:t>
            </a:r>
            <a:r>
              <a:rPr lang="en-US" dirty="0" smtClean="0"/>
              <a:t>) + </a:t>
            </a:r>
            <a:r>
              <a:rPr lang="en-US" dirty="0" err="1" smtClean="0"/>
              <a:t>H(y</a:t>
            </a:r>
            <a:r>
              <a:rPr lang="en-US" dirty="0" smtClean="0"/>
              <a:t>) - </a:t>
            </a:r>
            <a:r>
              <a:rPr lang="en-US" dirty="0" err="1" smtClean="0"/>
              <a:t>H(x,y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Intuitively, the bits per second that the sender and receiver “share”</a:t>
            </a:r>
          </a:p>
          <a:p>
            <a:r>
              <a:rPr lang="en-US" dirty="0" smtClean="0"/>
              <a:t>Let’s calculate that for our example</a:t>
            </a:r>
          </a:p>
          <a:p>
            <a:pPr lvl="1"/>
            <a:r>
              <a:rPr lang="en-US" dirty="0" smtClean="0"/>
              <a:t>Using information from the matrix</a:t>
            </a:r>
          </a:p>
          <a:p>
            <a:pPr lvl="1"/>
            <a:r>
              <a:rPr lang="en-US" dirty="0" smtClean="0"/>
              <a:t>Working on the assumption that the sender is equally likely to send 0 or 1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606"/>
            <a:ext cx="8229600" cy="1143000"/>
          </a:xfrm>
        </p:spPr>
        <p:txBody>
          <a:bodyPr/>
          <a:lstStyle/>
          <a:p>
            <a:r>
              <a:rPr lang="en-US" dirty="0" smtClean="0"/>
              <a:t>So what is the conditional </a:t>
            </a:r>
            <a:br>
              <a:rPr lang="en-US" dirty="0" smtClean="0"/>
            </a:br>
            <a:r>
              <a:rPr lang="en-US" dirty="0" smtClean="0"/>
              <a:t>entropy for this channel?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we need the entropy of the source</a:t>
            </a:r>
          </a:p>
          <a:p>
            <a:r>
              <a:rPr lang="en-US" dirty="0" err="1" smtClean="0"/>
              <a:t>H(x</a:t>
            </a:r>
            <a:r>
              <a:rPr lang="en-US" dirty="0" smtClean="0"/>
              <a:t>) = 1</a:t>
            </a:r>
          </a:p>
          <a:p>
            <a:pPr lvl="1"/>
            <a:r>
              <a:rPr lang="en-US" dirty="0" smtClean="0"/>
              <a:t>Since two equally likely signals</a:t>
            </a:r>
          </a:p>
          <a:p>
            <a:r>
              <a:rPr lang="en-US" dirty="0" smtClean="0"/>
              <a:t>We also need the entropy of the receiver</a:t>
            </a:r>
          </a:p>
          <a:p>
            <a:pPr lvl="1"/>
            <a:r>
              <a:rPr lang="en-US" dirty="0" smtClean="0"/>
              <a:t>More complex calculation, but </a:t>
            </a:r>
            <a:r>
              <a:rPr lang="en-US" dirty="0" err="1" smtClean="0"/>
              <a:t>H(y</a:t>
            </a:r>
            <a:r>
              <a:rPr lang="en-US" dirty="0" smtClean="0"/>
              <a:t>) comes out to   .81</a:t>
            </a:r>
          </a:p>
          <a:p>
            <a:r>
              <a:rPr lang="en-US" dirty="0" smtClean="0"/>
              <a:t>And the joint entropy </a:t>
            </a:r>
            <a:r>
              <a:rPr lang="en-US" dirty="0" err="1" smtClean="0"/>
              <a:t>H(x,y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That’s 1.5  (also a bit more complex to calculate)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did I get those numbers?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hope you understand where </a:t>
            </a:r>
            <a:r>
              <a:rPr lang="en-US" dirty="0" err="1" smtClean="0"/>
              <a:t>H(x</a:t>
            </a:r>
            <a:r>
              <a:rPr lang="en-US" dirty="0" smtClean="0"/>
              <a:t>) = 1 came from</a:t>
            </a:r>
          </a:p>
          <a:p>
            <a:r>
              <a:rPr lang="en-US" dirty="0" smtClean="0"/>
              <a:t>But where did that .81 and 1.5 come from?</a:t>
            </a:r>
          </a:p>
          <a:p>
            <a:r>
              <a:rPr lang="en-US" dirty="0" smtClean="0"/>
              <a:t>From simple (if tedious) probability calculations</a:t>
            </a:r>
          </a:p>
          <a:p>
            <a:r>
              <a:rPr lang="en-US" dirty="0" smtClean="0"/>
              <a:t>Laid out in Shannon’s paper</a:t>
            </a:r>
          </a:p>
          <a:p>
            <a:r>
              <a:rPr lang="en-US" dirty="0" smtClean="0"/>
              <a:t>You should try these for yourself</a:t>
            </a: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it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= </a:t>
            </a:r>
            <a:r>
              <a:rPr lang="en-US" dirty="0" err="1" smtClean="0"/>
              <a:t>H(x</a:t>
            </a:r>
            <a:r>
              <a:rPr lang="en-US" dirty="0" smtClean="0"/>
              <a:t>) + </a:t>
            </a:r>
            <a:r>
              <a:rPr lang="en-US" dirty="0" err="1" smtClean="0"/>
              <a:t>H(y</a:t>
            </a:r>
            <a:r>
              <a:rPr lang="en-US" dirty="0" smtClean="0"/>
              <a:t>) – </a:t>
            </a:r>
            <a:r>
              <a:rPr lang="en-US" dirty="0" err="1" smtClean="0"/>
              <a:t>H(x,y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R = 1 + .81 – 1.5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 = .31</a:t>
            </a:r>
          </a:p>
          <a:p>
            <a:r>
              <a:rPr lang="en-US" dirty="0" smtClean="0"/>
              <a:t>We’re effectively communicating around 1/3 of a bit per second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500"/>
            <a:ext cx="8229600" cy="4525963"/>
          </a:xfrm>
        </p:spPr>
        <p:txBody>
          <a:bodyPr/>
          <a:lstStyle/>
          <a:p>
            <a:r>
              <a:rPr lang="en-US" dirty="0" smtClean="0"/>
              <a:t>What do I do with this result?</a:t>
            </a:r>
          </a:p>
          <a:p>
            <a:r>
              <a:rPr lang="en-US" dirty="0" smtClean="0"/>
              <a:t>It means, sort of, the bit I got is about 1/3 likely to be correct</a:t>
            </a:r>
          </a:p>
          <a:p>
            <a:r>
              <a:rPr lang="en-US" dirty="0" smtClean="0"/>
              <a:t>How can I know when it is and when it isn’t?</a:t>
            </a:r>
          </a:p>
          <a:p>
            <a:r>
              <a:rPr lang="en-US" dirty="0" smtClean="0"/>
              <a:t>I can’t, really</a:t>
            </a:r>
          </a:p>
          <a:p>
            <a:r>
              <a:rPr lang="en-US" dirty="0" smtClean="0"/>
              <a:t>But I can use encoding to improve my odds</a:t>
            </a:r>
          </a:p>
          <a:p>
            <a:r>
              <a:rPr lang="en-US" dirty="0" smtClean="0"/>
              <a:t>I can create a code that will help correct the errors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However,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matter how clever my code is, I don’t get to cheat on Shannon’s limit</a:t>
            </a:r>
          </a:p>
          <a:p>
            <a:r>
              <a:rPr lang="en-US" dirty="0" smtClean="0"/>
              <a:t>On average, I will need to send ~3 1/3 encoded bits to transmit 1 actual bit more reliably</a:t>
            </a:r>
          </a:p>
          <a:p>
            <a:r>
              <a:rPr lang="en-US" dirty="0" smtClean="0"/>
              <a:t>When you work out my rate, it’s still .31 bits per second</a:t>
            </a:r>
          </a:p>
          <a:p>
            <a:r>
              <a:rPr lang="en-US" dirty="0" smtClean="0"/>
              <a:t>And if I’m not maximally clever, it will be less</a:t>
            </a:r>
          </a:p>
          <a:p>
            <a:r>
              <a:rPr lang="en-US" dirty="0" smtClean="0"/>
              <a:t>NEVER more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5360"/>
            <a:ext cx="8229600" cy="4525963"/>
          </a:xfrm>
        </p:spPr>
        <p:txBody>
          <a:bodyPr/>
          <a:lstStyle/>
          <a:p>
            <a:r>
              <a:rPr lang="en-US" sz="2800" dirty="0" smtClean="0"/>
              <a:t>Communication is less than most think</a:t>
            </a:r>
          </a:p>
          <a:p>
            <a:pPr lvl="1"/>
            <a:r>
              <a:rPr lang="en-US" sz="2400" dirty="0" smtClean="0"/>
              <a:t>Just syntax – not semantics or intent</a:t>
            </a:r>
            <a:endParaRPr lang="en-US" sz="2400" dirty="0"/>
          </a:p>
          <a:p>
            <a:r>
              <a:rPr lang="en-US" sz="2800" dirty="0" smtClean="0"/>
              <a:t>Information is based on states</a:t>
            </a:r>
          </a:p>
          <a:p>
            <a:pPr lvl="1"/>
            <a:r>
              <a:rPr lang="en-US" sz="2400" dirty="0" smtClean="0"/>
              <a:t>Which is based on entropy (disorder)</a:t>
            </a:r>
          </a:p>
          <a:p>
            <a:r>
              <a:rPr lang="en-US" sz="2800" dirty="0" smtClean="0"/>
              <a:t>We can model how state evolves</a:t>
            </a:r>
            <a:endParaRPr lang="en-US" sz="2800" dirty="0"/>
          </a:p>
          <a:p>
            <a:pPr lvl="1"/>
            <a:r>
              <a:rPr lang="en-US" sz="2400" dirty="0" smtClean="0"/>
              <a:t>Each side models the other</a:t>
            </a:r>
          </a:p>
          <a:p>
            <a:pPr lvl="1"/>
            <a:r>
              <a:rPr lang="en-US" sz="2400" dirty="0" smtClean="0"/>
              <a:t>Successive steps in models are how we go from sharing state to transferring </a:t>
            </a:r>
            <a:r>
              <a:rPr lang="en-US" sz="2400" dirty="0" smtClean="0"/>
              <a:t>files</a:t>
            </a:r>
          </a:p>
          <a:p>
            <a:r>
              <a:rPr lang="en-US" sz="2800" dirty="0" smtClean="0"/>
              <a:t>Noise decreases the information we can pass</a:t>
            </a:r>
          </a:p>
          <a:p>
            <a:pPr lvl="1"/>
            <a:r>
              <a:rPr lang="en-US" sz="2400" dirty="0" smtClean="0"/>
              <a:t>Encodings can correct errors</a:t>
            </a:r>
          </a:p>
          <a:p>
            <a:pPr lvl="1"/>
            <a:r>
              <a:rPr lang="en-US" sz="2400" dirty="0" smtClean="0"/>
              <a:t>But cannot break the Shannon limit</a:t>
            </a:r>
            <a:endParaRPr lang="en-US" sz="24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0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5630"/>
            <a:ext cx="8229600" cy="4525963"/>
          </a:xfrm>
        </p:spPr>
        <p:txBody>
          <a:bodyPr/>
          <a:lstStyle/>
          <a:p>
            <a:r>
              <a:rPr lang="en-US" dirty="0" smtClean="0"/>
              <a:t>Syntax</a:t>
            </a:r>
          </a:p>
          <a:p>
            <a:pPr lvl="1"/>
            <a:r>
              <a:rPr lang="en-US" dirty="0" smtClean="0"/>
              <a:t>Always check it</a:t>
            </a:r>
          </a:p>
          <a:p>
            <a:r>
              <a:rPr lang="en-US" dirty="0" smtClean="0"/>
              <a:t>Semantics</a:t>
            </a:r>
          </a:p>
          <a:p>
            <a:pPr lvl="1"/>
            <a:r>
              <a:rPr lang="en-US" dirty="0" smtClean="0"/>
              <a:t>For control</a:t>
            </a:r>
            <a:r>
              <a:rPr lang="en-US" baseline="0" dirty="0" smtClean="0"/>
              <a:t> only</a:t>
            </a:r>
          </a:p>
          <a:p>
            <a:pPr lvl="1"/>
            <a:r>
              <a:rPr lang="en-US" dirty="0" smtClean="0"/>
              <a:t>Not for message content</a:t>
            </a:r>
            <a:endParaRPr lang="en-US" baseline="0" dirty="0" smtClean="0"/>
          </a:p>
          <a:p>
            <a:pPr lvl="1"/>
            <a:r>
              <a:rPr lang="en-US" dirty="0" smtClean="0"/>
              <a:t>Meaning of loss, retransmission, flow control</a:t>
            </a:r>
          </a:p>
          <a:p>
            <a:r>
              <a:rPr lang="en-US" dirty="0" smtClean="0"/>
              <a:t>Effectiveness</a:t>
            </a:r>
          </a:p>
          <a:p>
            <a:pPr lvl="1"/>
            <a:r>
              <a:rPr lang="en-US" dirty="0" smtClean="0"/>
              <a:t>Not really a communications problem</a:t>
            </a:r>
          </a:p>
          <a:p>
            <a:pPr lvl="1"/>
            <a:r>
              <a:rPr lang="en-US" dirty="0" smtClean="0"/>
              <a:t>Assume effective or check results and redo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6925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28999</TotalTime>
  <Words>3500</Words>
  <Application>Microsoft Macintosh PowerPoint</Application>
  <PresentationFormat>On-screen Show (4:3)</PresentationFormat>
  <Paragraphs>696</Paragraphs>
  <Slides>87</Slides>
  <Notes>4</Notes>
  <HiddenSlides>20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9" baseType="lpstr">
      <vt:lpstr>Default Theme</vt:lpstr>
      <vt:lpstr>Microsoft Equation</vt:lpstr>
      <vt:lpstr>Communications and Information Sharing CS 118 Computer Network Fundamentals  Peter Reiher </vt:lpstr>
      <vt:lpstr>Shared Information</vt:lpstr>
      <vt:lpstr>Syntax</vt:lpstr>
      <vt:lpstr>Semantics</vt:lpstr>
      <vt:lpstr>Analog vs. Digital</vt:lpstr>
      <vt:lpstr>Discretization</vt:lpstr>
      <vt:lpstr>Effectiveness</vt:lpstr>
      <vt:lpstr>Which Shared Information Aspects Can We Handle?</vt:lpstr>
      <vt:lpstr>Constraining the problem</vt:lpstr>
      <vt:lpstr>What Is Communications?</vt:lpstr>
      <vt:lpstr>Raw vs. encoded information</vt:lpstr>
      <vt:lpstr>Raw information</vt:lpstr>
      <vt:lpstr>Encoded information</vt:lpstr>
      <vt:lpstr>Messages and State</vt:lpstr>
      <vt:lpstr>Sender and Receiver States</vt:lpstr>
      <vt:lpstr>Entropy and Information</vt:lpstr>
      <vt:lpstr>For Example,</vt:lpstr>
      <vt:lpstr>Communications and Entropy</vt:lpstr>
      <vt:lpstr>Max and min entropy</vt:lpstr>
      <vt:lpstr>Returning to Our Example</vt:lpstr>
      <vt:lpstr>Generalizing the Example</vt:lpstr>
      <vt:lpstr>So What?</vt:lpstr>
      <vt:lpstr>Information</vt:lpstr>
      <vt:lpstr>Why negative?</vt:lpstr>
      <vt:lpstr>What about zero probabilities?</vt:lpstr>
      <vt:lpstr>Predictability</vt:lpstr>
      <vt:lpstr>Morse code</vt:lpstr>
      <vt:lpstr>What if choices aren’t equal?</vt:lpstr>
      <vt:lpstr>A look at Morse code again…</vt:lpstr>
      <vt:lpstr>American English letter frequencies</vt:lpstr>
      <vt:lpstr>How Do We Get More Through?</vt:lpstr>
      <vt:lpstr>Who Does This Coding?</vt:lpstr>
      <vt:lpstr>The perils of sharing</vt:lpstr>
      <vt:lpstr>Simple state</vt:lpstr>
      <vt:lpstr>How does communication affect state?</vt:lpstr>
      <vt:lpstr>Effect of receiving</vt:lpstr>
      <vt:lpstr>Effect of time</vt:lpstr>
      <vt:lpstr>Effect of sending (1)</vt:lpstr>
      <vt:lpstr>Effect of sending (2)</vt:lpstr>
      <vt:lpstr>Putting it all together – CTP</vt:lpstr>
      <vt:lpstr>CTP events</vt:lpstr>
      <vt:lpstr>CTP rules</vt:lpstr>
      <vt:lpstr>From not-connected to connected</vt:lpstr>
      <vt:lpstr>Simple transfer</vt:lpstr>
      <vt:lpstr>From connected to closed</vt:lpstr>
      <vt:lpstr>CTP evolution</vt:lpstr>
      <vt:lpstr>Limits of CTP</vt:lpstr>
      <vt:lpstr>Once closed, what do we know?</vt:lpstr>
      <vt:lpstr>Back to predictability</vt:lpstr>
      <vt:lpstr>Putting it all together – FTP</vt:lpstr>
      <vt:lpstr>Starting point</vt:lpstr>
      <vt:lpstr>From not-connected to connected</vt:lpstr>
      <vt:lpstr>What about an imperfect channel?</vt:lpstr>
      <vt:lpstr>Better transfer</vt:lpstr>
      <vt:lpstr>FTP evolution</vt:lpstr>
      <vt:lpstr>From connected to closed</vt:lpstr>
      <vt:lpstr>FTP’s leap of faith</vt:lpstr>
      <vt:lpstr>Examples of FTP-like exchanges</vt:lpstr>
      <vt:lpstr>What other states can we add?</vt:lpstr>
      <vt:lpstr>What should you assume?</vt:lpstr>
      <vt:lpstr>Postel Principle</vt:lpstr>
      <vt:lpstr>Information</vt:lpstr>
      <vt:lpstr>Why exactly this function?</vt:lpstr>
      <vt:lpstr>Unbalanced tree of 32 choices</vt:lpstr>
      <vt:lpstr>Unbalanced tree – weighted sum</vt:lpstr>
      <vt:lpstr>Balanced tree of 32 choices</vt:lpstr>
      <vt:lpstr>Balanced tree – weighted sum</vt:lpstr>
      <vt:lpstr>What if only 1 of 32 was possible?</vt:lpstr>
      <vt:lpstr>The Perfect Channel</vt:lpstr>
      <vt:lpstr>The Noisy Channel</vt:lpstr>
      <vt:lpstr>What is a noisy channel?</vt:lpstr>
      <vt:lpstr>Equivocation</vt:lpstr>
      <vt:lpstr>Consider three cases</vt:lpstr>
      <vt:lpstr>Consider a matrix of choices</vt:lpstr>
      <vt:lpstr>What does it mean?</vt:lpstr>
      <vt:lpstr>What does it mean 2.0?</vt:lpstr>
      <vt:lpstr>Perfect Channel</vt:lpstr>
      <vt:lpstr>Swap the choices</vt:lpstr>
      <vt:lpstr>Merge things</vt:lpstr>
      <vt:lpstr>Split things . . .</vt:lpstr>
      <vt:lpstr>What is the capacity of  this last channel?</vt:lpstr>
      <vt:lpstr>So what is the conditional  entropy for this channel?</vt:lpstr>
      <vt:lpstr>Where did I get those numbers?</vt:lpstr>
      <vt:lpstr>Working it out</vt:lpstr>
      <vt:lpstr>But . . .</vt:lpstr>
      <vt:lpstr>However, . . .</vt:lpstr>
      <vt:lpstr>Summary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CS 111 On-Line MS Program Operating Systems  Peter Reiher </dc:title>
  <dc:creator>Peter Reiher</dc:creator>
  <cp:lastModifiedBy>Peter Reiher</cp:lastModifiedBy>
  <cp:revision>44</cp:revision>
  <cp:lastPrinted>2016-01-04T18:57:08Z</cp:lastPrinted>
  <dcterms:created xsi:type="dcterms:W3CDTF">2016-01-04T18:29:50Z</dcterms:created>
  <dcterms:modified xsi:type="dcterms:W3CDTF">2016-01-06T19:48:18Z</dcterms:modified>
</cp:coreProperties>
</file>