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pdf" ContentType="application/pd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rels" ContentType="application/vnd.openxmlformats-package.relationships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7" r:id="rId2"/>
    <p:sldId id="335" r:id="rId3"/>
    <p:sldId id="336" r:id="rId4"/>
    <p:sldId id="395" r:id="rId5"/>
    <p:sldId id="337" r:id="rId6"/>
    <p:sldId id="338" r:id="rId7"/>
    <p:sldId id="339" r:id="rId8"/>
    <p:sldId id="398" r:id="rId9"/>
    <p:sldId id="399" r:id="rId10"/>
    <p:sldId id="340" r:id="rId11"/>
    <p:sldId id="396" r:id="rId12"/>
    <p:sldId id="341" r:id="rId13"/>
    <p:sldId id="397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400" r:id="rId25"/>
    <p:sldId id="352" r:id="rId26"/>
    <p:sldId id="401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402" r:id="rId39"/>
    <p:sldId id="403" r:id="rId40"/>
    <p:sldId id="364" r:id="rId41"/>
    <p:sldId id="365" r:id="rId42"/>
    <p:sldId id="366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406" r:id="rId55"/>
    <p:sldId id="380" r:id="rId56"/>
    <p:sldId id="381" r:id="rId57"/>
    <p:sldId id="382" r:id="rId58"/>
    <p:sldId id="404" r:id="rId59"/>
    <p:sldId id="405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4" r:id="rId7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10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library.njit.edu/archlib/apps/reservations/laptop.gif&amp;imgrefurl=http://www.library.njit.edu/archlib/apps/reservations/index.cfm&amp;h=183&amp;w=197&amp;prev=/images?q=laptop&amp;svnum=10&amp;hl=en&amp;lr=&amp;ie=UTF-8&amp;oe=UTF-8&amp;safe=off&amp;sa=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library.njit.edu/archlib/apps/reservations/laptop.gif&amp;imgrefurl=http://www.library.njit.edu/archlib/apps/reservations/index.cfm&amp;h=183&amp;w=197&amp;prev=/images?q=laptop&amp;svnum=10&amp;hl=en&amp;lr=&amp;ie=UTF-8&amp;oe=UTF-8&amp;safe=off&amp;sa=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images.google.com/imgres?imgurl=www.library.njit.edu/archlib/apps/reservations/laptop.gif&amp;imgrefurl=http://www.library.njit.edu/archlib/apps/reservations/index.cfm&amp;h=183&amp;w=197&amp;prev=/images?q=laptop&amp;svnum=10&amp;hl=en&amp;lr=&amp;ie=UTF-8&amp;oe=UTF-8&amp;safe=off&amp;sa=N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Layers, Naming, and Sockets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v2: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inside a node when:</a:t>
            </a:r>
          </a:p>
          <a:p>
            <a:pPr lvl="1"/>
            <a:r>
              <a:rPr lang="en-US" dirty="0" smtClean="0"/>
              <a:t>It has multiple channels on a single network (several names used external to the node)?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22902" y="3348667"/>
            <a:ext cx="3099967" cy="2594933"/>
            <a:chOff x="3929744" y="4723490"/>
            <a:chExt cx="814506" cy="681810"/>
          </a:xfrm>
        </p:grpSpPr>
        <p:sp>
          <p:nvSpPr>
            <p:cNvPr id="4" name="Rectangle 3"/>
            <p:cNvSpPr/>
            <p:nvPr/>
          </p:nvSpPr>
          <p:spPr>
            <a:xfrm>
              <a:off x="3929744" y="4921974"/>
              <a:ext cx="483326" cy="483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smtClean="0">
                  <a:solidFill>
                    <a:schemeClr val="tx2"/>
                  </a:solidFill>
                </a:rPr>
                <a:t>?</a:t>
              </a:r>
              <a:endParaRPr lang="en-US" sz="9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>
              <a:endCxn id="4" idx="0"/>
            </p:cNvCxnSpPr>
            <p:nvPr/>
          </p:nvCxnSpPr>
          <p:spPr>
            <a:xfrm>
              <a:off x="4171407" y="4723490"/>
              <a:ext cx="0" cy="198484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4413070" y="5124578"/>
              <a:ext cx="331180" cy="39059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13" descr="lapto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95400" y="4805599"/>
            <a:ext cx="1231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21971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692275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6950" y="5410200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-Down Arrow 8"/>
          <p:cNvSpPr/>
          <p:nvPr/>
        </p:nvSpPr>
        <p:spPr>
          <a:xfrm rot="1235682">
            <a:off x="2350733" y="2525427"/>
            <a:ext cx="685800" cy="2225675"/>
          </a:xfrm>
          <a:prstGeom prst="upDown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2889092">
            <a:off x="3882428" y="1821165"/>
            <a:ext cx="685800" cy="3999134"/>
          </a:xfrm>
          <a:prstGeom prst="upDown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5400000">
            <a:off x="4515533" y="3448733"/>
            <a:ext cx="685800" cy="4303934"/>
          </a:xfrm>
          <a:prstGeom prst="upDown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743200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All on the same network – the Internet, for example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943528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With a different name for each connection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v3: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inside a node when:</a:t>
            </a:r>
          </a:p>
          <a:p>
            <a:pPr lvl="1"/>
            <a:r>
              <a:rPr lang="en-US" dirty="0" smtClean="0"/>
              <a:t>It has channels </a:t>
            </a:r>
            <a:r>
              <a:rPr lang="en-US" dirty="0" smtClean="0"/>
              <a:t>on </a:t>
            </a:r>
            <a:r>
              <a:rPr lang="en-US" dirty="0" smtClean="0"/>
              <a:t>multiple networks (different kinds of external names)?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2902" y="3424867"/>
            <a:ext cx="3099967" cy="2594933"/>
            <a:chOff x="3929744" y="4723490"/>
            <a:chExt cx="814506" cy="681810"/>
          </a:xfrm>
        </p:grpSpPr>
        <p:sp>
          <p:nvSpPr>
            <p:cNvPr id="4" name="Rectangle 3"/>
            <p:cNvSpPr/>
            <p:nvPr/>
          </p:nvSpPr>
          <p:spPr>
            <a:xfrm>
              <a:off x="3929744" y="4921974"/>
              <a:ext cx="483326" cy="483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smtClean="0">
                  <a:solidFill>
                    <a:schemeClr val="tx2"/>
                  </a:solidFill>
                </a:rPr>
                <a:t>?</a:t>
              </a:r>
              <a:endParaRPr lang="en-US" sz="9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>
              <a:endCxn id="4" idx="0"/>
            </p:cNvCxnSpPr>
            <p:nvPr/>
          </p:nvCxnSpPr>
          <p:spPr>
            <a:xfrm>
              <a:off x="4171407" y="4723490"/>
              <a:ext cx="0" cy="198484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V="1">
              <a:off x="4413070" y="5124578"/>
              <a:ext cx="331180" cy="39059"/>
            </a:xfrm>
            <a:prstGeom prst="line">
              <a:avLst/>
            </a:prstGeom>
            <a:ln w="7620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-Down Arrow 12"/>
          <p:cNvSpPr/>
          <p:nvPr/>
        </p:nvSpPr>
        <p:spPr>
          <a:xfrm rot="935272">
            <a:off x="2116304" y="2665963"/>
            <a:ext cx="685800" cy="2233702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13" descr="lapto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95400" y="4805599"/>
            <a:ext cx="1231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21971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-Down Arrow 6"/>
          <p:cNvSpPr/>
          <p:nvPr/>
        </p:nvSpPr>
        <p:spPr>
          <a:xfrm rot="2889092">
            <a:off x="3882428" y="1821165"/>
            <a:ext cx="685800" cy="3999134"/>
          </a:xfrm>
          <a:prstGeom prst="upDown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 rot="14572367" flipV="1">
            <a:off x="1968488" y="4209121"/>
            <a:ext cx="533400" cy="525856"/>
            <a:chOff x="1752600" y="1752600"/>
            <a:chExt cx="685800" cy="609600"/>
          </a:xfrm>
        </p:grpSpPr>
        <p:sp>
          <p:nvSpPr>
            <p:cNvPr id="9" name="Arc 8"/>
            <p:cNvSpPr/>
            <p:nvPr/>
          </p:nvSpPr>
          <p:spPr>
            <a:xfrm>
              <a:off x="1752600" y="1752600"/>
              <a:ext cx="6858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1885389" y="1836057"/>
              <a:ext cx="457200" cy="4445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1974477" y="1912257"/>
              <a:ext cx="305080" cy="3048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555" y="1905000"/>
            <a:ext cx="6842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0" y="2743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One is on the Internet, the other is on an 802.11 wireless network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556503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One with an Internet name, the other with a wireless MAC address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810035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Remember, one of these channels can be layered below the other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vs. outside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of distinguishing names</a:t>
            </a:r>
          </a:p>
          <a:p>
            <a:pPr lvl="1"/>
            <a:r>
              <a:rPr lang="en-US" dirty="0" smtClean="0"/>
              <a:t>That all “belong” to the same node</a:t>
            </a:r>
          </a:p>
          <a:p>
            <a:r>
              <a:rPr lang="en-US" dirty="0" smtClean="0"/>
              <a:t>Names </a:t>
            </a:r>
            <a:r>
              <a:rPr lang="en-US" dirty="0" smtClean="0"/>
              <a:t>depend on your viewpoint…</a:t>
            </a:r>
          </a:p>
          <a:p>
            <a:endParaRPr lang="en-US" dirty="0"/>
          </a:p>
        </p:txBody>
      </p:sp>
      <p:pic>
        <p:nvPicPr>
          <p:cNvPr id="1026" name="Picture 2" descr="http://geopad.org/images/Camp_Davis_2004/Inside-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5281" y="3386625"/>
            <a:ext cx="4154119" cy="26331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2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“Outside”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a name to the source or destination</a:t>
            </a:r>
            <a:r>
              <a:rPr lang="en-US" baseline="0" dirty="0" smtClean="0"/>
              <a:t> on a network layer</a:t>
            </a:r>
          </a:p>
          <a:p>
            <a:pPr lvl="1"/>
            <a:r>
              <a:rPr lang="en-US" dirty="0" smtClean="0"/>
              <a:t>Source</a:t>
            </a:r>
            <a:r>
              <a:rPr lang="en-US" baseline="0" dirty="0" smtClean="0"/>
              <a:t> address to enable N:1</a:t>
            </a:r>
          </a:p>
          <a:p>
            <a:pPr lvl="1"/>
            <a:r>
              <a:rPr lang="en-US" dirty="0" smtClean="0"/>
              <a:t>Destination address to enable 1:N</a:t>
            </a:r>
          </a:p>
          <a:p>
            <a:pPr lvl="1"/>
            <a:r>
              <a:rPr lang="en-US" dirty="0" smtClean="0"/>
              <a:t>Same address to enable bidirectional </a:t>
            </a:r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02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“Outside”</a:t>
            </a:r>
            <a:r>
              <a:rPr lang="en-US" baseline="0" dirty="0" smtClean="0"/>
              <a:t>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  <a:r>
              <a:rPr lang="en-US" baseline="0" dirty="0" smtClean="0"/>
              <a:t> of a party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Node</a:t>
            </a:r>
            <a:r>
              <a:rPr lang="en-US" baseline="0" dirty="0" smtClean="0"/>
              <a:t> </a:t>
            </a:r>
            <a:r>
              <a:rPr lang="en-US" dirty="0" smtClean="0"/>
              <a:t>names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Interface names</a:t>
            </a:r>
            <a:endParaRPr lang="en-US" dirty="0"/>
          </a:p>
        </p:txBody>
      </p:sp>
      <p:pic>
        <p:nvPicPr>
          <p:cNvPr id="4" name="Picture 2" descr="http://geopad.org/images/Camp_Davis_2004/Inside-Outs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9997" r="708"/>
          <a:stretch/>
        </p:blipFill>
        <p:spPr bwMode="auto">
          <a:xfrm>
            <a:off x="5196840" y="1713412"/>
            <a:ext cx="2743200" cy="35275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vs.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Where processes run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Network attachment point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42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vs.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Source/sink of all network channels at a single place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End of one network channel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84180" y="2167642"/>
            <a:ext cx="3125380" cy="2308168"/>
            <a:chOff x="1202780" y="1672046"/>
            <a:chExt cx="5341712" cy="3944983"/>
          </a:xfrm>
        </p:grpSpPr>
        <p:sp>
          <p:nvSpPr>
            <p:cNvPr id="4" name="Rectangle 3"/>
            <p:cNvSpPr/>
            <p:nvPr/>
          </p:nvSpPr>
          <p:spPr>
            <a:xfrm>
              <a:off x="2599509" y="1672046"/>
              <a:ext cx="3944983" cy="39449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irect Access Storage 4"/>
            <p:cNvSpPr/>
            <p:nvPr/>
          </p:nvSpPr>
          <p:spPr>
            <a:xfrm>
              <a:off x="1202780" y="2384651"/>
              <a:ext cx="2325189" cy="731520"/>
            </a:xfrm>
            <a:prstGeom prst="flowChartMagneticDrum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lowchart: Direct Access Storage 7"/>
          <p:cNvSpPr/>
          <p:nvPr/>
        </p:nvSpPr>
        <p:spPr>
          <a:xfrm>
            <a:off x="4784180" y="3377108"/>
            <a:ext cx="1360444" cy="428005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irect Access Storage 8"/>
          <p:cNvSpPr/>
          <p:nvPr/>
        </p:nvSpPr>
        <p:spPr>
          <a:xfrm flipH="1">
            <a:off x="7229338" y="3591110"/>
            <a:ext cx="1360444" cy="428005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65960" y="1767840"/>
            <a:ext cx="3635432" cy="399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3"/>
          </p:cNvCxnSpPr>
          <p:nvPr/>
        </p:nvCxnSpPr>
        <p:spPr>
          <a:xfrm>
            <a:off x="2301240" y="3591110"/>
            <a:ext cx="338990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67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r>
              <a:rPr lang="en-US" baseline="0" dirty="0" smtClean="0"/>
              <a:t> </a:t>
            </a:r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Unique across</a:t>
            </a:r>
          </a:p>
          <a:p>
            <a:pPr lvl="1"/>
            <a:r>
              <a:rPr lang="en-US" dirty="0" smtClean="0"/>
              <a:t>All</a:t>
            </a:r>
            <a:r>
              <a:rPr lang="en-US" baseline="0" dirty="0" smtClean="0"/>
              <a:t> nodes within a layer</a:t>
            </a:r>
          </a:p>
          <a:p>
            <a:pPr lvl="0"/>
            <a:r>
              <a:rPr lang="en-US" dirty="0" smtClean="0"/>
              <a:t>A node many have multiple 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On the same or different layers</a:t>
            </a:r>
            <a:endParaRPr lang="en-US" dirty="0" smtClean="0"/>
          </a:p>
          <a:p>
            <a:pPr lvl="0"/>
            <a:r>
              <a:rPr lang="en-US" dirty="0" smtClean="0"/>
              <a:t>Node names are equivalent </a:t>
            </a:r>
          </a:p>
          <a:p>
            <a:pPr lvl="1"/>
            <a:r>
              <a:rPr lang="en-US" dirty="0" smtClean="0"/>
              <a:t>Within a node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0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What’s a</a:t>
            </a:r>
            <a:r>
              <a:rPr lang="en-US" baseline="0" dirty="0" smtClean="0"/>
              <a:t> party?</a:t>
            </a:r>
            <a:endParaRPr lang="en-US" dirty="0" smtClean="0"/>
          </a:p>
          <a:p>
            <a:r>
              <a:rPr lang="en-US" dirty="0" smtClean="0"/>
              <a:t>Inside names</a:t>
            </a:r>
          </a:p>
          <a:p>
            <a:r>
              <a:rPr lang="en-US" dirty="0" smtClean="0"/>
              <a:t>Outside names</a:t>
            </a:r>
          </a:p>
          <a:p>
            <a:r>
              <a:rPr lang="en-US" dirty="0" smtClean="0"/>
              <a:t>Linking the two</a:t>
            </a:r>
          </a:p>
          <a:p>
            <a:r>
              <a:rPr lang="en-US" dirty="0" smtClean="0"/>
              <a:t>Sockets as an example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05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Interface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Unique across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endpoints within a layer</a:t>
            </a:r>
          </a:p>
          <a:p>
            <a:pPr lvl="0"/>
            <a:r>
              <a:rPr lang="en-US" dirty="0" smtClean="0"/>
              <a:t>A node may have multiple </a:t>
            </a:r>
          </a:p>
          <a:p>
            <a:pPr lvl="1"/>
            <a:r>
              <a:rPr lang="en-US" dirty="0" smtClean="0"/>
              <a:t>Interfaces</a:t>
            </a:r>
          </a:p>
          <a:p>
            <a:pPr lvl="0"/>
            <a:r>
              <a:rPr lang="en-US" dirty="0" smtClean="0"/>
              <a:t>An interface may have multiple </a:t>
            </a:r>
          </a:p>
          <a:p>
            <a:pPr lvl="1"/>
            <a:r>
              <a:rPr lang="en-US" dirty="0" smtClean="0"/>
              <a:t>Interface names </a:t>
            </a:r>
          </a:p>
          <a:p>
            <a:pPr lvl="0"/>
            <a:r>
              <a:rPr lang="en-US" dirty="0" smtClean="0"/>
              <a:t>Endpoint names are equivalent </a:t>
            </a:r>
          </a:p>
          <a:p>
            <a:pPr lvl="1"/>
            <a:r>
              <a:rPr lang="en-US" dirty="0" smtClean="0"/>
              <a:t>Within an interface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29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r>
              <a:rPr lang="en-US" baseline="0" dirty="0" smtClean="0"/>
              <a:t> name uniqueness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vs. interface uniqueness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6522" y="3620846"/>
            <a:ext cx="2786231" cy="1120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A, B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6978" y="3622638"/>
            <a:ext cx="2786231" cy="1120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C, D, E</a:t>
            </a:r>
          </a:p>
          <a:p>
            <a:pPr algn="ctr"/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6827" y="4214308"/>
            <a:ext cx="794274" cy="527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2,8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092" y="4216099"/>
            <a:ext cx="794274" cy="527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4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7356" y="4216099"/>
            <a:ext cx="794274" cy="527126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4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3783" y="2202629"/>
            <a:ext cx="2786231" cy="11205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A, C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0" name="Flowchart: Direct Access Storage 9"/>
          <p:cNvSpPr/>
          <p:nvPr/>
        </p:nvSpPr>
        <p:spPr>
          <a:xfrm rot="16200000">
            <a:off x="5385902" y="4867541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 rot="16200000">
            <a:off x="6269118" y="4867540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irect Access Storage 11"/>
          <p:cNvSpPr/>
          <p:nvPr/>
        </p:nvSpPr>
        <p:spPr>
          <a:xfrm rot="16200000">
            <a:off x="7154382" y="4869334"/>
            <a:ext cx="680222" cy="428003"/>
          </a:xfrm>
          <a:prstGeom prst="flowChartMagneticDrum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42334" y="5029200"/>
            <a:ext cx="130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A == B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438400"/>
            <a:ext cx="130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A == C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5227" y="2861551"/>
            <a:ext cx="221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C</a:t>
            </a:r>
            <a:r>
              <a:rPr lang="en-US" sz="2400" b="1" dirty="0" smtClean="0">
                <a:latin typeface="Courier New"/>
                <a:cs typeface="Courier New"/>
              </a:rPr>
              <a:t> == D == E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0406" y="5664498"/>
            <a:ext cx="129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2 </a:t>
            </a:r>
            <a:r>
              <a:rPr lang="en-US" sz="2400" b="1" dirty="0" smtClean="0">
                <a:latin typeface="Courier New"/>
                <a:cs typeface="Courier New"/>
              </a:rPr>
              <a:t>==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8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958" y="6015335"/>
            <a:ext cx="129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  <a:latin typeface="Courier New"/>
                <a:cs typeface="Courier New"/>
              </a:rPr>
              <a:t>2</a:t>
            </a:r>
            <a:r>
              <a:rPr lang="en-US" sz="2400" b="1" dirty="0" smtClean="0">
                <a:latin typeface="Courier New"/>
                <a:cs typeface="Courier New"/>
              </a:rPr>
              <a:t> != </a:t>
            </a:r>
            <a:r>
              <a:rPr lang="en-US" sz="2400" b="1" dirty="0" smtClean="0">
                <a:solidFill>
                  <a:srgbClr val="558ED5"/>
                </a:solidFill>
                <a:latin typeface="Courier New"/>
                <a:cs typeface="Courier New"/>
              </a:rPr>
              <a:t>4</a:t>
            </a:r>
            <a:endParaRPr lang="en-US" sz="2400" b="1" dirty="0">
              <a:solidFill>
                <a:srgbClr val="558ED5"/>
              </a:solidFill>
              <a:latin typeface="Courier New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9558" y="5562600"/>
            <a:ext cx="129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  <a:latin typeface="Courier New"/>
                <a:cs typeface="Courier New"/>
              </a:rPr>
              <a:t>4</a:t>
            </a:r>
            <a:r>
              <a:rPr lang="en-US" sz="2400" b="1" dirty="0" smtClean="0">
                <a:latin typeface="Courier New"/>
                <a:cs typeface="Courier New"/>
              </a:rPr>
              <a:t> !=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4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vs. weak endpoint</a:t>
            </a:r>
            <a:r>
              <a:rPr lang="en-US" baseline="0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name interfaces AND nodes</a:t>
            </a:r>
          </a:p>
          <a:p>
            <a:pPr lvl="1"/>
            <a:r>
              <a:rPr lang="en-US" dirty="0" smtClean="0"/>
              <a:t>What happens when we use those names?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18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8057"/>
            <a:ext cx="4419600" cy="42916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Names refer to the interface (channel end)</a:t>
            </a:r>
          </a:p>
          <a:p>
            <a:pPr lvl="1"/>
            <a:r>
              <a:rPr lang="en-US" dirty="0"/>
              <a:t>If a message arrives at a node from network A, it must be addressed to the endpoint address where that node attaches</a:t>
            </a:r>
          </a:p>
          <a:p>
            <a:pPr lvl="1"/>
            <a:r>
              <a:rPr lang="en-US" dirty="0"/>
              <a:t>All names belong (in effect) to the </a:t>
            </a:r>
            <a:r>
              <a:rPr lang="en-US" dirty="0" smtClean="0"/>
              <a:t>interface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Like the name of the doors of a house</a:t>
            </a:r>
            <a:endParaRPr lang="en-US" dirty="0"/>
          </a:p>
          <a:p>
            <a:pPr marL="0" indent="0">
              <a:buNone/>
            </a:pPr>
            <a:endParaRPr lang="en-US" i="1" u="sng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86978" y="2674371"/>
            <a:ext cx="2786231" cy="1120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2" name="Flowchart: Direct Access Storage 31"/>
          <p:cNvSpPr/>
          <p:nvPr/>
        </p:nvSpPr>
        <p:spPr>
          <a:xfrm rot="16200000">
            <a:off x="5385902" y="3919274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irect Access Storage 32"/>
          <p:cNvSpPr/>
          <p:nvPr/>
        </p:nvSpPr>
        <p:spPr>
          <a:xfrm rot="16200000">
            <a:off x="6269118" y="3919273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irect Access Storage 33"/>
          <p:cNvSpPr/>
          <p:nvPr/>
        </p:nvSpPr>
        <p:spPr>
          <a:xfrm rot="16200000">
            <a:off x="7154382" y="3921067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4849550" y="4442302"/>
            <a:ext cx="1645924" cy="1070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51" idx="2"/>
          </p:cNvCxnSpPr>
          <p:nvPr/>
        </p:nvCxnSpPr>
        <p:spPr>
          <a:xfrm rot="16200000" flipV="1">
            <a:off x="7077807" y="4581135"/>
            <a:ext cx="1215286" cy="4123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03172" y="302372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3314" y="302372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D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8578" y="302372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E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80683" y="501025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91637" y="501024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29836" y="341023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x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7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35" y="5302250"/>
            <a:ext cx="1305865" cy="8318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at </a:t>
            </a:r>
            <a:r>
              <a:rPr lang="en-US" dirty="0" err="1" smtClean="0"/>
              <a:t>Downton</a:t>
            </a:r>
            <a:r>
              <a:rPr lang="en-US" dirty="0" smtClean="0"/>
              <a:t> Abbey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1600200"/>
            <a:ext cx="3606800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48" y="4800600"/>
            <a:ext cx="884168" cy="133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084" y="2057400"/>
            <a:ext cx="1869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dwardian Script ITC"/>
                <a:cs typeface="Edwardian Script ITC"/>
              </a:rPr>
              <a:t>Guests to the front door</a:t>
            </a:r>
            <a:endParaRPr lang="en-US" sz="3200" dirty="0">
              <a:latin typeface="Edwardian Script ITC"/>
              <a:cs typeface="Edwardian Script IT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6353" y="1734234"/>
            <a:ext cx="199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Tradesmen around the back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655403"/>
            <a:ext cx="271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But they both end up in the house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22222E-6 L 0.35833 -0.2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3.7037E-6 C 0.13247 -0.02385 0.25244 -0.04746 0.26441 -0.10047 C 0.27639 -0.15324 0.11945 -0.27894 0.08403 -0.3176 C 0.04879 -0.35602 0.06632 -0.32686 0.05226 -0.33264 C 0.0382 -0.3382 0.01858 -0.34514 -0.00069 -0.3518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Names refer to the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Even if assigned to the interface</a:t>
            </a:r>
            <a:endParaRPr lang="en-US" dirty="0"/>
          </a:p>
          <a:p>
            <a:pPr lvl="1"/>
            <a:r>
              <a:rPr lang="en-US" dirty="0"/>
              <a:t>If a message arrives at a </a:t>
            </a:r>
            <a:r>
              <a:rPr lang="en-US" dirty="0" smtClean="0"/>
              <a:t>node, </a:t>
            </a:r>
            <a:r>
              <a:rPr lang="en-US" dirty="0"/>
              <a:t>it </a:t>
            </a:r>
            <a:r>
              <a:rPr lang="en-US" dirty="0" smtClean="0"/>
              <a:t>can </a:t>
            </a:r>
            <a:r>
              <a:rPr lang="en-US" dirty="0"/>
              <a:t>be addressed </a:t>
            </a:r>
            <a:r>
              <a:rPr lang="en-US" dirty="0" smtClean="0"/>
              <a:t>to any endpoint </a:t>
            </a:r>
            <a:r>
              <a:rPr lang="en-US" dirty="0"/>
              <a:t>address where that node attaches</a:t>
            </a:r>
          </a:p>
          <a:p>
            <a:pPr lvl="1"/>
            <a:r>
              <a:rPr lang="en-US" dirty="0"/>
              <a:t>All names belong (in effect) to the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Like the names of a house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6978" y="2674371"/>
            <a:ext cx="2786231" cy="11205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C, D, E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9" name="Flowchart: Direct Access Storage 8"/>
          <p:cNvSpPr/>
          <p:nvPr/>
        </p:nvSpPr>
        <p:spPr>
          <a:xfrm rot="16200000">
            <a:off x="5385902" y="3919274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rect Access Storage 9"/>
          <p:cNvSpPr/>
          <p:nvPr/>
        </p:nvSpPr>
        <p:spPr>
          <a:xfrm rot="16200000">
            <a:off x="6269118" y="3919273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 rot="16200000">
            <a:off x="7154382" y="3921067"/>
            <a:ext cx="680222" cy="428003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4857493" y="4236239"/>
            <a:ext cx="1844042" cy="321005"/>
          </a:xfrm>
          <a:prstGeom prst="curvedConnector3">
            <a:avLst>
              <a:gd name="adj1" fmla="val 8223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V="1">
            <a:off x="6033695" y="3537025"/>
            <a:ext cx="1920244" cy="1795633"/>
          </a:xfrm>
          <a:prstGeom prst="curvedConnector3">
            <a:avLst>
              <a:gd name="adj1" fmla="val 9285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0683" y="501025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1637" y="501024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43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in, All Roads Lead To Rome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2794000" cy="29083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71800" y="1798638"/>
            <a:ext cx="533400" cy="2011362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1417638"/>
            <a:ext cx="146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de Latin"/>
                <a:cs typeface="Wide Latin"/>
              </a:rPr>
              <a:t>Goths!</a:t>
            </a:r>
            <a:endParaRPr lang="en-US" dirty="0">
              <a:latin typeface="Wide Latin"/>
              <a:cs typeface="Wide Lati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10000"/>
            <a:ext cx="1047750" cy="1047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2514600"/>
            <a:ext cx="231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de Latin"/>
                <a:cs typeface="Wide Latin"/>
              </a:rPr>
              <a:t>Lombards</a:t>
            </a:r>
            <a:r>
              <a:rPr lang="en-US" dirty="0" smtClean="0">
                <a:latin typeface="Wide Latin"/>
                <a:cs typeface="Wide Latin"/>
              </a:rPr>
              <a:t>!</a:t>
            </a:r>
            <a:endParaRPr lang="en-US" dirty="0">
              <a:latin typeface="Wide Latin"/>
              <a:cs typeface="Wide Latin"/>
            </a:endParaRPr>
          </a:p>
        </p:txBody>
      </p:sp>
      <p:sp>
        <p:nvSpPr>
          <p:cNvPr id="13" name="Down Arrow 12"/>
          <p:cNvSpPr/>
          <p:nvPr/>
        </p:nvSpPr>
        <p:spPr>
          <a:xfrm rot="3588548">
            <a:off x="4536620" y="2264561"/>
            <a:ext cx="533400" cy="2239962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4600" y="4355068"/>
            <a:ext cx="216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de Latin"/>
                <a:cs typeface="Wide Latin"/>
              </a:rPr>
              <a:t>Visigoths!</a:t>
            </a:r>
            <a:endParaRPr lang="en-US" dirty="0">
              <a:latin typeface="Wide Latin"/>
              <a:cs typeface="Wide Latin"/>
            </a:endParaRPr>
          </a:p>
        </p:txBody>
      </p:sp>
      <p:sp>
        <p:nvSpPr>
          <p:cNvPr id="15" name="Down Arrow 14"/>
          <p:cNvSpPr/>
          <p:nvPr/>
        </p:nvSpPr>
        <p:spPr>
          <a:xfrm rot="5819376">
            <a:off x="4775165" y="3066762"/>
            <a:ext cx="533400" cy="2519285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7727" y="5911334"/>
            <a:ext cx="19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de Latin"/>
                <a:cs typeface="Wide Latin"/>
              </a:rPr>
              <a:t>Vandals!</a:t>
            </a:r>
            <a:endParaRPr lang="en-US" dirty="0">
              <a:latin typeface="Wide Latin"/>
              <a:cs typeface="Wide Latin"/>
            </a:endParaRPr>
          </a:p>
        </p:txBody>
      </p:sp>
      <p:sp>
        <p:nvSpPr>
          <p:cNvPr id="17" name="Down Arrow 16"/>
          <p:cNvSpPr/>
          <p:nvPr/>
        </p:nvSpPr>
        <p:spPr>
          <a:xfrm rot="13041077">
            <a:off x="1820912" y="4437186"/>
            <a:ext cx="533400" cy="1462274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5949" y="1417638"/>
            <a:ext cx="137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de Latin"/>
                <a:cs typeface="Wide Latin"/>
              </a:rPr>
              <a:t>Huns!</a:t>
            </a:r>
            <a:endParaRPr lang="en-US" dirty="0">
              <a:latin typeface="Wide Latin"/>
              <a:cs typeface="Wide Latin"/>
            </a:endParaRPr>
          </a:p>
        </p:txBody>
      </p:sp>
      <p:sp>
        <p:nvSpPr>
          <p:cNvPr id="19" name="Down Arrow 18"/>
          <p:cNvSpPr/>
          <p:nvPr/>
        </p:nvSpPr>
        <p:spPr>
          <a:xfrm rot="3188636">
            <a:off x="4804620" y="945043"/>
            <a:ext cx="533400" cy="3404602"/>
          </a:xfrm>
          <a:prstGeom prst="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58337" y="5649724"/>
            <a:ext cx="424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Not always a good thing . . 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outside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Ethernet </a:t>
            </a:r>
          </a:p>
          <a:p>
            <a:pPr lvl="1"/>
            <a:r>
              <a:rPr lang="en-US" dirty="0" smtClean="0"/>
              <a:t>A name for a channel endpoint for Ethernet messages (Ethernet layer)</a:t>
            </a:r>
          </a:p>
          <a:p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A name for a channel endpoint for IP messages (IP layer)</a:t>
            </a:r>
          </a:p>
          <a:p>
            <a:r>
              <a:rPr lang="en-US" dirty="0" smtClean="0"/>
              <a:t>TCP, UDP</a:t>
            </a:r>
          </a:p>
          <a:p>
            <a:pPr lvl="1"/>
            <a:r>
              <a:rPr lang="en-US" dirty="0" smtClean="0"/>
              <a:t>A name </a:t>
            </a:r>
            <a:r>
              <a:rPr lang="en-US" i="1" u="sng" dirty="0" smtClean="0"/>
              <a:t>within</a:t>
            </a:r>
            <a:r>
              <a:rPr lang="en-US" dirty="0" smtClean="0"/>
              <a:t> an IP endpoint called a </a:t>
            </a:r>
            <a:r>
              <a:rPr lang="en-US" i="1" u="sng" dirty="0" smtClean="0"/>
              <a:t>port</a:t>
            </a:r>
            <a:br>
              <a:rPr lang="en-US" i="1" u="sng" dirty="0" smtClean="0"/>
            </a:br>
            <a:r>
              <a:rPr lang="en-US" dirty="0" smtClean="0"/>
              <a:t>(we’ll get back to that shortly…)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inside the endpoint…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9509" y="1672046"/>
            <a:ext cx="3944983" cy="39449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fp7rubicon.eu/uploads/images/Icon-Document03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24161" y="1626643"/>
            <a:ext cx="1904682" cy="190468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data:image/png;base64,iVBORw0KGgoAAAANSUhEUgAAALkAAACHCAMAAAB9AwizAAABIFBMVEX////MzMyZmZkAAABmZmadnZ3R0dHDw8NpaWmfn5/7+/vV1dXS0tL4+Pjj4+P09PTh4eFOTk7u7u57e3uGhoaoqKhUVFS8vLxiYmKPj4/p6ekwMDAiIiJcXFyEhITb29s3NzcYGBhFRUVzc3MQEBA/Pz+0tLQfHx8rKytJSUkXFxeTk5MLCwtwcHB9dnC1rq42Ni9VVU9ERDwMDACTiopdVlYuLidKSkMfHxk4Mi49OzUgIBcWFgYUFA9zc2swKCiXWl2ksbCjhYiRDBTIFyzTAA3KkoZJQDoAHxlDHh9yJCcgGhPoACbQLjvgX2HSY2tEAACuJCrcCSfGAx2oNDq7Wls3AACWa26yd3PyrrPaxcTqlaCgBBxzLDOGbGzBsLHxQBx+AAASpklEQVR4nO1cCZfayHZGXNCCEEIq7TsS2pBwd7u99LPHmfeSeW+yTLbJ+pJJ8v//RaqgG0OrBCX6eexzku902y0Q8HF16+6l0ej/8X8R3sjjBf1rsxiMIqz93C83vuagxrbjr82HDYrHhZ80hAyEosjS/GANUKHGjNWvzewClDEkGff5eCFzQhMmAOCYvPL1eF2GBGj5nODMiznOAHhA5rerOMammNGfmXlmiPUm+zZXbfyuss88PTPDGoD7BhU+TsLFhVNU0wdr/quwGQBlklwijuUei5CPezTqa8GGguU01QFAX5rLMFiax3YibwH6lgzkEkzmUysQLyvWrwZ3xb7yeAThF6QyEM4d02n87vsta3D/dB+tLheck4TgXLHydUGE7cWzGiDwSXBQBCAM/xgalMJGu/f98cMV0lhoSXnRssxsf/cJkJMYQIDtn8Kd6lK2e8ssQ82btTb49cKY0+pLJ8UlPGJ3Kr5IL/WmupiSWK5FbjOdTsdSZQ1+i9mIu2yjMzggH+PcYwXTq/juoC4KC7NepdpWkqbjHaSKwRV2YML4whk6HMMlL4GrSGMsbSyGJAxDdKBNmPvJcvBbKSHwF07ZnjCHeOQ5F1/Thzsc7iNXIipyBCndnAv46CguekW1PGUuYg8A2nAZ7bCwIDohvWd+jamF9FLOEMEz4HUdgHQdc6xpFOZTbThzo7x43dFz5jqJ0cSrzEtsluB0iI+naChztbkcsiy058yx45qBf4WmF1ECLWy6zMdTmAzyETjiji66XfM5caiwBZuwBcYnaODtm7GAVhTmEgxyzHzpc5fP6jInCuYNVZdZrIEj8DxvWi9lrtitxpDQz5oOc+IA1KQd5Dtkd5M6AodRICrzijleldHaYrFscpc4TFTyhRiu1wFm9aNr74hzgkFj3rK+nWomgFgSoYVndJlXHIm72BO7ZQpvuCfwJm2FZtCwBbpjuOWZzrwrJhSh44iLby8GanvoZg4fGv7AnLvxpS51A1IW46LbZcb2sdL7BYU4rOORXLHFLnIKb12bO4JtuTTmwKAC83Djsl0a3WqWNObYg3ohA3PFRCk0An9MnJuLYdeLuisG5hwOEhgT+GU+9QIac5dEXRfNYvwONukN9wz8m7yrLq4PF2OuCKrlqcRjX+q5BHHSnGF+/qNmC7dEnDznO8ynSdNdoiKJ5M5BMcB9vhQWJdR0y26D5FU05mg0c88z5wwrE+bPWe+hbTvqMo0ezmufjmifV+Bcx6YtbW7VLDY05tgNNXDOFcnBpOhI+wlI7Cr6WDsridmYaoUVAUdVtDiED8yYukLB1B3oXyyeW77qo42RbbreaOpAdIY5ByH94xbGliZBG0I9pTIv9LBvhSrLqNVM+QxzBBQ/2jycyf/V1cAwybNSxaIy93qt4mwKqJB7NYUsUbM0KHlRlfern9AOiTUIMtDtnELcwgaTXqWzJ78Zn5M3ga3RMrpzzEVxaBGM5CoLir4UWPFoJQMpaX3znLx3EN5aFOZ+P3N+eIK9CBxahF57mHn3+sXi1rXPKsoecwSUXNTqpadr+VDiWOgpdsp1R1m80bR+bkbj4lXR9TtURY8ozMf9mWVxRQI22r1dR+iOrrwzTq3UrMjh1SUFf2Ju0JhLfSUrNTtjgHuxWIU6Xo2nxFcFThXkZ28vArxikngf82nZkxct0qt6PAXxXc8yugZrefP8RHsAc6pZnKKeXHRRDTWJO8ikXC6clLksxcvzTiY4gDlnJ0k3XJyGPcwLkKmPX0IRBPZxSnevxVgzutWWecLOnEspeRGWOX2JIv+6UqAS4ihFlSJDzFeYuCR7I+pH6BN25nOnpDA3IKS5+FnAmAd1KWGBb8niVtTFklzPnrp1M0DmN0DPi2gBq3eNTXyEhGWNuMVOIEq8hYhqpOy12BOPszOnZXTe5WypF0JLwq58K0mSiSocP1LPUvOUmbkAGrPM4xfIPEQL/lDRze2+VLfOmZnzoFFy0RXQDLp8vcyF3UsXRdRErnmmTGOxM7+hMR+HQGt0DWiRP0P8ncMW1RvJy/R8ugWam5cBXdkKNFjLrILPGLcQPafEuYQ55W2V4JrG3YgUBZm7rAGzVZw7KTNzLLrrluj4YtfxgHfMZpGXAHUrFxlp/HUhQHvNaMpyc8t8Ltoyq4sNlJoLWlMbZ7p4lXWZg8F8blYVrMyFHubUSq0N9RVCNwd0ymOQWDVdgG61iDCnlegEH7pB9WUYAfuM5QLGzMw1Sp1rqtEMOg6TuGAz3KY7A9p9Q5g7NOYWVB0LrCY4VLShHEy9HMDcgymzXcxySkHXgu4S5W4V8s6wYvAq9nEKUg1grmu1wMycUqGbOtA1wdlkpAgfcMDUhj3tu9lsVkThh+qDfxIngMjOXEFgX+a8x5ugm4pOt+sucweRWvNjnUeKT9no3lJurBKqykKuswL5c1SlgsgzDjOOSCDfMCv6W4ei6FWXuViTAQkicxErUzuRnlI7uZCaSRhAGkaSPNfJXNhmc6RSf/lXf/1bZuY2OMxBV9bSKnTdmRWxVR/rg5LOkVGbOnPNomgmCdyXPprynnd4yfTx5Urxu9/9+V/88Ps/fAnmvERjnoL2PLpqQIt10jhZk+hFd4MWS76F9TvkYQV/dvJ9Ho8U/tWPv/zwM8Yf2PNXGyJWbaEyx+l/JzBVsZzzNf59nI/3YqGw7YJeDjD+9d/+/Zff/4Txt3/39/8woNhhs69Q7qakVuigk+grUg5lID7SUM+tOvkff/j5p3/64Z//5Y9//A/dHtLft4HZKnLF991ocTwFsLppxIKLn2yKZKVZfwzznz/9/Mt//ff/LHffblBwzAUBc7Q4TyltUcxc7Ce2cKv8DqW13ae/N+B4h+c48NnjNC8EduYijXkFaW/qhqNdYjMXRknthSlx3BwPVanZgAR2htiZ87TJBRxz9TcruWrf4NEjn3KO3LzO4WQcbExvONJhQMzKnOPuKSG6f2ZyYfxkd2zfmI30Y2+6NFEdOE10wpzzIWS2i4sqZBf6m7rLvIKkT1tmEzD3BlyVGq+o4LbRFUWZ8SbS/CqfCMpoeSrkKbTsQk99ZrvIv+lm0dPojMy5tpqgvR13YZVa2gff99eTtZ+Ghrl73Eq4+FjKFXtaNMsBMfsisyvzsbHpT3+EzccckTzHwyuRiz0vHoNocoXAPbqlOMjRySWrgHUHyWjps3tRTqA0Lpr30NeHW/qi7O14FYfUyQ2Oc2sbu9oTIb8Cdm9UD2DOIcoS3fbOzaLyiYVwqAUoaPOUbM5ISOmcOvzZA7VqRoUEEXtBl5bROb0VtfAwllrAIWpZ5mCYnK4u7AlaV50RWZuSqvRAAUtgEDo/52Vh8jf1Y0Y3JSD/Sk3V5z5mdU34qliGy2RimtJe2EICcJtt83Veo65mqCKsGJmP1uDc3BQ8f0NQ8HIh2zc3gkz+xeBkvrBl7gY5moWD7rWLyUqSG1qWJTZahuqEXuYaEfGRXR5cSJTJ2Hfwd/DGyAmTUPA8mjktYMPaZNp3fUkQTVCtNySfKf0Wh9T4t02qtvXJX/Bwe3v7kDVR0q4360P/bF0aPc7DcyA1sYTJJVlAJbHVdzEdxjHBkWKUDhLDxBK3qY8ZtQ8PD0FVJXd3+GePJL+biDuEVXWLHxBf4a9nNaaEMkHvXVFxgx1ssGPMHgZi5g7rGlUEdTTz+IUyijlBgyDEcERxMsE/e4iHvybOHX5KnNytwbhcaVYE43GOWc4vTvF6Y/WReXnV9icOqs806RDv7m7vIWYKMOx9nrmUOuMSHbh7c0iU97rtCdyn3DnLe3L3CWs3o6ebkimPka199D0yW3xsS2aqeqwVsj/Z/W+X7bUtjzi8TzWHLnjRcd5iYyK6rD2JhQVuvEQugixehsf2c5FVgfZ5mzlOXvf6ZH9owblyy5lqb9NEE8VT8mR53uX+R6hQ385xGmRnVdUpp1rgJyB9FjKZ9MhzOGzmFiDfP1nU6wERQIe7p2dBlTviZ9zdVcEDVpNm4Q2rjC/sLcJrwhu35eLzK00NnLnnLcc4DibHXlU/LuGihCH5xSlmKr6wQOx3efv+/fvXr1/Dpm2D29t1C1tzroyUK8r6XrjPjwhRpYH6MTAwd/JVXx/mSmwNy/yqrqQSY1MGQeAnNV6N2FXWvp+klhViwTu1v2ohkSzLHXwfBG8/LllEHkkhPxw+Lptga+ysDxGknbfAsIv0BConFOMxSu4DX5s4Bz3fKctB2Z3QSgKoylSShm1rVwwSx8dkQhhHVYkpPL56vjGV4znZXTG1GjarISRBrWkadkM9luXJLDr4jLwCGLZFdJlClpV1CWKVCkWwjh5NH7rNkiPXg+15C/4w5nwCl5zQMULrdL/CTNf1s3ZYNcMPtiqP9y0B6SkLXAbpcYiFmVcJDGOuOoOYi6IVHLtpm1zl4oKhn/lNs3eRyniyX+feab9mHwCyM/c8XpIzuMOaED7aQecxftmr+ZOu44exvuDH8dMphGPJfOJa/CbL7milumMYlvFkOA4GKjkZ1CLMW0bmMzneJnjZldgc7WbX27ZcB9X9bqloWtDiFavh4NHSsKnxP7Wbsmzb1cP6MS7O90x0Z4tzDbzWBMcN+/q4s7TIO+Uu/8QG7mXORBy7LzAKweSFBiE0tm3uRhDcNwiZPCfcRFpUSChysmjrV5v1us2jyKqdKAos/EeEomwNXmjFipei6ViyNvGkXa2OveUxuNcF2Oqzy5KfDDfuGzVs5egCPsY4XcM/BI/J29OfOIsjB/M5PhQknOrL5AAfyfgX//CyBNiRQ2JsRJwuYdVPcdLUBJiN0tH5GXIr7CIte37k3mfWSSbhWezMhfVH1iHXwzc7QpEQxSQ+F0WN1dYO/n5uUo9013KbndocqrWClq0KiXRiqs8fvyxPglqVuG/GwAVbQ+YCHQUmTnzWWwPz//TgrwDe/9lUij7t+nP30HIjM0y1/RrUHwzNwV9ERujIBS+CE+az3RY0toGHuH4Jc54wX0WkFFDnVQs4jb1zLBBGY8Dao+V6Dmn6/Xdj0t0Nx5S5b2lzuiZ282dsdxPAMfRLmE8nBvi74tdUmm5DJGW7+1OFwUd37Ka+kHwvSa6RO4qCRK3qfnzmnB57a+JEmZgPqf5TYDoRrJ/6MLsqjNRkCbk7RVona6jge1KbMUAQsPZ08zRPez43LWLmr5mY4+szoIbehbH+zPypZOe6Boa4Lkm0jZArkWY30EozRecxD18yRuYueyOaAn666TA/lMGmkpFUQQsBzhawAndnVdVJ1fG68QO8Z2MevUjmvNuV+fEXkKQpCsP9lrju+lx2m5IjtW/GmsL8JXpua+QWI73M9+KXjCylMjdp3+YDaz03+u6l9py2O/05+caFSbfW8ZGyY0pmjhWj+5cwL7AwKfOjXUiUfXZzqHgS2GMsiqdoV4aclfmLtIUvfDbmLiWlx0GKs92UOD88yvg55uk/40XMOT5nYj4Nu3dlUivI/SoLtW2ZWocEo2DO/V9oW6QVG/OAUi4seM/zVJwGet7nzDAsWSsLEfsEHY35eAOUaaOuyC9vw97DZu/PmeyNxRfI3GK94ZDBXhFdVBpzk4sCoaLMpnXQvGa8m5Tnk51hSiyYkhtFkTs+lGYo51b1gCVKUiICkiuR43lRUnZJdWAEF7aqP0ECzWwmNWmfPIRpiJOWjdX0tI4kSIXPsI/+FrBEMQhD/AQGPjBDh0CUbNPEjxTuB0gal6CZPoKo9fhwsP+vZ1KkgziHzarMQ2Q++dFYxL7uNXXD+jKEUqs13081DKhFS3vC1sX/vG0y8r/fthU+So73ta33ra7NarXatGmGUIZ/kds0qCH3wsW/yIgQgcho6nDub8jPNpwtJJzipeY8nsfP1u7C2VgV3Bu7ioEmQj8+kaKGWUi2bbohTnZ2LwCLtPN8sil190XavH69eu+v19W79Xp9G6x3YOvQ4mgLwq5ueIWD39dfVbVxunpVT/dIYXyBgW3rUvC8hUwOPNOylx5OHkxRWpJjz3waglP0BXbZ5AUL/GL8lL7gXSwaUfTp35pJ5lzIV9SNW6pnc/OlZ7PcB+Qa7AsVCjYHM14dme60iO0pobw0mErLOgnjP/UX/uNq+qvfGHW+puSgz6DyYZ71N/45YQzjX/9GuguNtlPNm+9MFifvnjM/7VZ9N+61SY3KCBLL/ho3RbXbvDlw11XOdNHWSqrdmt6USWil2uN23MRK8zp0kGvaQiFFDhk4uAcLFeer3F8MsyIJVpAY461o3e8plnllNdJ0pBemNLnLxFTLskaQxDob3+V57m+wtd1UlSZ97ftEe7EsRVVel6kTOmNTMjldPpHi8QFWC53jZZlbfiu35pbjJRfr3heybd82/hevx6GXJHHY8gAAAABJRU5ErkJggg=="/>
          <p:cNvSpPr>
            <a:spLocks noChangeAspect="1" noChangeArrowheads="1"/>
          </p:cNvSpPr>
          <p:nvPr/>
        </p:nvSpPr>
        <p:spPr bwMode="auto">
          <a:xfrm>
            <a:off x="155575" y="-769938"/>
            <a:ext cx="2209800" cy="16097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png;base64,iVBORw0KGgoAAAANSUhEUgAAALkAAACHCAMAAAB9AwizAAABIFBMVEX////MzMyZmZkAAABmZmadnZ3R0dHDw8NpaWmfn5/7+/vV1dXS0tL4+Pjj4+P09PTh4eFOTk7u7u57e3uGhoaoqKhUVFS8vLxiYmKPj4/p6ekwMDAiIiJcXFyEhITb29s3NzcYGBhFRUVzc3MQEBA/Pz+0tLQfHx8rKytJSUkXFxeTk5MLCwtwcHB9dnC1rq42Ni9VVU9ERDwMDACTiopdVlYuLidKSkMfHxk4Mi49OzUgIBcWFgYUFA9zc2swKCiXWl2ksbCjhYiRDBTIFyzTAA3KkoZJQDoAHxlDHh9yJCcgGhPoACbQLjvgX2HSY2tEAACuJCrcCSfGAx2oNDq7Wls3AACWa26yd3PyrrPaxcTqlaCgBBxzLDOGbGzBsLHxQBx+AAASpklEQVR4nO1cCZfayHZGXNCCEEIq7TsS2pBwd7u99LPHmfeSeW+yTLbJ+pJJ8v//RaqgG0OrBCX6eexzku902y0Q8HF16+6l0ej/8X8R3sjjBf1rsxiMIqz93C83vuagxrbjr82HDYrHhZ80hAyEosjS/GANUKHGjNWvzewClDEkGff5eCFzQhMmAOCYvPL1eF2GBGj5nODMiznOAHhA5rerOMammNGfmXlmiPUm+zZXbfyuss88PTPDGoD7BhU+TsLFhVNU0wdr/quwGQBlklwijuUei5CPezTqa8GGguU01QFAX5rLMFiax3YibwH6lgzkEkzmUysQLyvWrwZ3xb7yeAThF6QyEM4d02n87vsta3D/dB+tLheck4TgXLHydUGE7cWzGiDwSXBQBCAM/xgalMJGu/f98cMV0lhoSXnRssxsf/cJkJMYQIDtn8Kd6lK2e8ssQ82btTb49cKY0+pLJ8UlPGJ3Kr5IL/WmupiSWK5FbjOdTsdSZQ1+i9mIu2yjMzggH+PcYwXTq/juoC4KC7NepdpWkqbjHaSKwRV2YML4whk6HMMlL4GrSGMsbSyGJAxDdKBNmPvJcvBbKSHwF07ZnjCHeOQ5F1/Thzsc7iNXIipyBCndnAv46CguekW1PGUuYg8A2nAZ7bCwIDohvWd+jamF9FLOEMEz4HUdgHQdc6xpFOZTbThzo7x43dFz5jqJ0cSrzEtsluB0iI+naChztbkcsiy058yx45qBf4WmF1ECLWy6zMdTmAzyETjiji66XfM5caiwBZuwBcYnaODtm7GAVhTmEgxyzHzpc5fP6jInCuYNVZdZrIEj8DxvWi9lrtitxpDQz5oOc+IA1KQd5Dtkd5M6AodRICrzijleldHaYrFscpc4TFTyhRiu1wFm9aNr74hzgkFj3rK+nWomgFgSoYVndJlXHIm72BO7ZQpvuCfwJm2FZtCwBbpjuOWZzrwrJhSh44iLby8GanvoZg4fGv7AnLvxpS51A1IW46LbZcb2sdL7BYU4rOORXLHFLnIKb12bO4JtuTTmwKAC83Djsl0a3WqWNObYg3ohA3PFRCk0An9MnJuLYdeLuisG5hwOEhgT+GU+9QIac5dEXRfNYvwONukN9wz8m7yrLq4PF2OuCKrlqcRjX+q5BHHSnGF+/qNmC7dEnDznO8ynSdNdoiKJ5M5BMcB9vhQWJdR0y26D5FU05mg0c88z5wwrE+bPWe+hbTvqMo0ezmufjmifV+Bcx6YtbW7VLDY05tgNNXDOFcnBpOhI+wlI7Cr6WDsridmYaoUVAUdVtDiED8yYukLB1B3oXyyeW77qo42RbbreaOpAdIY5ByH94xbGliZBG0I9pTIv9LBvhSrLqNVM+QxzBBQ/2jycyf/V1cAwybNSxaIy93qt4mwKqJB7NYUsUbM0KHlRlfern9AOiTUIMtDtnELcwgaTXqWzJ78Zn5M3ga3RMrpzzEVxaBGM5CoLir4UWPFoJQMpaX3znLx3EN5aFOZ+P3N+eIK9CBxahF57mHn3+sXi1rXPKsoecwSUXNTqpadr+VDiWOgpdsp1R1m80bR+bkbj4lXR9TtURY8ozMf9mWVxRQI22r1dR+iOrrwzTq3UrMjh1SUFf2Ju0JhLfSUrNTtjgHuxWIU6Xo2nxFcFThXkZ28vArxikngf82nZkxct0qt6PAXxXc8yugZrefP8RHsAc6pZnKKeXHRRDTWJO8ikXC6clLksxcvzTiY4gDlnJ0k3XJyGPcwLkKmPX0IRBPZxSnevxVgzutWWecLOnEspeRGWOX2JIv+6UqAS4ihFlSJDzFeYuCR7I+pH6BN25nOnpDA3IKS5+FnAmAd1KWGBb8niVtTFklzPnrp1M0DmN0DPi2gBq3eNTXyEhGWNuMVOIEq8hYhqpOy12BOPszOnZXTe5WypF0JLwq58K0mSiSocP1LPUvOUmbkAGrPM4xfIPEQL/lDRze2+VLfOmZnzoFFy0RXQDLp8vcyF3UsXRdRErnmmTGOxM7+hMR+HQGt0DWiRP0P8ncMW1RvJy/R8ugWam5cBXdkKNFjLrILPGLcQPafEuYQ55W2V4JrG3YgUBZm7rAGzVZw7KTNzLLrrluj4YtfxgHfMZpGXAHUrFxlp/HUhQHvNaMpyc8t8Ltoyq4sNlJoLWlMbZ7p4lXWZg8F8blYVrMyFHubUSq0N9RVCNwd0ymOQWDVdgG61iDCnlegEH7pB9WUYAfuM5QLGzMw1Sp1rqtEMOg6TuGAz3KY7A9p9Q5g7NOYWVB0LrCY4VLShHEy9HMDcgymzXcxySkHXgu4S5W4V8s6wYvAq9nEKUg1grmu1wMycUqGbOtA1wdlkpAgfcMDUhj3tu9lsVkThh+qDfxIngMjOXEFgX+a8x5ugm4pOt+sucweRWvNjnUeKT9no3lJurBKqykKuswL5c1SlgsgzDjOOSCDfMCv6W4ei6FWXuViTAQkicxErUzuRnlI7uZCaSRhAGkaSPNfJXNhmc6RSf/lXf/1bZuY2OMxBV9bSKnTdmRWxVR/rg5LOkVGbOnPNomgmCdyXPprynnd4yfTx5Urxu9/9+V/88Ps/fAnmvERjnoL2PLpqQIt10jhZk+hFd4MWS76F9TvkYQV/dvJ9Ho8U/tWPv/zwM8Yf2PNXGyJWbaEyx+l/JzBVsZzzNf59nI/3YqGw7YJeDjD+9d/+/Zff/4Txt3/39/8woNhhs69Q7qakVuigk+grUg5lID7SUM+tOvkff/j5p3/64Z//5Y9//A/dHtLft4HZKnLF991ocTwFsLppxIKLn2yKZKVZfwzznz/9/Mt//ff/LHffblBwzAUBc7Q4TyltUcxc7Ce2cKv8DqW13ae/N+B4h+c48NnjNC8EduYijXkFaW/qhqNdYjMXRknthSlx3BwPVanZgAR2htiZ87TJBRxz9TcruWrf4NEjn3KO3LzO4WQcbExvONJhQMzKnOPuKSG6f2ZyYfxkd2zfmI30Y2+6NFEdOE10wpzzIWS2i4sqZBf6m7rLvIKkT1tmEzD3BlyVGq+o4LbRFUWZ8SbS/CqfCMpoeSrkKbTsQk99ZrvIv+lm0dPojMy5tpqgvR13YZVa2gff99eTtZ+Ghrl73Eq4+FjKFXtaNMsBMfsisyvzsbHpT3+EzccckTzHwyuRiz0vHoNocoXAPbqlOMjRySWrgHUHyWjps3tRTqA0Lpr30NeHW/qi7O14FYfUyQ2Oc2sbu9oTIb8Cdm9UD2DOIcoS3fbOzaLyiYVwqAUoaPOUbM5ISOmcOvzZA7VqRoUEEXtBl5bROb0VtfAwllrAIWpZ5mCYnK4u7AlaV50RWZuSqvRAAUtgEDo/52Vh8jf1Y0Y3JSD/Sk3V5z5mdU34qliGy2RimtJe2EICcJtt83Veo65mqCKsGJmP1uDc3BQ8f0NQ8HIh2zc3gkz+xeBkvrBl7gY5moWD7rWLyUqSG1qWJTZahuqEXuYaEfGRXR5cSJTJ2Hfwd/DGyAmTUPA8mjktYMPaZNp3fUkQTVCtNySfKf0Wh9T4t02qtvXJX/Bwe3v7kDVR0q4360P/bF0aPc7DcyA1sYTJJVlAJbHVdzEdxjHBkWKUDhLDxBK3qY8ZtQ8PD0FVJXd3+GePJL+biDuEVXWLHxBf4a9nNaaEMkHvXVFxgx1ssGPMHgZi5g7rGlUEdTTz+IUyijlBgyDEcERxMsE/e4iHvybOHX5KnNytwbhcaVYE43GOWc4vTvF6Y/WReXnV9icOqs806RDv7m7vIWYKMOx9nrmUOuMSHbh7c0iU97rtCdyn3DnLe3L3CWs3o6ebkimPka199D0yW3xsS2aqeqwVsj/Z/W+X7bUtjzi8TzWHLnjRcd5iYyK6rD2JhQVuvEQugixehsf2c5FVgfZ5mzlOXvf6ZH9owblyy5lqb9NEE8VT8mR53uX+R6hQ385xGmRnVdUpp1rgJyB9FjKZ9MhzOGzmFiDfP1nU6wERQIe7p2dBlTviZ9zdVcEDVpNm4Q2rjC/sLcJrwhu35eLzK00NnLnnLcc4DibHXlU/LuGihCH5xSlmKr6wQOx3efv+/fvXr1/Dpm2D29t1C1tzroyUK8r6XrjPjwhRpYH6MTAwd/JVXx/mSmwNy/yqrqQSY1MGQeAnNV6N2FXWvp+klhViwTu1v2ohkSzLHXwfBG8/LllEHkkhPxw+Lptga+ysDxGknbfAsIv0BConFOMxSu4DX5s4Bz3fKctB2Z3QSgKoylSShm1rVwwSx8dkQhhHVYkpPL56vjGV4znZXTG1GjarISRBrWkadkM9luXJLDr4jLwCGLZFdJlClpV1CWKVCkWwjh5NH7rNkiPXg+15C/4w5nwCl5zQMULrdL/CTNf1s3ZYNcMPtiqP9y0B6SkLXAbpcYiFmVcJDGOuOoOYi6IVHLtpm1zl4oKhn/lNs3eRyniyX+feab9mHwCyM/c8XpIzuMOaED7aQecxftmr+ZOu44exvuDH8dMphGPJfOJa/CbL7milumMYlvFkOA4GKjkZ1CLMW0bmMzneJnjZldgc7WbX27ZcB9X9bqloWtDiFavh4NHSsKnxP7Wbsmzb1cP6MS7O90x0Z4tzDbzWBMcN+/q4s7TIO+Uu/8QG7mXORBy7LzAKweSFBiE0tm3uRhDcNwiZPCfcRFpUSChysmjrV5v1us2jyKqdKAos/EeEomwNXmjFipei6ViyNvGkXa2OveUxuNcF2Oqzy5KfDDfuGzVs5egCPsY4XcM/BI/J29OfOIsjB/M5PhQknOrL5AAfyfgX//CyBNiRQ2JsRJwuYdVPcdLUBJiN0tH5GXIr7CIte37k3mfWSSbhWezMhfVH1iHXwzc7QpEQxSQ+F0WN1dYO/n5uUo9013KbndocqrWClq0KiXRiqs8fvyxPglqVuG/GwAVbQ+YCHQUmTnzWWwPz//TgrwDe/9lUij7t+nP30HIjM0y1/RrUHwzNwV9ERujIBS+CE+az3RY0toGHuH4Jc54wX0WkFFDnVQs4jb1zLBBGY8Dao+V6Dmn6/Xdj0t0Nx5S5b2lzuiZ282dsdxPAMfRLmE8nBvi74tdUmm5DJGW7+1OFwUd37Ka+kHwvSa6RO4qCRK3qfnzmnB57a+JEmZgPqf5TYDoRrJ/6MLsqjNRkCbk7RVona6jge1KbMUAQsPZ08zRPez43LWLmr5mY4+szoIbehbH+zPypZOe6Boa4Lkm0jZArkWY30EozRecxD18yRuYueyOaAn666TA/lMGmkpFUQQsBzhawAndnVdVJ1fG68QO8Z2MevUjmvNuV+fEXkKQpCsP9lrju+lx2m5IjtW/GmsL8JXpua+QWI73M9+KXjCylMjdp3+YDaz03+u6l9py2O/05+caFSbfW8ZGyY0pmjhWj+5cwL7AwKfOjXUiUfXZzqHgS2GMsiqdoV4aclfmLtIUvfDbmLiWlx0GKs92UOD88yvg55uk/40XMOT5nYj4Nu3dlUivI/SoLtW2ZWocEo2DO/V9oW6QVG/OAUi4seM/zVJwGet7nzDAsWSsLEfsEHY35eAOUaaOuyC9vw97DZu/PmeyNxRfI3GK94ZDBXhFdVBpzk4sCoaLMpnXQvGa8m5Tnk51hSiyYkhtFkTs+lGYo51b1gCVKUiICkiuR43lRUnZJdWAEF7aqP0ECzWwmNWmfPIRpiJOWjdX0tI4kSIXPsI/+FrBEMQhD/AQGPjBDh0CUbNPEjxTuB0gal6CZPoKo9fhwsP+vZ1KkgziHzarMQ2Q++dFYxL7uNXXD+jKEUqs13081DKhFS3vC1sX/vG0y8r/fthU+So73ta33ra7NarXatGmGUIZ/kds0qCH3wsW/yIgQgcho6nDub8jPNpwtJJzipeY8nsfP1u7C2VgV3Bu7ioEmQj8+kaKGWUi2bbohTnZ2LwCLtPN8sil190XavH69eu+v19W79Xp9G6x3YOvQ4mgLwq5ueIWD39dfVbVxunpVT/dIYXyBgW3rUvC8hUwOPNOylx5OHkxRWpJjz3waglP0BXbZ5AUL/GL8lL7gXSwaUfTp35pJ5lzIV9SNW6pnc/OlZ7PcB+Qa7AsVCjYHM14dme60iO0pobw0mErLOgnjP/UX/uNq+qvfGHW+puSgz6DyYZ71N/45YQzjX/9GuguNtlPNm+9MFifvnjM/7VZ9N+61SY3KCBLL/ho3RbXbvDlw11XOdNHWSqrdmt6USWil2uN23MRK8zp0kGvaQiFFDhk4uAcLFeer3F8MsyIJVpAY461o3e8plnllNdJ0pBemNLnLxFTLskaQxDob3+V57m+wtd1UlSZ97ftEe7EsRVVel6kTOmNTMjldPpHi8QFWC53jZZlbfiu35pbjJRfr3heybd82/hevx6GXJHHY8gAAAABJRU5ErkJggg=="/>
          <p:cNvSpPr>
            <a:spLocks noChangeAspect="1" noChangeArrowheads="1"/>
          </p:cNvSpPr>
          <p:nvPr/>
        </p:nvSpPr>
        <p:spPr bwMode="auto">
          <a:xfrm>
            <a:off x="307975" y="-617538"/>
            <a:ext cx="2209800" cy="16097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 descr="http://www.madisonavenuejournal.com/images/snoopy-computer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55483" y="2055086"/>
            <a:ext cx="1905000" cy="13906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cdn4.iconfinder.com/data/icons/VISTA/communications/png/400/webc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8679" y="3807550"/>
            <a:ext cx="1661659" cy="166165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67937" y="3866012"/>
            <a:ext cx="2095703" cy="14355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irect Access Storage 6"/>
          <p:cNvSpPr/>
          <p:nvPr/>
        </p:nvSpPr>
        <p:spPr>
          <a:xfrm>
            <a:off x="1202780" y="2384651"/>
            <a:ext cx="2325189" cy="731520"/>
          </a:xfrm>
          <a:prstGeom prst="flowChartMagneticDrum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8442" y="2413612"/>
            <a:ext cx="717142" cy="66962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12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“Inside”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within a party</a:t>
            </a:r>
          </a:p>
          <a:p>
            <a:pPr lvl="1"/>
            <a:r>
              <a:rPr lang="en-US" dirty="0" smtClean="0"/>
              <a:t>A communication source</a:t>
            </a:r>
            <a:br>
              <a:rPr lang="en-US" dirty="0" smtClean="0"/>
            </a:br>
            <a:r>
              <a:rPr lang="en-US" dirty="0" smtClean="0"/>
              <a:t>or sink from the view</a:t>
            </a:r>
            <a:br>
              <a:rPr lang="en-US" dirty="0" smtClean="0"/>
            </a:br>
            <a:r>
              <a:rPr lang="en-US" dirty="0" smtClean="0"/>
              <a:t>within the endpoint</a:t>
            </a:r>
          </a:p>
        </p:txBody>
      </p:sp>
      <p:pic>
        <p:nvPicPr>
          <p:cNvPr id="8" name="Picture 2" descr="http://geopad.org/images/Camp_Davis_2004/Inside-Outs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" r="50704"/>
          <a:stretch/>
        </p:blipFill>
        <p:spPr bwMode="auto">
          <a:xfrm>
            <a:off x="5614721" y="1774372"/>
            <a:ext cx="2743200" cy="35275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80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/>
              <a:t>Methods for exchanging information </a:t>
            </a:r>
            <a:r>
              <a:rPr lang="en-US" dirty="0" smtClean="0"/>
              <a:t>between a </a:t>
            </a:r>
            <a:r>
              <a:rPr lang="en-US" dirty="0"/>
              <a:t>fixed set of </a:t>
            </a:r>
            <a:r>
              <a:rPr lang="en-US" dirty="0" smtClean="0"/>
              <a:t>directly-connected </a:t>
            </a:r>
            <a:r>
              <a:rPr lang="en-US" b="1" i="1" u="sng" dirty="0" smtClean="0"/>
              <a:t>parties</a:t>
            </a:r>
            <a:r>
              <a:rPr lang="en-US" dirty="0" smtClean="0"/>
              <a:t> using a single protocol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/>
              <a:t>Methods to enable communication </a:t>
            </a:r>
            <a:r>
              <a:rPr lang="en-US" dirty="0" smtClean="0"/>
              <a:t>between varying </a:t>
            </a:r>
            <a:r>
              <a:rPr lang="en-US" dirty="0"/>
              <a:t>sets </a:t>
            </a:r>
            <a:r>
              <a:rPr lang="en-US" dirty="0" smtClean="0"/>
              <a:t>of indirectly </a:t>
            </a:r>
            <a:r>
              <a:rPr lang="en-US" dirty="0"/>
              <a:t>connected </a:t>
            </a:r>
            <a:r>
              <a:rPr lang="en-US" b="1" i="1" u="sng" dirty="0" smtClean="0"/>
              <a:t>parties</a:t>
            </a:r>
            <a:r>
              <a:rPr lang="en-US" dirty="0" smtClean="0"/>
              <a:t> that </a:t>
            </a:r>
            <a:r>
              <a:rPr lang="en-US" dirty="0"/>
              <a:t>don’t share a single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A set of rules, agreed in advance [between the </a:t>
            </a:r>
            <a:r>
              <a:rPr lang="en-US" b="1" i="1" u="sng" dirty="0" smtClean="0"/>
              <a:t>parties</a:t>
            </a:r>
            <a:r>
              <a:rPr lang="en-US" dirty="0" smtClean="0"/>
              <a:t>], that enable communication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77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names…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refer to?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data itself (objects)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process that </a:t>
            </a:r>
            <a:r>
              <a:rPr lang="en-US" dirty="0" smtClean="0"/>
              <a:t>uses or creates it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2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r>
              <a:rPr lang="en-US" baseline="0" dirty="0" smtClean="0"/>
              <a:t> related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names (static data)</a:t>
            </a:r>
          </a:p>
          <a:p>
            <a:pPr lvl="1"/>
            <a:r>
              <a:rPr lang="en-US" dirty="0" smtClean="0"/>
              <a:t>C:\Users\guest\Desktop\file.doc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/include/</a:t>
            </a:r>
            <a:r>
              <a:rPr lang="en-US" dirty="0" err="1" smtClean="0"/>
              <a:t>stdio.h</a:t>
            </a:r>
            <a:endParaRPr lang="en-US" dirty="0" smtClean="0"/>
          </a:p>
          <a:p>
            <a:r>
              <a:rPr lang="en-US" dirty="0" smtClean="0"/>
              <a:t>I/O names (infinite source/sink of data)</a:t>
            </a:r>
          </a:p>
          <a:p>
            <a:pPr lvl="1"/>
            <a:r>
              <a:rPr lang="en-US" dirty="0" smtClean="0"/>
              <a:t>LPT1:, COM0: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/pty0,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ttya</a:t>
            </a:r>
            <a:r>
              <a:rPr lang="en-US" dirty="0" smtClean="0"/>
              <a:t>, /</a:t>
            </a:r>
            <a:r>
              <a:rPr lang="en-US" dirty="0" err="1" smtClean="0"/>
              <a:t>dev</a:t>
            </a:r>
            <a:r>
              <a:rPr lang="en-US" dirty="0" smtClean="0"/>
              <a:t>/eth3</a:t>
            </a:r>
          </a:p>
          <a:p>
            <a:pPr lvl="1"/>
            <a:r>
              <a:rPr lang="en-US" dirty="0" smtClean="0"/>
              <a:t>Socket descriptor (complex data structure)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26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related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8842</a:t>
            </a:r>
          </a:p>
          <a:p>
            <a:pPr lvl="0"/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223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Other related names</a:t>
            </a:r>
          </a:p>
          <a:p>
            <a:pPr lvl="1"/>
            <a:r>
              <a:rPr lang="en-US" dirty="0" smtClean="0"/>
              <a:t>User –</a:t>
            </a:r>
            <a:r>
              <a:rPr lang="en-US" dirty="0" smtClean="0"/>
              <a:t> 521, “</a:t>
            </a:r>
            <a:r>
              <a:rPr lang="en-US" dirty="0" err="1" smtClean="0"/>
              <a:t>reiher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Group –</a:t>
            </a:r>
            <a:r>
              <a:rPr lang="en-US" dirty="0" smtClean="0"/>
              <a:t> </a:t>
            </a:r>
            <a:r>
              <a:rPr lang="en-US" dirty="0" smtClean="0"/>
              <a:t>9111</a:t>
            </a:r>
            <a:r>
              <a:rPr lang="en-US" dirty="0" smtClean="0"/>
              <a:t>, “</a:t>
            </a:r>
            <a:r>
              <a:rPr lang="en-US" dirty="0" err="1" smtClean="0"/>
              <a:t>lasr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7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r>
              <a:rPr lang="en-US" baseline="0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Smallest independent running program with its own memory space</a:t>
            </a:r>
          </a:p>
          <a:p>
            <a:pPr lvl="1"/>
            <a:r>
              <a:rPr lang="en-US" dirty="0" smtClean="0"/>
              <a:t>Resources include program code, memory, and </a:t>
            </a:r>
            <a:r>
              <a:rPr lang="en-US" dirty="0" err="1" smtClean="0"/>
              <a:t>thread(s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Smallest independently-schedulable running program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14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prefer</a:t>
            </a:r>
            <a:r>
              <a:rPr lang="en-US" baseline="0" dirty="0" smtClean="0"/>
              <a:t> process names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names</a:t>
            </a:r>
          </a:p>
          <a:p>
            <a:pPr lvl="1"/>
            <a:r>
              <a:rPr lang="en-US" dirty="0" smtClean="0"/>
              <a:t>Single address space of a process ensures each process name is unique</a:t>
            </a:r>
          </a:p>
          <a:p>
            <a:pPr lvl="1"/>
            <a:r>
              <a:rPr lang="en-US" dirty="0" smtClean="0"/>
              <a:t>Thread names might be unique only within their parent process space</a:t>
            </a:r>
          </a:p>
          <a:p>
            <a:r>
              <a:rPr lang="en-US" dirty="0" smtClean="0"/>
              <a:t>File, I/O, etc. names</a:t>
            </a:r>
          </a:p>
          <a:p>
            <a:pPr lvl="1"/>
            <a:r>
              <a:rPr lang="en-US" dirty="0" smtClean="0"/>
              <a:t>In this class, comm. endpoints are TMs</a:t>
            </a:r>
          </a:p>
          <a:p>
            <a:pPr lvl="1"/>
            <a:r>
              <a:rPr lang="en-US" dirty="0" smtClean="0"/>
              <a:t>A TM more closely maps to a process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56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inside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baseline="0" dirty="0" smtClean="0"/>
              <a:t>Defined only</a:t>
            </a:r>
            <a:r>
              <a:rPr lang="en-US" dirty="0" smtClean="0"/>
              <a:t> for that</a:t>
            </a:r>
            <a:r>
              <a:rPr lang="en-US" baseline="0" dirty="0" smtClean="0"/>
              <a:t> node</a:t>
            </a:r>
          </a:p>
          <a:p>
            <a:endParaRPr lang="en-US" dirty="0"/>
          </a:p>
          <a:p>
            <a:r>
              <a:rPr lang="en-US" baseline="0" dirty="0" smtClean="0"/>
              <a:t>Value</a:t>
            </a:r>
          </a:p>
          <a:p>
            <a:pPr lvl="1"/>
            <a:r>
              <a:rPr lang="en-US" dirty="0" smtClean="0"/>
              <a:t>Unique</a:t>
            </a:r>
            <a:r>
              <a:rPr lang="en-US" baseline="0" dirty="0" smtClean="0"/>
              <a:t> within the node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Meaningless as network identifiers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47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of an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</a:t>
            </a:r>
            <a:r>
              <a:rPr lang="en-US" baseline="0" dirty="0" smtClean="0"/>
              <a:t> resource sharing</a:t>
            </a:r>
          </a:p>
          <a:p>
            <a:pPr lvl="1"/>
            <a:r>
              <a:rPr lang="en-US" dirty="0" smtClean="0"/>
              <a:t>Share memory, CPU capacity, devices, </a:t>
            </a:r>
            <a:r>
              <a:rPr lang="en-US" i="1" u="sng" dirty="0" smtClean="0"/>
              <a:t>channels</a:t>
            </a:r>
            <a:r>
              <a:rPr lang="en-US" dirty="0" smtClean="0"/>
              <a:t>, etc.</a:t>
            </a:r>
            <a:endParaRPr lang="en-US" baseline="0" dirty="0" smtClean="0"/>
          </a:p>
          <a:p>
            <a:r>
              <a:rPr lang="en-US" baseline="0" dirty="0" smtClean="0"/>
              <a:t>Provide</a:t>
            </a:r>
            <a:r>
              <a:rPr lang="en-US" baseline="0" dirty="0" smtClean="0"/>
              <a:t> abstractions</a:t>
            </a:r>
          </a:p>
          <a:p>
            <a:pPr lvl="1"/>
            <a:r>
              <a:rPr lang="en-US" dirty="0" smtClean="0"/>
              <a:t>Of machines </a:t>
            </a:r>
          </a:p>
          <a:p>
            <a:pPr lvl="2"/>
            <a:r>
              <a:rPr lang="en-US" dirty="0" smtClean="0"/>
              <a:t>To allow </a:t>
            </a:r>
            <a:r>
              <a:rPr lang="en-US" dirty="0" smtClean="0"/>
              <a:t>multiprocessing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Of other resources </a:t>
            </a:r>
          </a:p>
          <a:p>
            <a:pPr lvl="2"/>
            <a:r>
              <a:rPr lang="en-US" dirty="0" smtClean="0"/>
              <a:t>Like the network layers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48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OSes abstract</a:t>
            </a:r>
            <a:r>
              <a:rPr lang="en-US" baseline="0" dirty="0" smtClean="0"/>
              <a:t> layer endpoints?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</a:p>
          <a:p>
            <a:pPr lvl="1"/>
            <a:r>
              <a:rPr lang="en-US" dirty="0"/>
              <a:t>Created by </a:t>
            </a:r>
            <a:r>
              <a:rPr lang="en-US" dirty="0" err="1"/>
              <a:t>ARPAnet</a:t>
            </a:r>
            <a:r>
              <a:rPr lang="en-US" dirty="0"/>
              <a:t> </a:t>
            </a:r>
            <a:r>
              <a:rPr lang="en-US" dirty="0" smtClean="0"/>
              <a:t>research (RFC33</a:t>
            </a:r>
            <a:r>
              <a:rPr lang="en-US" dirty="0"/>
              <a:t>, 1970)</a:t>
            </a:r>
          </a:p>
          <a:p>
            <a:pPr lvl="1"/>
            <a:r>
              <a:rPr lang="en-US" dirty="0" smtClean="0"/>
              <a:t>A communication endpoint from </a:t>
            </a:r>
            <a:r>
              <a:rPr lang="en-US" dirty="0"/>
              <a:t>the view of the “user” (program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Usually two-way</a:t>
            </a:r>
            <a:endParaRPr lang="en-US" dirty="0" smtClean="0"/>
          </a:p>
          <a:p>
            <a:pPr lvl="1"/>
            <a:r>
              <a:rPr lang="en-US" dirty="0" smtClean="0"/>
              <a:t>Basically: a socket is an inside name for outside communication…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7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that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17" y="2743200"/>
            <a:ext cx="1356283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5908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A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Can 6"/>
          <p:cNvSpPr/>
          <p:nvPr/>
        </p:nvSpPr>
        <p:spPr>
          <a:xfrm rot="5400000" flipV="1">
            <a:off x="3200400" y="1828800"/>
            <a:ext cx="381000" cy="2819400"/>
          </a:xfrm>
          <a:prstGeom prst="can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Channel X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21971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038600"/>
            <a:ext cx="684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We need to tell the computer’s operating system to connect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80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rocess 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2605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To channel X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71053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 socket is A’s inside name for the outside name (channel X)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44444E-6 L -8.05556E-6 -0.23334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for confusion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Unix-style systems also use sockets for machine-internal IPC</a:t>
            </a:r>
          </a:p>
          <a:p>
            <a:pPr lvl="1"/>
            <a:r>
              <a:rPr lang="en-US" dirty="0" smtClean="0"/>
              <a:t>Where one process communicates to another</a:t>
            </a:r>
          </a:p>
          <a:p>
            <a:pPr lvl="1"/>
            <a:r>
              <a:rPr lang="en-US" dirty="0" smtClean="0"/>
              <a:t>With no actual (or even virtual) networking involved</a:t>
            </a:r>
          </a:p>
          <a:p>
            <a:r>
              <a:rPr lang="en-US" dirty="0" smtClean="0"/>
              <a:t>Our concern is with network sockets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Names, layers, and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790091" y="5285302"/>
            <a:ext cx="1477109" cy="111549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954216" y="3216004"/>
            <a:ext cx="3522784" cy="166079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048000" y="1676400"/>
            <a:ext cx="3305909" cy="1115498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5"/>
          <p:cNvGrpSpPr>
            <a:grpSpLocks/>
          </p:cNvGrpSpPr>
          <p:nvPr/>
        </p:nvGrpSpPr>
        <p:grpSpPr bwMode="auto">
          <a:xfrm flipH="1">
            <a:off x="7620000" y="5389593"/>
            <a:ext cx="921630" cy="935007"/>
            <a:chOff x="30384" y="13056"/>
            <a:chExt cx="1392" cy="1328"/>
          </a:xfrm>
        </p:grpSpPr>
        <p:sp>
          <p:nvSpPr>
            <p:cNvPr id="9" name="Freeform 116"/>
            <p:cNvSpPr>
              <a:spLocks/>
            </p:cNvSpPr>
            <p:nvPr/>
          </p:nvSpPr>
          <p:spPr bwMode="auto">
            <a:xfrm>
              <a:off x="30753" y="13110"/>
              <a:ext cx="216" cy="559"/>
            </a:xfrm>
            <a:custGeom>
              <a:avLst/>
              <a:gdLst>
                <a:gd name="T0" fmla="*/ 0 w 2588"/>
                <a:gd name="T1" fmla="*/ 0 h 6713"/>
                <a:gd name="T2" fmla="*/ 0 w 2588"/>
                <a:gd name="T3" fmla="*/ 0 h 6713"/>
                <a:gd name="T4" fmla="*/ 0 w 2588"/>
                <a:gd name="T5" fmla="*/ 0 h 6713"/>
                <a:gd name="T6" fmla="*/ 0 w 2588"/>
                <a:gd name="T7" fmla="*/ 0 h 6713"/>
                <a:gd name="T8" fmla="*/ 0 w 2588"/>
                <a:gd name="T9" fmla="*/ 0 h 6713"/>
                <a:gd name="T10" fmla="*/ 0 w 2588"/>
                <a:gd name="T11" fmla="*/ 0 h 6713"/>
                <a:gd name="T12" fmla="*/ 0 w 2588"/>
                <a:gd name="T13" fmla="*/ 0 h 6713"/>
                <a:gd name="T14" fmla="*/ 0 w 2588"/>
                <a:gd name="T15" fmla="*/ 0 h 6713"/>
                <a:gd name="T16" fmla="*/ 0 w 2588"/>
                <a:gd name="T17" fmla="*/ 0 h 6713"/>
                <a:gd name="T18" fmla="*/ 0 w 2588"/>
                <a:gd name="T19" fmla="*/ 0 h 6713"/>
                <a:gd name="T20" fmla="*/ 0 w 2588"/>
                <a:gd name="T21" fmla="*/ 0 h 6713"/>
                <a:gd name="T22" fmla="*/ 0 w 2588"/>
                <a:gd name="T23" fmla="*/ 0 h 6713"/>
                <a:gd name="T24" fmla="*/ 0 w 2588"/>
                <a:gd name="T25" fmla="*/ 0 h 6713"/>
                <a:gd name="T26" fmla="*/ 0 w 2588"/>
                <a:gd name="T27" fmla="*/ 0 h 6713"/>
                <a:gd name="T28" fmla="*/ 0 w 2588"/>
                <a:gd name="T29" fmla="*/ 0 h 6713"/>
                <a:gd name="T30" fmla="*/ 0 w 2588"/>
                <a:gd name="T31" fmla="*/ 0 h 6713"/>
                <a:gd name="T32" fmla="*/ 0 w 2588"/>
                <a:gd name="T33" fmla="*/ 0 h 6713"/>
                <a:gd name="T34" fmla="*/ 0 w 2588"/>
                <a:gd name="T35" fmla="*/ 0 h 6713"/>
                <a:gd name="T36" fmla="*/ 0 w 2588"/>
                <a:gd name="T37" fmla="*/ 0 h 6713"/>
                <a:gd name="T38" fmla="*/ 0 w 2588"/>
                <a:gd name="T39" fmla="*/ 0 h 6713"/>
                <a:gd name="T40" fmla="*/ 0 w 2588"/>
                <a:gd name="T41" fmla="*/ 0 h 6713"/>
                <a:gd name="T42" fmla="*/ 0 w 2588"/>
                <a:gd name="T43" fmla="*/ 0 h 6713"/>
                <a:gd name="T44" fmla="*/ 0 w 2588"/>
                <a:gd name="T45" fmla="*/ 0 h 6713"/>
                <a:gd name="T46" fmla="*/ 0 w 2588"/>
                <a:gd name="T47" fmla="*/ 0 h 6713"/>
                <a:gd name="T48" fmla="*/ 0 w 2588"/>
                <a:gd name="T49" fmla="*/ 0 h 6713"/>
                <a:gd name="T50" fmla="*/ 0 w 2588"/>
                <a:gd name="T51" fmla="*/ 0 h 6713"/>
                <a:gd name="T52" fmla="*/ 0 w 2588"/>
                <a:gd name="T53" fmla="*/ 0 h 67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88"/>
                <a:gd name="T82" fmla="*/ 0 h 6713"/>
                <a:gd name="T83" fmla="*/ 2588 w 2588"/>
                <a:gd name="T84" fmla="*/ 6713 h 67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88" h="6713">
                  <a:moveTo>
                    <a:pt x="974" y="0"/>
                  </a:moveTo>
                  <a:lnTo>
                    <a:pt x="969" y="0"/>
                  </a:lnTo>
                  <a:lnTo>
                    <a:pt x="962" y="2"/>
                  </a:lnTo>
                  <a:lnTo>
                    <a:pt x="958" y="2"/>
                  </a:lnTo>
                  <a:lnTo>
                    <a:pt x="954" y="5"/>
                  </a:lnTo>
                  <a:lnTo>
                    <a:pt x="950" y="5"/>
                  </a:lnTo>
                  <a:lnTo>
                    <a:pt x="946" y="7"/>
                  </a:lnTo>
                  <a:lnTo>
                    <a:pt x="939" y="7"/>
                  </a:lnTo>
                  <a:lnTo>
                    <a:pt x="934" y="9"/>
                  </a:lnTo>
                  <a:lnTo>
                    <a:pt x="875" y="21"/>
                  </a:lnTo>
                  <a:lnTo>
                    <a:pt x="812" y="37"/>
                  </a:lnTo>
                  <a:lnTo>
                    <a:pt x="751" y="54"/>
                  </a:lnTo>
                  <a:lnTo>
                    <a:pt x="691" y="73"/>
                  </a:lnTo>
                  <a:lnTo>
                    <a:pt x="631" y="92"/>
                  </a:lnTo>
                  <a:lnTo>
                    <a:pt x="573" y="112"/>
                  </a:lnTo>
                  <a:lnTo>
                    <a:pt x="512" y="136"/>
                  </a:lnTo>
                  <a:lnTo>
                    <a:pt x="455" y="159"/>
                  </a:lnTo>
                  <a:lnTo>
                    <a:pt x="396" y="185"/>
                  </a:lnTo>
                  <a:lnTo>
                    <a:pt x="338" y="213"/>
                  </a:lnTo>
                  <a:lnTo>
                    <a:pt x="283" y="239"/>
                  </a:lnTo>
                  <a:lnTo>
                    <a:pt x="224" y="270"/>
                  </a:lnTo>
                  <a:lnTo>
                    <a:pt x="166" y="297"/>
                  </a:lnTo>
                  <a:lnTo>
                    <a:pt x="112" y="329"/>
                  </a:lnTo>
                  <a:lnTo>
                    <a:pt x="56" y="362"/>
                  </a:lnTo>
                  <a:lnTo>
                    <a:pt x="0" y="394"/>
                  </a:lnTo>
                  <a:lnTo>
                    <a:pt x="2588" y="67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DF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7"/>
            <p:cNvSpPr>
              <a:spLocks/>
            </p:cNvSpPr>
            <p:nvPr/>
          </p:nvSpPr>
          <p:spPr bwMode="auto">
            <a:xfrm>
              <a:off x="30636" y="13195"/>
              <a:ext cx="333" cy="474"/>
            </a:xfrm>
            <a:custGeom>
              <a:avLst/>
              <a:gdLst>
                <a:gd name="T0" fmla="*/ 0 w 3996"/>
                <a:gd name="T1" fmla="*/ 0 h 5693"/>
                <a:gd name="T2" fmla="*/ 0 w 3996"/>
                <a:gd name="T3" fmla="*/ 0 h 5693"/>
                <a:gd name="T4" fmla="*/ 0 w 3996"/>
                <a:gd name="T5" fmla="*/ 0 h 5693"/>
                <a:gd name="T6" fmla="*/ 0 w 3996"/>
                <a:gd name="T7" fmla="*/ 0 h 5693"/>
                <a:gd name="T8" fmla="*/ 0 w 3996"/>
                <a:gd name="T9" fmla="*/ 0 h 5693"/>
                <a:gd name="T10" fmla="*/ 0 w 3996"/>
                <a:gd name="T11" fmla="*/ 0 h 5693"/>
                <a:gd name="T12" fmla="*/ 0 w 3996"/>
                <a:gd name="T13" fmla="*/ 0 h 5693"/>
                <a:gd name="T14" fmla="*/ 0 w 3996"/>
                <a:gd name="T15" fmla="*/ 0 h 5693"/>
                <a:gd name="T16" fmla="*/ 0 w 3996"/>
                <a:gd name="T17" fmla="*/ 0 h 5693"/>
                <a:gd name="T18" fmla="*/ 0 w 3996"/>
                <a:gd name="T19" fmla="*/ 0 h 5693"/>
                <a:gd name="T20" fmla="*/ 0 w 3996"/>
                <a:gd name="T21" fmla="*/ 0 h 5693"/>
                <a:gd name="T22" fmla="*/ 0 w 3996"/>
                <a:gd name="T23" fmla="*/ 0 h 5693"/>
                <a:gd name="T24" fmla="*/ 0 w 3996"/>
                <a:gd name="T25" fmla="*/ 0 h 5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6"/>
                <a:gd name="T40" fmla="*/ 0 h 5693"/>
                <a:gd name="T41" fmla="*/ 3996 w 3996"/>
                <a:gd name="T42" fmla="*/ 5693 h 56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6" h="5693">
                  <a:moveTo>
                    <a:pt x="621" y="0"/>
                  </a:moveTo>
                  <a:lnTo>
                    <a:pt x="579" y="42"/>
                  </a:lnTo>
                  <a:lnTo>
                    <a:pt x="536" y="83"/>
                  </a:lnTo>
                  <a:lnTo>
                    <a:pt x="497" y="124"/>
                  </a:lnTo>
                  <a:lnTo>
                    <a:pt x="457" y="164"/>
                  </a:lnTo>
                  <a:lnTo>
                    <a:pt x="377" y="251"/>
                  </a:lnTo>
                  <a:lnTo>
                    <a:pt x="299" y="337"/>
                  </a:lnTo>
                  <a:lnTo>
                    <a:pt x="222" y="427"/>
                  </a:lnTo>
                  <a:lnTo>
                    <a:pt x="147" y="515"/>
                  </a:lnTo>
                  <a:lnTo>
                    <a:pt x="74" y="608"/>
                  </a:lnTo>
                  <a:lnTo>
                    <a:pt x="0" y="699"/>
                  </a:lnTo>
                  <a:lnTo>
                    <a:pt x="3996" y="5693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FF0A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8"/>
            <p:cNvSpPr>
              <a:spLocks/>
            </p:cNvSpPr>
            <p:nvPr/>
          </p:nvSpPr>
          <p:spPr bwMode="auto">
            <a:xfrm>
              <a:off x="30688" y="13143"/>
              <a:ext cx="281" cy="526"/>
            </a:xfrm>
            <a:custGeom>
              <a:avLst/>
              <a:gdLst>
                <a:gd name="T0" fmla="*/ 0 w 3375"/>
                <a:gd name="T1" fmla="*/ 0 h 6319"/>
                <a:gd name="T2" fmla="*/ 0 w 3375"/>
                <a:gd name="T3" fmla="*/ 0 h 6319"/>
                <a:gd name="T4" fmla="*/ 0 w 3375"/>
                <a:gd name="T5" fmla="*/ 0 h 6319"/>
                <a:gd name="T6" fmla="*/ 0 w 3375"/>
                <a:gd name="T7" fmla="*/ 0 h 6319"/>
                <a:gd name="T8" fmla="*/ 0 w 3375"/>
                <a:gd name="T9" fmla="*/ 0 h 6319"/>
                <a:gd name="T10" fmla="*/ 0 w 3375"/>
                <a:gd name="T11" fmla="*/ 0 h 6319"/>
                <a:gd name="T12" fmla="*/ 0 w 3375"/>
                <a:gd name="T13" fmla="*/ 0 h 6319"/>
                <a:gd name="T14" fmla="*/ 0 w 3375"/>
                <a:gd name="T15" fmla="*/ 0 h 6319"/>
                <a:gd name="T16" fmla="*/ 0 w 3375"/>
                <a:gd name="T17" fmla="*/ 0 h 6319"/>
                <a:gd name="T18" fmla="*/ 0 w 3375"/>
                <a:gd name="T19" fmla="*/ 0 h 6319"/>
                <a:gd name="T20" fmla="*/ 0 w 3375"/>
                <a:gd name="T21" fmla="*/ 0 h 6319"/>
                <a:gd name="T22" fmla="*/ 0 w 3375"/>
                <a:gd name="T23" fmla="*/ 0 h 6319"/>
                <a:gd name="T24" fmla="*/ 0 w 3375"/>
                <a:gd name="T25" fmla="*/ 0 h 6319"/>
                <a:gd name="T26" fmla="*/ 0 w 3375"/>
                <a:gd name="T27" fmla="*/ 0 h 6319"/>
                <a:gd name="T28" fmla="*/ 0 w 3375"/>
                <a:gd name="T29" fmla="*/ 0 h 6319"/>
                <a:gd name="T30" fmla="*/ 0 w 3375"/>
                <a:gd name="T31" fmla="*/ 0 h 6319"/>
                <a:gd name="T32" fmla="*/ 0 w 3375"/>
                <a:gd name="T33" fmla="*/ 0 h 6319"/>
                <a:gd name="T34" fmla="*/ 0 w 3375"/>
                <a:gd name="T35" fmla="*/ 0 h 6319"/>
                <a:gd name="T36" fmla="*/ 0 w 3375"/>
                <a:gd name="T37" fmla="*/ 0 h 6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75"/>
                <a:gd name="T58" fmla="*/ 0 h 6319"/>
                <a:gd name="T59" fmla="*/ 3375 w 3375"/>
                <a:gd name="T60" fmla="*/ 6319 h 6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75" h="6319">
                  <a:moveTo>
                    <a:pt x="787" y="0"/>
                  </a:moveTo>
                  <a:lnTo>
                    <a:pt x="736" y="32"/>
                  </a:lnTo>
                  <a:lnTo>
                    <a:pt x="683" y="67"/>
                  </a:lnTo>
                  <a:lnTo>
                    <a:pt x="632" y="101"/>
                  </a:lnTo>
                  <a:lnTo>
                    <a:pt x="580" y="136"/>
                  </a:lnTo>
                  <a:lnTo>
                    <a:pt x="531" y="174"/>
                  </a:lnTo>
                  <a:lnTo>
                    <a:pt x="479" y="211"/>
                  </a:lnTo>
                  <a:lnTo>
                    <a:pt x="430" y="249"/>
                  </a:lnTo>
                  <a:lnTo>
                    <a:pt x="381" y="289"/>
                  </a:lnTo>
                  <a:lnTo>
                    <a:pt x="331" y="328"/>
                  </a:lnTo>
                  <a:lnTo>
                    <a:pt x="284" y="368"/>
                  </a:lnTo>
                  <a:lnTo>
                    <a:pt x="233" y="409"/>
                  </a:lnTo>
                  <a:lnTo>
                    <a:pt x="186" y="450"/>
                  </a:lnTo>
                  <a:lnTo>
                    <a:pt x="139" y="496"/>
                  </a:lnTo>
                  <a:lnTo>
                    <a:pt x="91" y="539"/>
                  </a:lnTo>
                  <a:lnTo>
                    <a:pt x="44" y="581"/>
                  </a:lnTo>
                  <a:lnTo>
                    <a:pt x="0" y="626"/>
                  </a:lnTo>
                  <a:lnTo>
                    <a:pt x="3375" y="6319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DC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30834" y="13089"/>
              <a:ext cx="135" cy="580"/>
            </a:xfrm>
            <a:custGeom>
              <a:avLst/>
              <a:gdLst>
                <a:gd name="T0" fmla="*/ 0 w 1614"/>
                <a:gd name="T1" fmla="*/ 0 h 6965"/>
                <a:gd name="T2" fmla="*/ 0 w 1614"/>
                <a:gd name="T3" fmla="*/ 0 h 6965"/>
                <a:gd name="T4" fmla="*/ 0 w 1614"/>
                <a:gd name="T5" fmla="*/ 0 h 6965"/>
                <a:gd name="T6" fmla="*/ 0 w 1614"/>
                <a:gd name="T7" fmla="*/ 0 h 6965"/>
                <a:gd name="T8" fmla="*/ 0 w 1614"/>
                <a:gd name="T9" fmla="*/ 0 h 6965"/>
                <a:gd name="T10" fmla="*/ 0 w 1614"/>
                <a:gd name="T11" fmla="*/ 0 h 6965"/>
                <a:gd name="T12" fmla="*/ 0 w 1614"/>
                <a:gd name="T13" fmla="*/ 0 h 6965"/>
                <a:gd name="T14" fmla="*/ 0 w 1614"/>
                <a:gd name="T15" fmla="*/ 0 h 6965"/>
                <a:gd name="T16" fmla="*/ 0 w 1614"/>
                <a:gd name="T17" fmla="*/ 0 h 6965"/>
                <a:gd name="T18" fmla="*/ 0 w 1614"/>
                <a:gd name="T19" fmla="*/ 0 h 6965"/>
                <a:gd name="T20" fmla="*/ 0 w 1614"/>
                <a:gd name="T21" fmla="*/ 0 h 6965"/>
                <a:gd name="T22" fmla="*/ 0 w 1614"/>
                <a:gd name="T23" fmla="*/ 0 h 69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4"/>
                <a:gd name="T37" fmla="*/ 0 h 6965"/>
                <a:gd name="T38" fmla="*/ 1614 w 1614"/>
                <a:gd name="T39" fmla="*/ 6965 h 69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4" h="6965">
                  <a:moveTo>
                    <a:pt x="1229" y="2117"/>
                  </a:moveTo>
                  <a:lnTo>
                    <a:pt x="1060" y="0"/>
                  </a:lnTo>
                  <a:lnTo>
                    <a:pt x="934" y="32"/>
                  </a:lnTo>
                  <a:lnTo>
                    <a:pt x="807" y="62"/>
                  </a:lnTo>
                  <a:lnTo>
                    <a:pt x="675" y="95"/>
                  </a:lnTo>
                  <a:lnTo>
                    <a:pt x="544" y="127"/>
                  </a:lnTo>
                  <a:lnTo>
                    <a:pt x="411" y="157"/>
                  </a:lnTo>
                  <a:lnTo>
                    <a:pt x="275" y="190"/>
                  </a:lnTo>
                  <a:lnTo>
                    <a:pt x="138" y="222"/>
                  </a:lnTo>
                  <a:lnTo>
                    <a:pt x="0" y="252"/>
                  </a:lnTo>
                  <a:lnTo>
                    <a:pt x="1614" y="6965"/>
                  </a:lnTo>
                  <a:lnTo>
                    <a:pt x="1229" y="2117"/>
                  </a:lnTo>
                  <a:close/>
                </a:path>
              </a:pathLst>
            </a:custGeom>
            <a:solidFill>
              <a:srgbClr val="FFE14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30923" y="13068"/>
              <a:ext cx="94" cy="601"/>
            </a:xfrm>
            <a:custGeom>
              <a:avLst/>
              <a:gdLst>
                <a:gd name="T0" fmla="*/ 0 w 1127"/>
                <a:gd name="T1" fmla="*/ 0 h 7217"/>
                <a:gd name="T2" fmla="*/ 0 w 1127"/>
                <a:gd name="T3" fmla="*/ 0 h 7217"/>
                <a:gd name="T4" fmla="*/ 0 w 1127"/>
                <a:gd name="T5" fmla="*/ 0 h 7217"/>
                <a:gd name="T6" fmla="*/ 0 w 1127"/>
                <a:gd name="T7" fmla="*/ 0 h 7217"/>
                <a:gd name="T8" fmla="*/ 0 w 1127"/>
                <a:gd name="T9" fmla="*/ 0 h 7217"/>
                <a:gd name="T10" fmla="*/ 0 w 1127"/>
                <a:gd name="T11" fmla="*/ 0 h 7217"/>
                <a:gd name="T12" fmla="*/ 0 w 1127"/>
                <a:gd name="T13" fmla="*/ 0 h 7217"/>
                <a:gd name="T14" fmla="*/ 0 w 1127"/>
                <a:gd name="T15" fmla="*/ 0 h 7217"/>
                <a:gd name="T16" fmla="*/ 0 w 1127"/>
                <a:gd name="T17" fmla="*/ 0 h 7217"/>
                <a:gd name="T18" fmla="*/ 0 w 1127"/>
                <a:gd name="T19" fmla="*/ 0 h 7217"/>
                <a:gd name="T20" fmla="*/ 0 w 1127"/>
                <a:gd name="T21" fmla="*/ 0 h 7217"/>
                <a:gd name="T22" fmla="*/ 0 w 1127"/>
                <a:gd name="T23" fmla="*/ 0 h 7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7"/>
                <a:gd name="T37" fmla="*/ 0 h 7217"/>
                <a:gd name="T38" fmla="*/ 1127 w 1127"/>
                <a:gd name="T39" fmla="*/ 7217 h 72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7" h="7217">
                  <a:moveTo>
                    <a:pt x="554" y="7217"/>
                  </a:moveTo>
                  <a:lnTo>
                    <a:pt x="1127" y="0"/>
                  </a:lnTo>
                  <a:lnTo>
                    <a:pt x="989" y="28"/>
                  </a:lnTo>
                  <a:lnTo>
                    <a:pt x="851" y="56"/>
                  </a:lnTo>
                  <a:lnTo>
                    <a:pt x="714" y="87"/>
                  </a:lnTo>
                  <a:lnTo>
                    <a:pt x="574" y="119"/>
                  </a:lnTo>
                  <a:lnTo>
                    <a:pt x="432" y="151"/>
                  </a:lnTo>
                  <a:lnTo>
                    <a:pt x="290" y="183"/>
                  </a:lnTo>
                  <a:lnTo>
                    <a:pt x="146" y="217"/>
                  </a:lnTo>
                  <a:lnTo>
                    <a:pt x="0" y="252"/>
                  </a:lnTo>
                  <a:lnTo>
                    <a:pt x="169" y="2369"/>
                  </a:lnTo>
                  <a:lnTo>
                    <a:pt x="554" y="7217"/>
                  </a:lnTo>
                  <a:close/>
                </a:path>
              </a:pathLst>
            </a:custGeom>
            <a:solidFill>
              <a:srgbClr val="FFDE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0534" y="13366"/>
              <a:ext cx="435" cy="303"/>
            </a:xfrm>
            <a:custGeom>
              <a:avLst/>
              <a:gdLst>
                <a:gd name="T0" fmla="*/ 0 w 5215"/>
                <a:gd name="T1" fmla="*/ 0 h 3636"/>
                <a:gd name="T2" fmla="*/ 0 w 5215"/>
                <a:gd name="T3" fmla="*/ 0 h 3636"/>
                <a:gd name="T4" fmla="*/ 0 w 5215"/>
                <a:gd name="T5" fmla="*/ 0 h 3636"/>
                <a:gd name="T6" fmla="*/ 0 w 5215"/>
                <a:gd name="T7" fmla="*/ 0 h 3636"/>
                <a:gd name="T8" fmla="*/ 0 w 5215"/>
                <a:gd name="T9" fmla="*/ 0 h 3636"/>
                <a:gd name="T10" fmla="*/ 0 w 5215"/>
                <a:gd name="T11" fmla="*/ 0 h 3636"/>
                <a:gd name="T12" fmla="*/ 0 w 5215"/>
                <a:gd name="T13" fmla="*/ 0 h 3636"/>
                <a:gd name="T14" fmla="*/ 0 w 5215"/>
                <a:gd name="T15" fmla="*/ 0 h 3636"/>
                <a:gd name="T16" fmla="*/ 0 w 5215"/>
                <a:gd name="T17" fmla="*/ 0 h 3636"/>
                <a:gd name="T18" fmla="*/ 0 w 5215"/>
                <a:gd name="T19" fmla="*/ 0 h 3636"/>
                <a:gd name="T20" fmla="*/ 0 w 5215"/>
                <a:gd name="T21" fmla="*/ 0 h 36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15"/>
                <a:gd name="T34" fmla="*/ 0 h 3636"/>
                <a:gd name="T35" fmla="*/ 5215 w 5215"/>
                <a:gd name="T36" fmla="*/ 3636 h 36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15" h="3636">
                  <a:moveTo>
                    <a:pt x="332" y="0"/>
                  </a:moveTo>
                  <a:lnTo>
                    <a:pt x="287" y="82"/>
                  </a:lnTo>
                  <a:lnTo>
                    <a:pt x="241" y="164"/>
                  </a:lnTo>
                  <a:lnTo>
                    <a:pt x="198" y="245"/>
                  </a:lnTo>
                  <a:lnTo>
                    <a:pt x="158" y="323"/>
                  </a:lnTo>
                  <a:lnTo>
                    <a:pt x="117" y="403"/>
                  </a:lnTo>
                  <a:lnTo>
                    <a:pt x="78" y="480"/>
                  </a:lnTo>
                  <a:lnTo>
                    <a:pt x="37" y="558"/>
                  </a:lnTo>
                  <a:lnTo>
                    <a:pt x="0" y="631"/>
                  </a:lnTo>
                  <a:lnTo>
                    <a:pt x="5215" y="36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EF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0595" y="13253"/>
              <a:ext cx="374" cy="416"/>
            </a:xfrm>
            <a:custGeom>
              <a:avLst/>
              <a:gdLst>
                <a:gd name="T0" fmla="*/ 0 w 4487"/>
                <a:gd name="T1" fmla="*/ 0 h 4994"/>
                <a:gd name="T2" fmla="*/ 0 w 4487"/>
                <a:gd name="T3" fmla="*/ 0 h 4994"/>
                <a:gd name="T4" fmla="*/ 0 w 4487"/>
                <a:gd name="T5" fmla="*/ 0 h 4994"/>
                <a:gd name="T6" fmla="*/ 0 w 4487"/>
                <a:gd name="T7" fmla="*/ 0 h 4994"/>
                <a:gd name="T8" fmla="*/ 0 w 4487"/>
                <a:gd name="T9" fmla="*/ 0 h 4994"/>
                <a:gd name="T10" fmla="*/ 0 w 4487"/>
                <a:gd name="T11" fmla="*/ 0 h 4994"/>
                <a:gd name="T12" fmla="*/ 0 w 4487"/>
                <a:gd name="T13" fmla="*/ 0 h 4994"/>
                <a:gd name="T14" fmla="*/ 0 w 4487"/>
                <a:gd name="T15" fmla="*/ 0 h 4994"/>
                <a:gd name="T16" fmla="*/ 0 w 4487"/>
                <a:gd name="T17" fmla="*/ 0 h 4994"/>
                <a:gd name="T18" fmla="*/ 0 w 4487"/>
                <a:gd name="T19" fmla="*/ 0 h 4994"/>
                <a:gd name="T20" fmla="*/ 0 w 4487"/>
                <a:gd name="T21" fmla="*/ 0 h 4994"/>
                <a:gd name="T22" fmla="*/ 0 w 4487"/>
                <a:gd name="T23" fmla="*/ 0 h 49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87"/>
                <a:gd name="T37" fmla="*/ 0 h 4994"/>
                <a:gd name="T38" fmla="*/ 4487 w 4487"/>
                <a:gd name="T39" fmla="*/ 4994 h 49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87" h="4994">
                  <a:moveTo>
                    <a:pt x="4487" y="4994"/>
                  </a:moveTo>
                  <a:lnTo>
                    <a:pt x="491" y="0"/>
                  </a:lnTo>
                  <a:lnTo>
                    <a:pt x="427" y="83"/>
                  </a:lnTo>
                  <a:lnTo>
                    <a:pt x="362" y="170"/>
                  </a:lnTo>
                  <a:lnTo>
                    <a:pt x="299" y="258"/>
                  </a:lnTo>
                  <a:lnTo>
                    <a:pt x="237" y="342"/>
                  </a:lnTo>
                  <a:lnTo>
                    <a:pt x="176" y="430"/>
                  </a:lnTo>
                  <a:lnTo>
                    <a:pt x="117" y="517"/>
                  </a:lnTo>
                  <a:lnTo>
                    <a:pt x="58" y="604"/>
                  </a:lnTo>
                  <a:lnTo>
                    <a:pt x="0" y="693"/>
                  </a:lnTo>
                  <a:lnTo>
                    <a:pt x="741" y="1401"/>
                  </a:lnTo>
                  <a:lnTo>
                    <a:pt x="4487" y="4994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0491" y="13470"/>
              <a:ext cx="478" cy="199"/>
            </a:xfrm>
            <a:custGeom>
              <a:avLst/>
              <a:gdLst>
                <a:gd name="T0" fmla="*/ 0 w 5734"/>
                <a:gd name="T1" fmla="*/ 0 h 2394"/>
                <a:gd name="T2" fmla="*/ 0 w 5734"/>
                <a:gd name="T3" fmla="*/ 0 h 2394"/>
                <a:gd name="T4" fmla="*/ 0 w 5734"/>
                <a:gd name="T5" fmla="*/ 0 h 2394"/>
                <a:gd name="T6" fmla="*/ 0 w 5734"/>
                <a:gd name="T7" fmla="*/ 0 h 2394"/>
                <a:gd name="T8" fmla="*/ 0 w 5734"/>
                <a:gd name="T9" fmla="*/ 0 h 2394"/>
                <a:gd name="T10" fmla="*/ 0 w 5734"/>
                <a:gd name="T11" fmla="*/ 0 h 2394"/>
                <a:gd name="T12" fmla="*/ 0 w 5734"/>
                <a:gd name="T13" fmla="*/ 0 h 2394"/>
                <a:gd name="T14" fmla="*/ 0 w 5734"/>
                <a:gd name="T15" fmla="*/ 0 h 2394"/>
                <a:gd name="T16" fmla="*/ 0 w 5734"/>
                <a:gd name="T17" fmla="*/ 0 h 2394"/>
                <a:gd name="T18" fmla="*/ 0 w 5734"/>
                <a:gd name="T19" fmla="*/ 0 h 2394"/>
                <a:gd name="T20" fmla="*/ 0 w 5734"/>
                <a:gd name="T21" fmla="*/ 0 h 2394"/>
                <a:gd name="T22" fmla="*/ 0 w 5734"/>
                <a:gd name="T23" fmla="*/ 0 h 23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34"/>
                <a:gd name="T37" fmla="*/ 0 h 2394"/>
                <a:gd name="T38" fmla="*/ 5734 w 5734"/>
                <a:gd name="T39" fmla="*/ 2394 h 23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34" h="2394">
                  <a:moveTo>
                    <a:pt x="239" y="0"/>
                  </a:moveTo>
                  <a:lnTo>
                    <a:pt x="184" y="128"/>
                  </a:lnTo>
                  <a:lnTo>
                    <a:pt x="136" y="244"/>
                  </a:lnTo>
                  <a:lnTo>
                    <a:pt x="95" y="345"/>
                  </a:lnTo>
                  <a:lnTo>
                    <a:pt x="63" y="431"/>
                  </a:lnTo>
                  <a:lnTo>
                    <a:pt x="35" y="497"/>
                  </a:lnTo>
                  <a:lnTo>
                    <a:pt x="18" y="550"/>
                  </a:lnTo>
                  <a:lnTo>
                    <a:pt x="4" y="580"/>
                  </a:lnTo>
                  <a:lnTo>
                    <a:pt x="0" y="590"/>
                  </a:lnTo>
                  <a:lnTo>
                    <a:pt x="2" y="595"/>
                  </a:lnTo>
                  <a:lnTo>
                    <a:pt x="5734" y="2394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E86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30491" y="13519"/>
              <a:ext cx="478" cy="150"/>
            </a:xfrm>
            <a:custGeom>
              <a:avLst/>
              <a:gdLst>
                <a:gd name="T0" fmla="*/ 0 w 5732"/>
                <a:gd name="T1" fmla="*/ 0 h 1799"/>
                <a:gd name="T2" fmla="*/ 0 w 5732"/>
                <a:gd name="T3" fmla="*/ 0 h 1799"/>
                <a:gd name="T4" fmla="*/ 0 w 5732"/>
                <a:gd name="T5" fmla="*/ 0 h 1799"/>
                <a:gd name="T6" fmla="*/ 0 w 5732"/>
                <a:gd name="T7" fmla="*/ 0 h 17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32"/>
                <a:gd name="T13" fmla="*/ 0 h 1799"/>
                <a:gd name="T14" fmla="*/ 5732 w 5732"/>
                <a:gd name="T15" fmla="*/ 1799 h 17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32" h="1799">
                  <a:moveTo>
                    <a:pt x="0" y="0"/>
                  </a:moveTo>
                  <a:lnTo>
                    <a:pt x="223" y="678"/>
                  </a:lnTo>
                  <a:lnTo>
                    <a:pt x="5732" y="1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30511" y="13419"/>
              <a:ext cx="458" cy="250"/>
            </a:xfrm>
            <a:custGeom>
              <a:avLst/>
              <a:gdLst>
                <a:gd name="T0" fmla="*/ 0 w 5495"/>
                <a:gd name="T1" fmla="*/ 0 h 3005"/>
                <a:gd name="T2" fmla="*/ 0 w 5495"/>
                <a:gd name="T3" fmla="*/ 0 h 3005"/>
                <a:gd name="T4" fmla="*/ 0 w 5495"/>
                <a:gd name="T5" fmla="*/ 0 h 3005"/>
                <a:gd name="T6" fmla="*/ 0 w 5495"/>
                <a:gd name="T7" fmla="*/ 0 h 3005"/>
                <a:gd name="T8" fmla="*/ 0 w 5495"/>
                <a:gd name="T9" fmla="*/ 0 h 3005"/>
                <a:gd name="T10" fmla="*/ 0 w 5495"/>
                <a:gd name="T11" fmla="*/ 0 h 3005"/>
                <a:gd name="T12" fmla="*/ 0 w 5495"/>
                <a:gd name="T13" fmla="*/ 0 h 3005"/>
                <a:gd name="T14" fmla="*/ 0 w 5495"/>
                <a:gd name="T15" fmla="*/ 0 h 3005"/>
                <a:gd name="T16" fmla="*/ 0 w 5495"/>
                <a:gd name="T17" fmla="*/ 0 h 3005"/>
                <a:gd name="T18" fmla="*/ 0 w 5495"/>
                <a:gd name="T19" fmla="*/ 0 h 3005"/>
                <a:gd name="T20" fmla="*/ 0 w 5495"/>
                <a:gd name="T21" fmla="*/ 0 h 30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95"/>
                <a:gd name="T34" fmla="*/ 0 h 3005"/>
                <a:gd name="T35" fmla="*/ 5495 w 5495"/>
                <a:gd name="T36" fmla="*/ 3005 h 30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95" h="3005">
                  <a:moveTo>
                    <a:pt x="280" y="0"/>
                  </a:moveTo>
                  <a:lnTo>
                    <a:pt x="239" y="86"/>
                  </a:lnTo>
                  <a:lnTo>
                    <a:pt x="203" y="166"/>
                  </a:lnTo>
                  <a:lnTo>
                    <a:pt x="164" y="247"/>
                  </a:lnTo>
                  <a:lnTo>
                    <a:pt x="130" y="325"/>
                  </a:lnTo>
                  <a:lnTo>
                    <a:pt x="95" y="401"/>
                  </a:lnTo>
                  <a:lnTo>
                    <a:pt x="63" y="472"/>
                  </a:lnTo>
                  <a:lnTo>
                    <a:pt x="31" y="543"/>
                  </a:lnTo>
                  <a:lnTo>
                    <a:pt x="0" y="611"/>
                  </a:lnTo>
                  <a:lnTo>
                    <a:pt x="5495" y="300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E35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30969" y="13056"/>
              <a:ext cx="147" cy="613"/>
            </a:xfrm>
            <a:custGeom>
              <a:avLst/>
              <a:gdLst>
                <a:gd name="T0" fmla="*/ 0 w 1768"/>
                <a:gd name="T1" fmla="*/ 0 h 7359"/>
                <a:gd name="T2" fmla="*/ 0 w 1768"/>
                <a:gd name="T3" fmla="*/ 0 h 7359"/>
                <a:gd name="T4" fmla="*/ 0 w 1768"/>
                <a:gd name="T5" fmla="*/ 0 h 7359"/>
                <a:gd name="T6" fmla="*/ 0 w 1768"/>
                <a:gd name="T7" fmla="*/ 0 h 7359"/>
                <a:gd name="T8" fmla="*/ 0 w 1768"/>
                <a:gd name="T9" fmla="*/ 0 h 7359"/>
                <a:gd name="T10" fmla="*/ 0 w 1768"/>
                <a:gd name="T11" fmla="*/ 0 h 7359"/>
                <a:gd name="T12" fmla="*/ 0 w 1768"/>
                <a:gd name="T13" fmla="*/ 0 h 7359"/>
                <a:gd name="T14" fmla="*/ 0 w 1768"/>
                <a:gd name="T15" fmla="*/ 0 h 7359"/>
                <a:gd name="T16" fmla="*/ 0 w 1768"/>
                <a:gd name="T17" fmla="*/ 0 h 7359"/>
                <a:gd name="T18" fmla="*/ 0 w 1768"/>
                <a:gd name="T19" fmla="*/ 0 h 7359"/>
                <a:gd name="T20" fmla="*/ 0 w 1768"/>
                <a:gd name="T21" fmla="*/ 0 h 7359"/>
                <a:gd name="T22" fmla="*/ 0 w 1768"/>
                <a:gd name="T23" fmla="*/ 0 h 7359"/>
                <a:gd name="T24" fmla="*/ 0 w 1768"/>
                <a:gd name="T25" fmla="*/ 0 h 7359"/>
                <a:gd name="T26" fmla="*/ 0 w 1768"/>
                <a:gd name="T27" fmla="*/ 0 h 7359"/>
                <a:gd name="T28" fmla="*/ 0 w 1768"/>
                <a:gd name="T29" fmla="*/ 0 h 7359"/>
                <a:gd name="T30" fmla="*/ 0 w 1768"/>
                <a:gd name="T31" fmla="*/ 0 h 7359"/>
                <a:gd name="T32" fmla="*/ 0 w 1768"/>
                <a:gd name="T33" fmla="*/ 0 h 7359"/>
                <a:gd name="T34" fmla="*/ 0 w 1768"/>
                <a:gd name="T35" fmla="*/ 0 h 7359"/>
                <a:gd name="T36" fmla="*/ 0 w 1768"/>
                <a:gd name="T37" fmla="*/ 0 h 73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8"/>
                <a:gd name="T58" fmla="*/ 0 h 7359"/>
                <a:gd name="T59" fmla="*/ 1768 w 1768"/>
                <a:gd name="T60" fmla="*/ 7359 h 73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8" h="7359">
                  <a:moveTo>
                    <a:pt x="1768" y="0"/>
                  </a:moveTo>
                  <a:lnTo>
                    <a:pt x="1692" y="4"/>
                  </a:lnTo>
                  <a:lnTo>
                    <a:pt x="1615" y="6"/>
                  </a:lnTo>
                  <a:lnTo>
                    <a:pt x="1540" y="13"/>
                  </a:lnTo>
                  <a:lnTo>
                    <a:pt x="1467" y="18"/>
                  </a:lnTo>
                  <a:lnTo>
                    <a:pt x="1391" y="24"/>
                  </a:lnTo>
                  <a:lnTo>
                    <a:pt x="1318" y="32"/>
                  </a:lnTo>
                  <a:lnTo>
                    <a:pt x="1242" y="39"/>
                  </a:lnTo>
                  <a:lnTo>
                    <a:pt x="1169" y="47"/>
                  </a:lnTo>
                  <a:lnTo>
                    <a:pt x="1094" y="59"/>
                  </a:lnTo>
                  <a:lnTo>
                    <a:pt x="1021" y="67"/>
                  </a:lnTo>
                  <a:lnTo>
                    <a:pt x="946" y="77"/>
                  </a:lnTo>
                  <a:lnTo>
                    <a:pt x="871" y="91"/>
                  </a:lnTo>
                  <a:lnTo>
                    <a:pt x="796" y="101"/>
                  </a:lnTo>
                  <a:lnTo>
                    <a:pt x="721" y="114"/>
                  </a:lnTo>
                  <a:lnTo>
                    <a:pt x="646" y="130"/>
                  </a:lnTo>
                  <a:lnTo>
                    <a:pt x="573" y="142"/>
                  </a:lnTo>
                  <a:lnTo>
                    <a:pt x="0" y="7359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DF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30562" y="13311"/>
              <a:ext cx="407" cy="358"/>
            </a:xfrm>
            <a:custGeom>
              <a:avLst/>
              <a:gdLst>
                <a:gd name="T0" fmla="*/ 0 w 4883"/>
                <a:gd name="T1" fmla="*/ 0 h 4301"/>
                <a:gd name="T2" fmla="*/ 0 w 4883"/>
                <a:gd name="T3" fmla="*/ 0 h 4301"/>
                <a:gd name="T4" fmla="*/ 0 w 4883"/>
                <a:gd name="T5" fmla="*/ 0 h 4301"/>
                <a:gd name="T6" fmla="*/ 0 w 4883"/>
                <a:gd name="T7" fmla="*/ 0 h 4301"/>
                <a:gd name="T8" fmla="*/ 0 w 4883"/>
                <a:gd name="T9" fmla="*/ 0 h 4301"/>
                <a:gd name="T10" fmla="*/ 0 w 4883"/>
                <a:gd name="T11" fmla="*/ 0 h 4301"/>
                <a:gd name="T12" fmla="*/ 0 w 4883"/>
                <a:gd name="T13" fmla="*/ 0 h 4301"/>
                <a:gd name="T14" fmla="*/ 0 w 4883"/>
                <a:gd name="T15" fmla="*/ 0 h 4301"/>
                <a:gd name="T16" fmla="*/ 0 w 4883"/>
                <a:gd name="T17" fmla="*/ 0 h 4301"/>
                <a:gd name="T18" fmla="*/ 0 w 4883"/>
                <a:gd name="T19" fmla="*/ 0 h 4301"/>
                <a:gd name="T20" fmla="*/ 0 w 4883"/>
                <a:gd name="T21" fmla="*/ 0 h 4301"/>
                <a:gd name="T22" fmla="*/ 0 w 4883"/>
                <a:gd name="T23" fmla="*/ 0 h 4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83"/>
                <a:gd name="T37" fmla="*/ 0 h 4301"/>
                <a:gd name="T38" fmla="*/ 4883 w 4883"/>
                <a:gd name="T39" fmla="*/ 4301 h 4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83" h="4301">
                  <a:moveTo>
                    <a:pt x="1137" y="708"/>
                  </a:moveTo>
                  <a:lnTo>
                    <a:pt x="396" y="0"/>
                  </a:lnTo>
                  <a:lnTo>
                    <a:pt x="345" y="84"/>
                  </a:lnTo>
                  <a:lnTo>
                    <a:pt x="290" y="168"/>
                  </a:lnTo>
                  <a:lnTo>
                    <a:pt x="241" y="252"/>
                  </a:lnTo>
                  <a:lnTo>
                    <a:pt x="189" y="333"/>
                  </a:lnTo>
                  <a:lnTo>
                    <a:pt x="142" y="418"/>
                  </a:lnTo>
                  <a:lnTo>
                    <a:pt x="93" y="499"/>
                  </a:lnTo>
                  <a:lnTo>
                    <a:pt x="45" y="584"/>
                  </a:lnTo>
                  <a:lnTo>
                    <a:pt x="0" y="665"/>
                  </a:lnTo>
                  <a:lnTo>
                    <a:pt x="4883" y="4301"/>
                  </a:lnTo>
                  <a:lnTo>
                    <a:pt x="1137" y="708"/>
                  </a:lnTo>
                  <a:close/>
                </a:path>
              </a:pathLst>
            </a:custGeom>
            <a:solidFill>
              <a:srgbClr val="FFDE3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30969" y="13524"/>
              <a:ext cx="719" cy="145"/>
            </a:xfrm>
            <a:custGeom>
              <a:avLst/>
              <a:gdLst>
                <a:gd name="T0" fmla="*/ 0 w 8627"/>
                <a:gd name="T1" fmla="*/ 0 h 1743"/>
                <a:gd name="T2" fmla="*/ 0 w 8627"/>
                <a:gd name="T3" fmla="*/ 0 h 1743"/>
                <a:gd name="T4" fmla="*/ 0 w 8627"/>
                <a:gd name="T5" fmla="*/ 0 h 1743"/>
                <a:gd name="T6" fmla="*/ 0 w 8627"/>
                <a:gd name="T7" fmla="*/ 0 h 1743"/>
                <a:gd name="T8" fmla="*/ 0 w 8627"/>
                <a:gd name="T9" fmla="*/ 0 h 1743"/>
                <a:gd name="T10" fmla="*/ 0 w 8627"/>
                <a:gd name="T11" fmla="*/ 0 h 1743"/>
                <a:gd name="T12" fmla="*/ 0 w 8627"/>
                <a:gd name="T13" fmla="*/ 0 h 1743"/>
                <a:gd name="T14" fmla="*/ 0 w 8627"/>
                <a:gd name="T15" fmla="*/ 0 h 1743"/>
                <a:gd name="T16" fmla="*/ 0 w 8627"/>
                <a:gd name="T17" fmla="*/ 0 h 1743"/>
                <a:gd name="T18" fmla="*/ 0 w 8627"/>
                <a:gd name="T19" fmla="*/ 0 h 1743"/>
                <a:gd name="T20" fmla="*/ 0 w 8627"/>
                <a:gd name="T21" fmla="*/ 0 h 1743"/>
                <a:gd name="T22" fmla="*/ 0 w 8627"/>
                <a:gd name="T23" fmla="*/ 0 h 1743"/>
                <a:gd name="T24" fmla="*/ 0 w 8627"/>
                <a:gd name="T25" fmla="*/ 0 h 1743"/>
                <a:gd name="T26" fmla="*/ 0 w 8627"/>
                <a:gd name="T27" fmla="*/ 0 h 1743"/>
                <a:gd name="T28" fmla="*/ 0 w 8627"/>
                <a:gd name="T29" fmla="*/ 0 h 1743"/>
                <a:gd name="T30" fmla="*/ 0 w 8627"/>
                <a:gd name="T31" fmla="*/ 0 h 1743"/>
                <a:gd name="T32" fmla="*/ 0 w 8627"/>
                <a:gd name="T33" fmla="*/ 0 h 17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27"/>
                <a:gd name="T52" fmla="*/ 0 h 1743"/>
                <a:gd name="T53" fmla="*/ 8627 w 8627"/>
                <a:gd name="T54" fmla="*/ 1743 h 17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27" h="1743">
                  <a:moveTo>
                    <a:pt x="8627" y="878"/>
                  </a:moveTo>
                  <a:lnTo>
                    <a:pt x="8627" y="876"/>
                  </a:lnTo>
                  <a:lnTo>
                    <a:pt x="8627" y="874"/>
                  </a:lnTo>
                  <a:lnTo>
                    <a:pt x="8627" y="872"/>
                  </a:lnTo>
                  <a:lnTo>
                    <a:pt x="8627" y="870"/>
                  </a:lnTo>
                  <a:lnTo>
                    <a:pt x="8627" y="867"/>
                  </a:lnTo>
                  <a:lnTo>
                    <a:pt x="8627" y="865"/>
                  </a:lnTo>
                  <a:lnTo>
                    <a:pt x="8617" y="754"/>
                  </a:lnTo>
                  <a:lnTo>
                    <a:pt x="8609" y="641"/>
                  </a:lnTo>
                  <a:lnTo>
                    <a:pt x="8597" y="531"/>
                  </a:lnTo>
                  <a:lnTo>
                    <a:pt x="8589" y="422"/>
                  </a:lnTo>
                  <a:lnTo>
                    <a:pt x="8580" y="316"/>
                  </a:lnTo>
                  <a:lnTo>
                    <a:pt x="8574" y="209"/>
                  </a:lnTo>
                  <a:lnTo>
                    <a:pt x="8566" y="105"/>
                  </a:lnTo>
                  <a:lnTo>
                    <a:pt x="8559" y="0"/>
                  </a:lnTo>
                  <a:lnTo>
                    <a:pt x="0" y="1743"/>
                  </a:lnTo>
                  <a:lnTo>
                    <a:pt x="8627" y="878"/>
                  </a:lnTo>
                  <a:close/>
                </a:path>
              </a:pathLst>
            </a:custGeom>
            <a:solidFill>
              <a:srgbClr val="FFE14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30969" y="13448"/>
              <a:ext cx="713" cy="221"/>
            </a:xfrm>
            <a:custGeom>
              <a:avLst/>
              <a:gdLst>
                <a:gd name="T0" fmla="*/ 0 w 8559"/>
                <a:gd name="T1" fmla="*/ 0 h 2661"/>
                <a:gd name="T2" fmla="*/ 0 w 8559"/>
                <a:gd name="T3" fmla="*/ 0 h 2661"/>
                <a:gd name="T4" fmla="*/ 0 w 8559"/>
                <a:gd name="T5" fmla="*/ 0 h 2661"/>
                <a:gd name="T6" fmla="*/ 0 w 8559"/>
                <a:gd name="T7" fmla="*/ 0 h 2661"/>
                <a:gd name="T8" fmla="*/ 0 w 8559"/>
                <a:gd name="T9" fmla="*/ 0 h 2661"/>
                <a:gd name="T10" fmla="*/ 0 w 8559"/>
                <a:gd name="T11" fmla="*/ 0 h 2661"/>
                <a:gd name="T12" fmla="*/ 0 w 8559"/>
                <a:gd name="T13" fmla="*/ 0 h 2661"/>
                <a:gd name="T14" fmla="*/ 0 w 8559"/>
                <a:gd name="T15" fmla="*/ 0 h 2661"/>
                <a:gd name="T16" fmla="*/ 0 w 8559"/>
                <a:gd name="T17" fmla="*/ 0 h 2661"/>
                <a:gd name="T18" fmla="*/ 0 w 8559"/>
                <a:gd name="T19" fmla="*/ 0 h 2661"/>
                <a:gd name="T20" fmla="*/ 0 w 8559"/>
                <a:gd name="T21" fmla="*/ 0 h 26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9"/>
                <a:gd name="T34" fmla="*/ 0 h 2661"/>
                <a:gd name="T35" fmla="*/ 8559 w 8559"/>
                <a:gd name="T36" fmla="*/ 2661 h 26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9" h="2661">
                  <a:moveTo>
                    <a:pt x="8559" y="918"/>
                  </a:moveTo>
                  <a:lnTo>
                    <a:pt x="8548" y="799"/>
                  </a:lnTo>
                  <a:lnTo>
                    <a:pt x="8542" y="683"/>
                  </a:lnTo>
                  <a:lnTo>
                    <a:pt x="8531" y="567"/>
                  </a:lnTo>
                  <a:lnTo>
                    <a:pt x="8520" y="450"/>
                  </a:lnTo>
                  <a:lnTo>
                    <a:pt x="8509" y="336"/>
                  </a:lnTo>
                  <a:lnTo>
                    <a:pt x="8497" y="225"/>
                  </a:lnTo>
                  <a:lnTo>
                    <a:pt x="8479" y="113"/>
                  </a:lnTo>
                  <a:lnTo>
                    <a:pt x="8465" y="0"/>
                  </a:lnTo>
                  <a:lnTo>
                    <a:pt x="0" y="2661"/>
                  </a:lnTo>
                  <a:lnTo>
                    <a:pt x="8559" y="918"/>
                  </a:lnTo>
                  <a:close/>
                </a:path>
              </a:pathLst>
            </a:custGeom>
            <a:solidFill>
              <a:srgbClr val="FFDE3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30510" y="13576"/>
              <a:ext cx="459" cy="93"/>
            </a:xfrm>
            <a:custGeom>
              <a:avLst/>
              <a:gdLst>
                <a:gd name="T0" fmla="*/ 0 w 5509"/>
                <a:gd name="T1" fmla="*/ 0 h 1121"/>
                <a:gd name="T2" fmla="*/ 0 w 5509"/>
                <a:gd name="T3" fmla="*/ 0 h 1121"/>
                <a:gd name="T4" fmla="*/ 0 w 5509"/>
                <a:gd name="T5" fmla="*/ 0 h 1121"/>
                <a:gd name="T6" fmla="*/ 0 w 5509"/>
                <a:gd name="T7" fmla="*/ 0 h 1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9"/>
                <a:gd name="T13" fmla="*/ 0 h 1121"/>
                <a:gd name="T14" fmla="*/ 5509 w 5509"/>
                <a:gd name="T15" fmla="*/ 1121 h 1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9" h="1121">
                  <a:moveTo>
                    <a:pt x="0" y="0"/>
                  </a:moveTo>
                  <a:lnTo>
                    <a:pt x="193" y="590"/>
                  </a:lnTo>
                  <a:lnTo>
                    <a:pt x="5509" y="1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76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30969" y="13370"/>
              <a:ext cx="705" cy="299"/>
            </a:xfrm>
            <a:custGeom>
              <a:avLst/>
              <a:gdLst>
                <a:gd name="T0" fmla="*/ 0 w 8465"/>
                <a:gd name="T1" fmla="*/ 0 h 3593"/>
                <a:gd name="T2" fmla="*/ 0 w 8465"/>
                <a:gd name="T3" fmla="*/ 0 h 3593"/>
                <a:gd name="T4" fmla="*/ 0 w 8465"/>
                <a:gd name="T5" fmla="*/ 0 h 3593"/>
                <a:gd name="T6" fmla="*/ 0 w 8465"/>
                <a:gd name="T7" fmla="*/ 0 h 3593"/>
                <a:gd name="T8" fmla="*/ 0 w 8465"/>
                <a:gd name="T9" fmla="*/ 0 h 3593"/>
                <a:gd name="T10" fmla="*/ 0 w 8465"/>
                <a:gd name="T11" fmla="*/ 0 h 3593"/>
                <a:gd name="T12" fmla="*/ 0 w 8465"/>
                <a:gd name="T13" fmla="*/ 0 h 3593"/>
                <a:gd name="T14" fmla="*/ 0 w 8465"/>
                <a:gd name="T15" fmla="*/ 0 h 3593"/>
                <a:gd name="T16" fmla="*/ 0 w 8465"/>
                <a:gd name="T17" fmla="*/ 0 h 3593"/>
                <a:gd name="T18" fmla="*/ 0 w 8465"/>
                <a:gd name="T19" fmla="*/ 0 h 3593"/>
                <a:gd name="T20" fmla="*/ 0 w 8465"/>
                <a:gd name="T21" fmla="*/ 0 h 3593"/>
                <a:gd name="T22" fmla="*/ 0 w 8465"/>
                <a:gd name="T23" fmla="*/ 0 h 3593"/>
                <a:gd name="T24" fmla="*/ 0 w 8465"/>
                <a:gd name="T25" fmla="*/ 0 h 3593"/>
                <a:gd name="T26" fmla="*/ 0 w 8465"/>
                <a:gd name="T27" fmla="*/ 0 h 3593"/>
                <a:gd name="T28" fmla="*/ 0 w 8465"/>
                <a:gd name="T29" fmla="*/ 0 h 3593"/>
                <a:gd name="T30" fmla="*/ 0 w 8465"/>
                <a:gd name="T31" fmla="*/ 0 h 3593"/>
                <a:gd name="T32" fmla="*/ 0 w 8465"/>
                <a:gd name="T33" fmla="*/ 0 h 3593"/>
                <a:gd name="T34" fmla="*/ 0 w 8465"/>
                <a:gd name="T35" fmla="*/ 0 h 3593"/>
                <a:gd name="T36" fmla="*/ 0 w 8465"/>
                <a:gd name="T37" fmla="*/ 0 h 3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65"/>
                <a:gd name="T58" fmla="*/ 0 h 3593"/>
                <a:gd name="T59" fmla="*/ 8465 w 8465"/>
                <a:gd name="T60" fmla="*/ 3593 h 3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65" h="3593">
                  <a:moveTo>
                    <a:pt x="8465" y="932"/>
                  </a:moveTo>
                  <a:lnTo>
                    <a:pt x="8455" y="875"/>
                  </a:lnTo>
                  <a:lnTo>
                    <a:pt x="8445" y="814"/>
                  </a:lnTo>
                  <a:lnTo>
                    <a:pt x="8436" y="754"/>
                  </a:lnTo>
                  <a:lnTo>
                    <a:pt x="8426" y="693"/>
                  </a:lnTo>
                  <a:lnTo>
                    <a:pt x="8412" y="636"/>
                  </a:lnTo>
                  <a:lnTo>
                    <a:pt x="8402" y="577"/>
                  </a:lnTo>
                  <a:lnTo>
                    <a:pt x="8388" y="519"/>
                  </a:lnTo>
                  <a:lnTo>
                    <a:pt x="8374" y="459"/>
                  </a:lnTo>
                  <a:lnTo>
                    <a:pt x="8361" y="403"/>
                  </a:lnTo>
                  <a:lnTo>
                    <a:pt x="8346" y="344"/>
                  </a:lnTo>
                  <a:lnTo>
                    <a:pt x="8329" y="287"/>
                  </a:lnTo>
                  <a:lnTo>
                    <a:pt x="8311" y="231"/>
                  </a:lnTo>
                  <a:lnTo>
                    <a:pt x="8294" y="172"/>
                  </a:lnTo>
                  <a:lnTo>
                    <a:pt x="8277" y="115"/>
                  </a:lnTo>
                  <a:lnTo>
                    <a:pt x="8258" y="58"/>
                  </a:lnTo>
                  <a:lnTo>
                    <a:pt x="8236" y="0"/>
                  </a:lnTo>
                  <a:lnTo>
                    <a:pt x="0" y="3593"/>
                  </a:lnTo>
                  <a:lnTo>
                    <a:pt x="8465" y="932"/>
                  </a:lnTo>
                  <a:close/>
                </a:path>
              </a:pathLst>
            </a:custGeom>
            <a:solidFill>
              <a:srgbClr val="FFF3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30969" y="13669"/>
              <a:ext cx="755" cy="76"/>
            </a:xfrm>
            <a:custGeom>
              <a:avLst/>
              <a:gdLst>
                <a:gd name="T0" fmla="*/ 0 w 9063"/>
                <a:gd name="T1" fmla="*/ 0 h 910"/>
                <a:gd name="T2" fmla="*/ 0 w 9063"/>
                <a:gd name="T3" fmla="*/ 0 h 910"/>
                <a:gd name="T4" fmla="*/ 0 w 9063"/>
                <a:gd name="T5" fmla="*/ 0 h 910"/>
                <a:gd name="T6" fmla="*/ 0 w 9063"/>
                <a:gd name="T7" fmla="*/ 0 h 910"/>
                <a:gd name="T8" fmla="*/ 0 w 9063"/>
                <a:gd name="T9" fmla="*/ 0 h 910"/>
                <a:gd name="T10" fmla="*/ 0 w 9063"/>
                <a:gd name="T11" fmla="*/ 0 h 910"/>
                <a:gd name="T12" fmla="*/ 0 w 9063"/>
                <a:gd name="T13" fmla="*/ 0 h 910"/>
                <a:gd name="T14" fmla="*/ 0 w 9063"/>
                <a:gd name="T15" fmla="*/ 0 h 910"/>
                <a:gd name="T16" fmla="*/ 0 w 9063"/>
                <a:gd name="T17" fmla="*/ 0 h 910"/>
                <a:gd name="T18" fmla="*/ 0 w 9063"/>
                <a:gd name="T19" fmla="*/ 0 h 910"/>
                <a:gd name="T20" fmla="*/ 0 w 9063"/>
                <a:gd name="T21" fmla="*/ 0 h 910"/>
                <a:gd name="T22" fmla="*/ 0 w 9063"/>
                <a:gd name="T23" fmla="*/ 0 h 910"/>
                <a:gd name="T24" fmla="*/ 0 w 9063"/>
                <a:gd name="T25" fmla="*/ 0 h 910"/>
                <a:gd name="T26" fmla="*/ 0 w 9063"/>
                <a:gd name="T27" fmla="*/ 0 h 910"/>
                <a:gd name="T28" fmla="*/ 0 w 9063"/>
                <a:gd name="T29" fmla="*/ 0 h 910"/>
                <a:gd name="T30" fmla="*/ 0 w 9063"/>
                <a:gd name="T31" fmla="*/ 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63"/>
                <a:gd name="T49" fmla="*/ 0 h 910"/>
                <a:gd name="T50" fmla="*/ 9063 w 9063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63" h="910">
                  <a:moveTo>
                    <a:pt x="0" y="0"/>
                  </a:moveTo>
                  <a:lnTo>
                    <a:pt x="9063" y="910"/>
                  </a:lnTo>
                  <a:lnTo>
                    <a:pt x="9022" y="806"/>
                  </a:lnTo>
                  <a:lnTo>
                    <a:pt x="8983" y="701"/>
                  </a:lnTo>
                  <a:lnTo>
                    <a:pt x="8947" y="591"/>
                  </a:lnTo>
                  <a:lnTo>
                    <a:pt x="8910" y="479"/>
                  </a:lnTo>
                  <a:lnTo>
                    <a:pt x="8891" y="423"/>
                  </a:lnTo>
                  <a:lnTo>
                    <a:pt x="8873" y="365"/>
                  </a:lnTo>
                  <a:lnTo>
                    <a:pt x="8856" y="306"/>
                  </a:lnTo>
                  <a:lnTo>
                    <a:pt x="8838" y="247"/>
                  </a:lnTo>
                  <a:lnTo>
                    <a:pt x="8822" y="186"/>
                  </a:lnTo>
                  <a:lnTo>
                    <a:pt x="8804" y="126"/>
                  </a:lnTo>
                  <a:lnTo>
                    <a:pt x="8787" y="63"/>
                  </a:lnTo>
                  <a:lnTo>
                    <a:pt x="8775" y="0"/>
                  </a:lnTo>
                  <a:lnTo>
                    <a:pt x="5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7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30969" y="13597"/>
              <a:ext cx="731" cy="72"/>
            </a:xfrm>
            <a:custGeom>
              <a:avLst/>
              <a:gdLst>
                <a:gd name="T0" fmla="*/ 0 w 8775"/>
                <a:gd name="T1" fmla="*/ 0 h 865"/>
                <a:gd name="T2" fmla="*/ 0 w 8775"/>
                <a:gd name="T3" fmla="*/ 0 h 865"/>
                <a:gd name="T4" fmla="*/ 0 w 8775"/>
                <a:gd name="T5" fmla="*/ 0 h 865"/>
                <a:gd name="T6" fmla="*/ 0 w 8775"/>
                <a:gd name="T7" fmla="*/ 0 h 865"/>
                <a:gd name="T8" fmla="*/ 0 w 8775"/>
                <a:gd name="T9" fmla="*/ 0 h 865"/>
                <a:gd name="T10" fmla="*/ 0 w 8775"/>
                <a:gd name="T11" fmla="*/ 0 h 865"/>
                <a:gd name="T12" fmla="*/ 0 w 8775"/>
                <a:gd name="T13" fmla="*/ 0 h 865"/>
                <a:gd name="T14" fmla="*/ 0 w 8775"/>
                <a:gd name="T15" fmla="*/ 0 h 865"/>
                <a:gd name="T16" fmla="*/ 0 w 8775"/>
                <a:gd name="T17" fmla="*/ 0 h 865"/>
                <a:gd name="T18" fmla="*/ 0 w 8775"/>
                <a:gd name="T19" fmla="*/ 0 h 865"/>
                <a:gd name="T20" fmla="*/ 0 w 8775"/>
                <a:gd name="T21" fmla="*/ 0 h 865"/>
                <a:gd name="T22" fmla="*/ 0 w 8775"/>
                <a:gd name="T23" fmla="*/ 0 h 865"/>
                <a:gd name="T24" fmla="*/ 0 w 8775"/>
                <a:gd name="T25" fmla="*/ 0 h 865"/>
                <a:gd name="T26" fmla="*/ 0 w 8775"/>
                <a:gd name="T27" fmla="*/ 0 h 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75"/>
                <a:gd name="T43" fmla="*/ 0 h 865"/>
                <a:gd name="T44" fmla="*/ 8775 w 8775"/>
                <a:gd name="T45" fmla="*/ 865 h 8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75" h="865">
                  <a:moveTo>
                    <a:pt x="5449" y="865"/>
                  </a:moveTo>
                  <a:lnTo>
                    <a:pt x="8775" y="865"/>
                  </a:lnTo>
                  <a:lnTo>
                    <a:pt x="8751" y="767"/>
                  </a:lnTo>
                  <a:lnTo>
                    <a:pt x="8729" y="666"/>
                  </a:lnTo>
                  <a:lnTo>
                    <a:pt x="8708" y="561"/>
                  </a:lnTo>
                  <a:lnTo>
                    <a:pt x="8688" y="452"/>
                  </a:lnTo>
                  <a:lnTo>
                    <a:pt x="8671" y="344"/>
                  </a:lnTo>
                  <a:lnTo>
                    <a:pt x="8656" y="233"/>
                  </a:lnTo>
                  <a:lnTo>
                    <a:pt x="8649" y="176"/>
                  </a:lnTo>
                  <a:lnTo>
                    <a:pt x="8641" y="119"/>
                  </a:lnTo>
                  <a:lnTo>
                    <a:pt x="8635" y="60"/>
                  </a:lnTo>
                  <a:lnTo>
                    <a:pt x="8627" y="0"/>
                  </a:lnTo>
                  <a:lnTo>
                    <a:pt x="0" y="865"/>
                  </a:lnTo>
                  <a:lnTo>
                    <a:pt x="5449" y="865"/>
                  </a:lnTo>
                  <a:close/>
                </a:path>
              </a:pathLst>
            </a:custGeom>
            <a:solidFill>
              <a:srgbClr val="FFE45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30969" y="13233"/>
              <a:ext cx="646" cy="436"/>
            </a:xfrm>
            <a:custGeom>
              <a:avLst/>
              <a:gdLst>
                <a:gd name="T0" fmla="*/ 0 w 7758"/>
                <a:gd name="T1" fmla="*/ 0 h 5241"/>
                <a:gd name="T2" fmla="*/ 0 w 7758"/>
                <a:gd name="T3" fmla="*/ 0 h 5241"/>
                <a:gd name="T4" fmla="*/ 0 w 7758"/>
                <a:gd name="T5" fmla="*/ 0 h 5241"/>
                <a:gd name="T6" fmla="*/ 0 w 7758"/>
                <a:gd name="T7" fmla="*/ 0 h 5241"/>
                <a:gd name="T8" fmla="*/ 0 w 7758"/>
                <a:gd name="T9" fmla="*/ 0 h 5241"/>
                <a:gd name="T10" fmla="*/ 0 w 7758"/>
                <a:gd name="T11" fmla="*/ 0 h 5241"/>
                <a:gd name="T12" fmla="*/ 0 w 7758"/>
                <a:gd name="T13" fmla="*/ 0 h 5241"/>
                <a:gd name="T14" fmla="*/ 0 w 7758"/>
                <a:gd name="T15" fmla="*/ 0 h 5241"/>
                <a:gd name="T16" fmla="*/ 0 w 7758"/>
                <a:gd name="T17" fmla="*/ 0 h 5241"/>
                <a:gd name="T18" fmla="*/ 0 w 7758"/>
                <a:gd name="T19" fmla="*/ 0 h 5241"/>
                <a:gd name="T20" fmla="*/ 0 w 7758"/>
                <a:gd name="T21" fmla="*/ 0 h 5241"/>
                <a:gd name="T22" fmla="*/ 0 w 7758"/>
                <a:gd name="T23" fmla="*/ 0 h 5241"/>
                <a:gd name="T24" fmla="*/ 0 w 7758"/>
                <a:gd name="T25" fmla="*/ 0 h 5241"/>
                <a:gd name="T26" fmla="*/ 0 w 7758"/>
                <a:gd name="T27" fmla="*/ 0 h 5241"/>
                <a:gd name="T28" fmla="*/ 0 w 7758"/>
                <a:gd name="T29" fmla="*/ 0 h 5241"/>
                <a:gd name="T30" fmla="*/ 0 w 7758"/>
                <a:gd name="T31" fmla="*/ 0 h 5241"/>
                <a:gd name="T32" fmla="*/ 0 w 7758"/>
                <a:gd name="T33" fmla="*/ 0 h 5241"/>
                <a:gd name="T34" fmla="*/ 0 w 7758"/>
                <a:gd name="T35" fmla="*/ 0 h 5241"/>
                <a:gd name="T36" fmla="*/ 0 w 7758"/>
                <a:gd name="T37" fmla="*/ 0 h 5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58"/>
                <a:gd name="T58" fmla="*/ 0 h 5241"/>
                <a:gd name="T59" fmla="*/ 7758 w 7758"/>
                <a:gd name="T60" fmla="*/ 5241 h 5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58" h="5241">
                  <a:moveTo>
                    <a:pt x="7758" y="770"/>
                  </a:moveTo>
                  <a:lnTo>
                    <a:pt x="7721" y="720"/>
                  </a:lnTo>
                  <a:lnTo>
                    <a:pt x="7685" y="673"/>
                  </a:lnTo>
                  <a:lnTo>
                    <a:pt x="7646" y="626"/>
                  </a:lnTo>
                  <a:lnTo>
                    <a:pt x="7607" y="576"/>
                  </a:lnTo>
                  <a:lnTo>
                    <a:pt x="7567" y="531"/>
                  </a:lnTo>
                  <a:lnTo>
                    <a:pt x="7525" y="481"/>
                  </a:lnTo>
                  <a:lnTo>
                    <a:pt x="7482" y="434"/>
                  </a:lnTo>
                  <a:lnTo>
                    <a:pt x="7437" y="385"/>
                  </a:lnTo>
                  <a:lnTo>
                    <a:pt x="7392" y="337"/>
                  </a:lnTo>
                  <a:lnTo>
                    <a:pt x="7344" y="290"/>
                  </a:lnTo>
                  <a:lnTo>
                    <a:pt x="7295" y="242"/>
                  </a:lnTo>
                  <a:lnTo>
                    <a:pt x="7245" y="193"/>
                  </a:lnTo>
                  <a:lnTo>
                    <a:pt x="7196" y="146"/>
                  </a:lnTo>
                  <a:lnTo>
                    <a:pt x="7142" y="98"/>
                  </a:lnTo>
                  <a:lnTo>
                    <a:pt x="7089" y="48"/>
                  </a:lnTo>
                  <a:lnTo>
                    <a:pt x="7032" y="0"/>
                  </a:lnTo>
                  <a:lnTo>
                    <a:pt x="0" y="5241"/>
                  </a:lnTo>
                  <a:lnTo>
                    <a:pt x="7758" y="770"/>
                  </a:lnTo>
                  <a:close/>
                </a:path>
              </a:pathLst>
            </a:custGeom>
            <a:solidFill>
              <a:srgbClr val="FFE0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30969" y="13091"/>
              <a:ext cx="431" cy="578"/>
            </a:xfrm>
            <a:custGeom>
              <a:avLst/>
              <a:gdLst>
                <a:gd name="T0" fmla="*/ 0 w 5168"/>
                <a:gd name="T1" fmla="*/ 0 h 6941"/>
                <a:gd name="T2" fmla="*/ 0 w 5168"/>
                <a:gd name="T3" fmla="*/ 0 h 6941"/>
                <a:gd name="T4" fmla="*/ 0 w 5168"/>
                <a:gd name="T5" fmla="*/ 0 h 6941"/>
                <a:gd name="T6" fmla="*/ 0 w 5168"/>
                <a:gd name="T7" fmla="*/ 0 h 6941"/>
                <a:gd name="T8" fmla="*/ 0 w 5168"/>
                <a:gd name="T9" fmla="*/ 0 h 6941"/>
                <a:gd name="T10" fmla="*/ 0 w 5168"/>
                <a:gd name="T11" fmla="*/ 0 h 6941"/>
                <a:gd name="T12" fmla="*/ 0 w 5168"/>
                <a:gd name="T13" fmla="*/ 0 h 6941"/>
                <a:gd name="T14" fmla="*/ 0 w 5168"/>
                <a:gd name="T15" fmla="*/ 0 h 6941"/>
                <a:gd name="T16" fmla="*/ 0 w 5168"/>
                <a:gd name="T17" fmla="*/ 0 h 6941"/>
                <a:gd name="T18" fmla="*/ 0 w 5168"/>
                <a:gd name="T19" fmla="*/ 0 h 6941"/>
                <a:gd name="T20" fmla="*/ 0 w 5168"/>
                <a:gd name="T21" fmla="*/ 0 h 6941"/>
                <a:gd name="T22" fmla="*/ 0 w 5168"/>
                <a:gd name="T23" fmla="*/ 0 h 6941"/>
                <a:gd name="T24" fmla="*/ 0 w 5168"/>
                <a:gd name="T25" fmla="*/ 0 h 6941"/>
                <a:gd name="T26" fmla="*/ 0 w 5168"/>
                <a:gd name="T27" fmla="*/ 0 h 6941"/>
                <a:gd name="T28" fmla="*/ 0 w 5168"/>
                <a:gd name="T29" fmla="*/ 0 h 6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68"/>
                <a:gd name="T46" fmla="*/ 0 h 6941"/>
                <a:gd name="T47" fmla="*/ 5168 w 5168"/>
                <a:gd name="T48" fmla="*/ 6941 h 6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68" h="6941">
                  <a:moveTo>
                    <a:pt x="5168" y="478"/>
                  </a:moveTo>
                  <a:lnTo>
                    <a:pt x="5028" y="407"/>
                  </a:lnTo>
                  <a:lnTo>
                    <a:pt x="4892" y="340"/>
                  </a:lnTo>
                  <a:lnTo>
                    <a:pt x="4758" y="275"/>
                  </a:lnTo>
                  <a:lnTo>
                    <a:pt x="4625" y="213"/>
                  </a:lnTo>
                  <a:lnTo>
                    <a:pt x="4561" y="186"/>
                  </a:lnTo>
                  <a:lnTo>
                    <a:pt x="4496" y="157"/>
                  </a:lnTo>
                  <a:lnTo>
                    <a:pt x="4432" y="129"/>
                  </a:lnTo>
                  <a:lnTo>
                    <a:pt x="4367" y="101"/>
                  </a:lnTo>
                  <a:lnTo>
                    <a:pt x="4302" y="75"/>
                  </a:lnTo>
                  <a:lnTo>
                    <a:pt x="4239" y="50"/>
                  </a:lnTo>
                  <a:lnTo>
                    <a:pt x="4177" y="26"/>
                  </a:lnTo>
                  <a:lnTo>
                    <a:pt x="4115" y="0"/>
                  </a:lnTo>
                  <a:lnTo>
                    <a:pt x="0" y="6941"/>
                  </a:lnTo>
                  <a:lnTo>
                    <a:pt x="5168" y="478"/>
                  </a:lnTo>
                  <a:close/>
                </a:path>
              </a:pathLst>
            </a:custGeom>
            <a:solidFill>
              <a:srgbClr val="FFDD2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30969" y="13064"/>
              <a:ext cx="343" cy="605"/>
            </a:xfrm>
            <a:custGeom>
              <a:avLst/>
              <a:gdLst>
                <a:gd name="T0" fmla="*/ 0 w 4115"/>
                <a:gd name="T1" fmla="*/ 0 h 7266"/>
                <a:gd name="T2" fmla="*/ 0 w 4115"/>
                <a:gd name="T3" fmla="*/ 0 h 7266"/>
                <a:gd name="T4" fmla="*/ 0 w 4115"/>
                <a:gd name="T5" fmla="*/ 0 h 7266"/>
                <a:gd name="T6" fmla="*/ 0 w 4115"/>
                <a:gd name="T7" fmla="*/ 0 h 7266"/>
                <a:gd name="T8" fmla="*/ 0 w 4115"/>
                <a:gd name="T9" fmla="*/ 0 h 7266"/>
                <a:gd name="T10" fmla="*/ 0 w 4115"/>
                <a:gd name="T11" fmla="*/ 0 h 7266"/>
                <a:gd name="T12" fmla="*/ 0 w 4115"/>
                <a:gd name="T13" fmla="*/ 0 h 7266"/>
                <a:gd name="T14" fmla="*/ 0 w 4115"/>
                <a:gd name="T15" fmla="*/ 0 h 7266"/>
                <a:gd name="T16" fmla="*/ 0 w 4115"/>
                <a:gd name="T17" fmla="*/ 0 h 7266"/>
                <a:gd name="T18" fmla="*/ 0 w 4115"/>
                <a:gd name="T19" fmla="*/ 0 h 7266"/>
                <a:gd name="T20" fmla="*/ 0 w 4115"/>
                <a:gd name="T21" fmla="*/ 0 h 7266"/>
                <a:gd name="T22" fmla="*/ 0 w 4115"/>
                <a:gd name="T23" fmla="*/ 0 h 7266"/>
                <a:gd name="T24" fmla="*/ 0 w 4115"/>
                <a:gd name="T25" fmla="*/ 0 h 7266"/>
                <a:gd name="T26" fmla="*/ 0 w 4115"/>
                <a:gd name="T27" fmla="*/ 0 h 7266"/>
                <a:gd name="T28" fmla="*/ 0 w 4115"/>
                <a:gd name="T29" fmla="*/ 0 h 7266"/>
                <a:gd name="T30" fmla="*/ 0 w 4115"/>
                <a:gd name="T31" fmla="*/ 0 h 7266"/>
                <a:gd name="T32" fmla="*/ 0 w 4115"/>
                <a:gd name="T33" fmla="*/ 0 h 7266"/>
                <a:gd name="T34" fmla="*/ 0 w 4115"/>
                <a:gd name="T35" fmla="*/ 0 h 7266"/>
                <a:gd name="T36" fmla="*/ 0 w 4115"/>
                <a:gd name="T37" fmla="*/ 0 h 7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15"/>
                <a:gd name="T58" fmla="*/ 0 h 7266"/>
                <a:gd name="T59" fmla="*/ 4115 w 4115"/>
                <a:gd name="T60" fmla="*/ 7266 h 7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15" h="7266">
                  <a:moveTo>
                    <a:pt x="4115" y="325"/>
                  </a:moveTo>
                  <a:lnTo>
                    <a:pt x="4037" y="299"/>
                  </a:lnTo>
                  <a:lnTo>
                    <a:pt x="3964" y="271"/>
                  </a:lnTo>
                  <a:lnTo>
                    <a:pt x="3889" y="245"/>
                  </a:lnTo>
                  <a:lnTo>
                    <a:pt x="3818" y="219"/>
                  </a:lnTo>
                  <a:lnTo>
                    <a:pt x="3745" y="195"/>
                  </a:lnTo>
                  <a:lnTo>
                    <a:pt x="3669" y="174"/>
                  </a:lnTo>
                  <a:lnTo>
                    <a:pt x="3598" y="152"/>
                  </a:lnTo>
                  <a:lnTo>
                    <a:pt x="3527" y="132"/>
                  </a:lnTo>
                  <a:lnTo>
                    <a:pt x="3456" y="112"/>
                  </a:lnTo>
                  <a:lnTo>
                    <a:pt x="3384" y="92"/>
                  </a:lnTo>
                  <a:lnTo>
                    <a:pt x="3316" y="75"/>
                  </a:lnTo>
                  <a:lnTo>
                    <a:pt x="3245" y="57"/>
                  </a:lnTo>
                  <a:lnTo>
                    <a:pt x="3178" y="43"/>
                  </a:lnTo>
                  <a:lnTo>
                    <a:pt x="3109" y="28"/>
                  </a:lnTo>
                  <a:lnTo>
                    <a:pt x="3040" y="13"/>
                  </a:lnTo>
                  <a:lnTo>
                    <a:pt x="2974" y="0"/>
                  </a:lnTo>
                  <a:lnTo>
                    <a:pt x="0" y="7266"/>
                  </a:lnTo>
                  <a:lnTo>
                    <a:pt x="4115" y="325"/>
                  </a:lnTo>
                  <a:close/>
                </a:path>
              </a:pathLst>
            </a:custGeom>
            <a:solidFill>
              <a:srgbClr val="FFDA1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30969" y="13297"/>
              <a:ext cx="686" cy="372"/>
            </a:xfrm>
            <a:custGeom>
              <a:avLst/>
              <a:gdLst>
                <a:gd name="T0" fmla="*/ 0 w 8236"/>
                <a:gd name="T1" fmla="*/ 0 h 4471"/>
                <a:gd name="T2" fmla="*/ 0 w 8236"/>
                <a:gd name="T3" fmla="*/ 0 h 4471"/>
                <a:gd name="T4" fmla="*/ 0 w 8236"/>
                <a:gd name="T5" fmla="*/ 0 h 4471"/>
                <a:gd name="T6" fmla="*/ 0 w 8236"/>
                <a:gd name="T7" fmla="*/ 0 h 4471"/>
                <a:gd name="T8" fmla="*/ 0 w 8236"/>
                <a:gd name="T9" fmla="*/ 0 h 4471"/>
                <a:gd name="T10" fmla="*/ 0 w 8236"/>
                <a:gd name="T11" fmla="*/ 0 h 4471"/>
                <a:gd name="T12" fmla="*/ 0 w 8236"/>
                <a:gd name="T13" fmla="*/ 0 h 4471"/>
                <a:gd name="T14" fmla="*/ 0 w 8236"/>
                <a:gd name="T15" fmla="*/ 0 h 4471"/>
                <a:gd name="T16" fmla="*/ 0 w 8236"/>
                <a:gd name="T17" fmla="*/ 0 h 4471"/>
                <a:gd name="T18" fmla="*/ 0 w 8236"/>
                <a:gd name="T19" fmla="*/ 0 h 4471"/>
                <a:gd name="T20" fmla="*/ 0 w 8236"/>
                <a:gd name="T21" fmla="*/ 0 h 4471"/>
                <a:gd name="T22" fmla="*/ 0 w 8236"/>
                <a:gd name="T23" fmla="*/ 0 h 4471"/>
                <a:gd name="T24" fmla="*/ 0 w 8236"/>
                <a:gd name="T25" fmla="*/ 0 h 4471"/>
                <a:gd name="T26" fmla="*/ 0 w 8236"/>
                <a:gd name="T27" fmla="*/ 0 h 4471"/>
                <a:gd name="T28" fmla="*/ 0 w 8236"/>
                <a:gd name="T29" fmla="*/ 0 h 4471"/>
                <a:gd name="T30" fmla="*/ 0 w 8236"/>
                <a:gd name="T31" fmla="*/ 0 h 4471"/>
                <a:gd name="T32" fmla="*/ 0 w 8236"/>
                <a:gd name="T33" fmla="*/ 0 h 4471"/>
                <a:gd name="T34" fmla="*/ 0 w 8236"/>
                <a:gd name="T35" fmla="*/ 0 h 4471"/>
                <a:gd name="T36" fmla="*/ 0 w 8236"/>
                <a:gd name="T37" fmla="*/ 0 h 44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36"/>
                <a:gd name="T58" fmla="*/ 0 h 4471"/>
                <a:gd name="T59" fmla="*/ 8236 w 8236"/>
                <a:gd name="T60" fmla="*/ 4471 h 44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36" h="4471">
                  <a:moveTo>
                    <a:pt x="8236" y="878"/>
                  </a:moveTo>
                  <a:lnTo>
                    <a:pt x="8214" y="825"/>
                  </a:lnTo>
                  <a:lnTo>
                    <a:pt x="8193" y="768"/>
                  </a:lnTo>
                  <a:lnTo>
                    <a:pt x="8169" y="712"/>
                  </a:lnTo>
                  <a:lnTo>
                    <a:pt x="8143" y="657"/>
                  </a:lnTo>
                  <a:lnTo>
                    <a:pt x="8120" y="600"/>
                  </a:lnTo>
                  <a:lnTo>
                    <a:pt x="8094" y="547"/>
                  </a:lnTo>
                  <a:lnTo>
                    <a:pt x="8064" y="493"/>
                  </a:lnTo>
                  <a:lnTo>
                    <a:pt x="8035" y="436"/>
                  </a:lnTo>
                  <a:lnTo>
                    <a:pt x="8005" y="383"/>
                  </a:lnTo>
                  <a:lnTo>
                    <a:pt x="7975" y="325"/>
                  </a:lnTo>
                  <a:lnTo>
                    <a:pt x="7940" y="271"/>
                  </a:lnTo>
                  <a:lnTo>
                    <a:pt x="7909" y="217"/>
                  </a:lnTo>
                  <a:lnTo>
                    <a:pt x="7872" y="164"/>
                  </a:lnTo>
                  <a:lnTo>
                    <a:pt x="7835" y="109"/>
                  </a:lnTo>
                  <a:lnTo>
                    <a:pt x="7796" y="53"/>
                  </a:lnTo>
                  <a:lnTo>
                    <a:pt x="7758" y="0"/>
                  </a:lnTo>
                  <a:lnTo>
                    <a:pt x="0" y="4471"/>
                  </a:lnTo>
                  <a:lnTo>
                    <a:pt x="8236" y="878"/>
                  </a:lnTo>
                  <a:close/>
                </a:path>
              </a:pathLst>
            </a:custGeom>
            <a:solidFill>
              <a:srgbClr val="FFE45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30969" y="13178"/>
              <a:ext cx="586" cy="491"/>
            </a:xfrm>
            <a:custGeom>
              <a:avLst/>
              <a:gdLst>
                <a:gd name="T0" fmla="*/ 0 w 7032"/>
                <a:gd name="T1" fmla="*/ 0 h 5897"/>
                <a:gd name="T2" fmla="*/ 0 w 7032"/>
                <a:gd name="T3" fmla="*/ 0 h 5897"/>
                <a:gd name="T4" fmla="*/ 0 w 7032"/>
                <a:gd name="T5" fmla="*/ 0 h 5897"/>
                <a:gd name="T6" fmla="*/ 0 w 7032"/>
                <a:gd name="T7" fmla="*/ 0 h 5897"/>
                <a:gd name="T8" fmla="*/ 0 w 7032"/>
                <a:gd name="T9" fmla="*/ 0 h 5897"/>
                <a:gd name="T10" fmla="*/ 0 w 7032"/>
                <a:gd name="T11" fmla="*/ 0 h 5897"/>
                <a:gd name="T12" fmla="*/ 0 w 7032"/>
                <a:gd name="T13" fmla="*/ 0 h 5897"/>
                <a:gd name="T14" fmla="*/ 0 w 7032"/>
                <a:gd name="T15" fmla="*/ 0 h 5897"/>
                <a:gd name="T16" fmla="*/ 0 w 7032"/>
                <a:gd name="T17" fmla="*/ 0 h 5897"/>
                <a:gd name="T18" fmla="*/ 0 w 7032"/>
                <a:gd name="T19" fmla="*/ 0 h 5897"/>
                <a:gd name="T20" fmla="*/ 0 w 7032"/>
                <a:gd name="T21" fmla="*/ 0 h 5897"/>
                <a:gd name="T22" fmla="*/ 0 w 7032"/>
                <a:gd name="T23" fmla="*/ 0 h 5897"/>
                <a:gd name="T24" fmla="*/ 0 w 7032"/>
                <a:gd name="T25" fmla="*/ 0 h 5897"/>
                <a:gd name="T26" fmla="*/ 0 w 7032"/>
                <a:gd name="T27" fmla="*/ 0 h 5897"/>
                <a:gd name="T28" fmla="*/ 0 w 7032"/>
                <a:gd name="T29" fmla="*/ 0 h 5897"/>
                <a:gd name="T30" fmla="*/ 0 w 7032"/>
                <a:gd name="T31" fmla="*/ 0 h 5897"/>
                <a:gd name="T32" fmla="*/ 0 w 7032"/>
                <a:gd name="T33" fmla="*/ 0 h 5897"/>
                <a:gd name="T34" fmla="*/ 0 w 7032"/>
                <a:gd name="T35" fmla="*/ 0 h 5897"/>
                <a:gd name="T36" fmla="*/ 0 w 7032"/>
                <a:gd name="T37" fmla="*/ 0 h 58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32"/>
                <a:gd name="T58" fmla="*/ 0 h 5897"/>
                <a:gd name="T59" fmla="*/ 7032 w 7032"/>
                <a:gd name="T60" fmla="*/ 5897 h 58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32" h="5897">
                  <a:moveTo>
                    <a:pt x="7032" y="656"/>
                  </a:moveTo>
                  <a:lnTo>
                    <a:pt x="6985" y="616"/>
                  </a:lnTo>
                  <a:lnTo>
                    <a:pt x="6937" y="575"/>
                  </a:lnTo>
                  <a:lnTo>
                    <a:pt x="6888" y="536"/>
                  </a:lnTo>
                  <a:lnTo>
                    <a:pt x="6839" y="496"/>
                  </a:lnTo>
                  <a:lnTo>
                    <a:pt x="6787" y="455"/>
                  </a:lnTo>
                  <a:lnTo>
                    <a:pt x="6733" y="413"/>
                  </a:lnTo>
                  <a:lnTo>
                    <a:pt x="6679" y="370"/>
                  </a:lnTo>
                  <a:lnTo>
                    <a:pt x="6625" y="332"/>
                  </a:lnTo>
                  <a:lnTo>
                    <a:pt x="6570" y="291"/>
                  </a:lnTo>
                  <a:lnTo>
                    <a:pt x="6511" y="250"/>
                  </a:lnTo>
                  <a:lnTo>
                    <a:pt x="6455" y="210"/>
                  </a:lnTo>
                  <a:lnTo>
                    <a:pt x="6395" y="166"/>
                  </a:lnTo>
                  <a:lnTo>
                    <a:pt x="6335" y="125"/>
                  </a:lnTo>
                  <a:lnTo>
                    <a:pt x="6272" y="84"/>
                  </a:lnTo>
                  <a:lnTo>
                    <a:pt x="6210" y="44"/>
                  </a:lnTo>
                  <a:lnTo>
                    <a:pt x="6145" y="0"/>
                  </a:lnTo>
                  <a:lnTo>
                    <a:pt x="0" y="5897"/>
                  </a:lnTo>
                  <a:lnTo>
                    <a:pt x="7032" y="656"/>
                  </a:lnTo>
                  <a:close/>
                </a:path>
              </a:pathLst>
            </a:custGeom>
            <a:solidFill>
              <a:srgbClr val="FFEF9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9"/>
            <p:cNvSpPr>
              <a:spLocks/>
            </p:cNvSpPr>
            <p:nvPr/>
          </p:nvSpPr>
          <p:spPr bwMode="auto">
            <a:xfrm>
              <a:off x="30969" y="13056"/>
              <a:ext cx="248" cy="613"/>
            </a:xfrm>
            <a:custGeom>
              <a:avLst/>
              <a:gdLst>
                <a:gd name="T0" fmla="*/ 0 w 2974"/>
                <a:gd name="T1" fmla="*/ 0 h 7361"/>
                <a:gd name="T2" fmla="*/ 0 w 2974"/>
                <a:gd name="T3" fmla="*/ 0 h 7361"/>
                <a:gd name="T4" fmla="*/ 0 w 2974"/>
                <a:gd name="T5" fmla="*/ 0 h 7361"/>
                <a:gd name="T6" fmla="*/ 0 w 2974"/>
                <a:gd name="T7" fmla="*/ 0 h 7361"/>
                <a:gd name="T8" fmla="*/ 0 w 2974"/>
                <a:gd name="T9" fmla="*/ 0 h 7361"/>
                <a:gd name="T10" fmla="*/ 0 w 2974"/>
                <a:gd name="T11" fmla="*/ 0 h 7361"/>
                <a:gd name="T12" fmla="*/ 0 w 2974"/>
                <a:gd name="T13" fmla="*/ 0 h 7361"/>
                <a:gd name="T14" fmla="*/ 0 w 2974"/>
                <a:gd name="T15" fmla="*/ 0 h 7361"/>
                <a:gd name="T16" fmla="*/ 0 w 2974"/>
                <a:gd name="T17" fmla="*/ 0 h 7361"/>
                <a:gd name="T18" fmla="*/ 0 w 2974"/>
                <a:gd name="T19" fmla="*/ 0 h 7361"/>
                <a:gd name="T20" fmla="*/ 0 w 2974"/>
                <a:gd name="T21" fmla="*/ 0 h 7361"/>
                <a:gd name="T22" fmla="*/ 0 w 2974"/>
                <a:gd name="T23" fmla="*/ 0 h 7361"/>
                <a:gd name="T24" fmla="*/ 0 w 2974"/>
                <a:gd name="T25" fmla="*/ 0 h 7361"/>
                <a:gd name="T26" fmla="*/ 0 w 2974"/>
                <a:gd name="T27" fmla="*/ 0 h 7361"/>
                <a:gd name="T28" fmla="*/ 0 w 2974"/>
                <a:gd name="T29" fmla="*/ 0 h 7361"/>
                <a:gd name="T30" fmla="*/ 0 w 2974"/>
                <a:gd name="T31" fmla="*/ 0 h 7361"/>
                <a:gd name="T32" fmla="*/ 0 w 2974"/>
                <a:gd name="T33" fmla="*/ 0 h 7361"/>
                <a:gd name="T34" fmla="*/ 0 w 2974"/>
                <a:gd name="T35" fmla="*/ 0 h 7361"/>
                <a:gd name="T36" fmla="*/ 0 w 2974"/>
                <a:gd name="T37" fmla="*/ 0 h 7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4"/>
                <a:gd name="T58" fmla="*/ 0 h 7361"/>
                <a:gd name="T59" fmla="*/ 2974 w 2974"/>
                <a:gd name="T60" fmla="*/ 7361 h 73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4" h="7361">
                  <a:moveTo>
                    <a:pt x="2974" y="95"/>
                  </a:moveTo>
                  <a:lnTo>
                    <a:pt x="2894" y="81"/>
                  </a:lnTo>
                  <a:lnTo>
                    <a:pt x="2817" y="69"/>
                  </a:lnTo>
                  <a:lnTo>
                    <a:pt x="2739" y="56"/>
                  </a:lnTo>
                  <a:lnTo>
                    <a:pt x="2661" y="45"/>
                  </a:lnTo>
                  <a:lnTo>
                    <a:pt x="2584" y="37"/>
                  </a:lnTo>
                  <a:lnTo>
                    <a:pt x="2509" y="28"/>
                  </a:lnTo>
                  <a:lnTo>
                    <a:pt x="2433" y="22"/>
                  </a:lnTo>
                  <a:lnTo>
                    <a:pt x="2358" y="15"/>
                  </a:lnTo>
                  <a:lnTo>
                    <a:pt x="2283" y="10"/>
                  </a:lnTo>
                  <a:lnTo>
                    <a:pt x="2207" y="6"/>
                  </a:lnTo>
                  <a:lnTo>
                    <a:pt x="2134" y="4"/>
                  </a:lnTo>
                  <a:lnTo>
                    <a:pt x="2059" y="2"/>
                  </a:lnTo>
                  <a:lnTo>
                    <a:pt x="1986" y="0"/>
                  </a:lnTo>
                  <a:lnTo>
                    <a:pt x="1912" y="0"/>
                  </a:lnTo>
                  <a:lnTo>
                    <a:pt x="1841" y="0"/>
                  </a:lnTo>
                  <a:lnTo>
                    <a:pt x="1768" y="2"/>
                  </a:lnTo>
                  <a:lnTo>
                    <a:pt x="0" y="7361"/>
                  </a:lnTo>
                  <a:lnTo>
                    <a:pt x="2974" y="95"/>
                  </a:lnTo>
                  <a:close/>
                </a:path>
              </a:pathLst>
            </a:custGeom>
            <a:solidFill>
              <a:srgbClr val="FFE76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0"/>
            <p:cNvSpPr>
              <a:spLocks/>
            </p:cNvSpPr>
            <p:nvPr/>
          </p:nvSpPr>
          <p:spPr bwMode="auto">
            <a:xfrm>
              <a:off x="30969" y="13131"/>
              <a:ext cx="512" cy="538"/>
            </a:xfrm>
            <a:custGeom>
              <a:avLst/>
              <a:gdLst>
                <a:gd name="T0" fmla="*/ 0 w 6145"/>
                <a:gd name="T1" fmla="*/ 0 h 6463"/>
                <a:gd name="T2" fmla="*/ 0 w 6145"/>
                <a:gd name="T3" fmla="*/ 0 h 6463"/>
                <a:gd name="T4" fmla="*/ 0 w 6145"/>
                <a:gd name="T5" fmla="*/ 0 h 6463"/>
                <a:gd name="T6" fmla="*/ 0 w 6145"/>
                <a:gd name="T7" fmla="*/ 0 h 6463"/>
                <a:gd name="T8" fmla="*/ 0 w 6145"/>
                <a:gd name="T9" fmla="*/ 0 h 6463"/>
                <a:gd name="T10" fmla="*/ 0 w 6145"/>
                <a:gd name="T11" fmla="*/ 0 h 6463"/>
                <a:gd name="T12" fmla="*/ 0 w 6145"/>
                <a:gd name="T13" fmla="*/ 0 h 6463"/>
                <a:gd name="T14" fmla="*/ 0 w 6145"/>
                <a:gd name="T15" fmla="*/ 0 h 6463"/>
                <a:gd name="T16" fmla="*/ 0 w 6145"/>
                <a:gd name="T17" fmla="*/ 0 h 6463"/>
                <a:gd name="T18" fmla="*/ 0 w 6145"/>
                <a:gd name="T19" fmla="*/ 0 h 6463"/>
                <a:gd name="T20" fmla="*/ 0 w 6145"/>
                <a:gd name="T21" fmla="*/ 0 h 6463"/>
                <a:gd name="T22" fmla="*/ 0 w 6145"/>
                <a:gd name="T23" fmla="*/ 0 h 6463"/>
                <a:gd name="T24" fmla="*/ 0 w 6145"/>
                <a:gd name="T25" fmla="*/ 0 h 6463"/>
                <a:gd name="T26" fmla="*/ 0 w 6145"/>
                <a:gd name="T27" fmla="*/ 0 h 6463"/>
                <a:gd name="T28" fmla="*/ 0 w 6145"/>
                <a:gd name="T29" fmla="*/ 0 h 6463"/>
                <a:gd name="T30" fmla="*/ 0 w 6145"/>
                <a:gd name="T31" fmla="*/ 0 h 6463"/>
                <a:gd name="T32" fmla="*/ 0 w 6145"/>
                <a:gd name="T33" fmla="*/ 0 h 6463"/>
                <a:gd name="T34" fmla="*/ 0 w 6145"/>
                <a:gd name="T35" fmla="*/ 0 h 6463"/>
                <a:gd name="T36" fmla="*/ 0 w 6145"/>
                <a:gd name="T37" fmla="*/ 0 h 6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45"/>
                <a:gd name="T58" fmla="*/ 0 h 6463"/>
                <a:gd name="T59" fmla="*/ 6145 w 6145"/>
                <a:gd name="T60" fmla="*/ 6463 h 6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45" h="6463">
                  <a:moveTo>
                    <a:pt x="6145" y="566"/>
                  </a:moveTo>
                  <a:lnTo>
                    <a:pt x="6074" y="521"/>
                  </a:lnTo>
                  <a:lnTo>
                    <a:pt x="6003" y="478"/>
                  </a:lnTo>
                  <a:lnTo>
                    <a:pt x="5930" y="433"/>
                  </a:lnTo>
                  <a:lnTo>
                    <a:pt x="5855" y="385"/>
                  </a:lnTo>
                  <a:lnTo>
                    <a:pt x="5781" y="342"/>
                  </a:lnTo>
                  <a:lnTo>
                    <a:pt x="5702" y="295"/>
                  </a:lnTo>
                  <a:lnTo>
                    <a:pt x="5622" y="249"/>
                  </a:lnTo>
                  <a:lnTo>
                    <a:pt x="5542" y="204"/>
                  </a:lnTo>
                  <a:lnTo>
                    <a:pt x="5495" y="176"/>
                  </a:lnTo>
                  <a:lnTo>
                    <a:pt x="5447" y="150"/>
                  </a:lnTo>
                  <a:lnTo>
                    <a:pt x="5400" y="125"/>
                  </a:lnTo>
                  <a:lnTo>
                    <a:pt x="5352" y="99"/>
                  </a:lnTo>
                  <a:lnTo>
                    <a:pt x="5305" y="73"/>
                  </a:lnTo>
                  <a:lnTo>
                    <a:pt x="5261" y="49"/>
                  </a:lnTo>
                  <a:lnTo>
                    <a:pt x="5213" y="26"/>
                  </a:lnTo>
                  <a:lnTo>
                    <a:pt x="5168" y="0"/>
                  </a:lnTo>
                  <a:lnTo>
                    <a:pt x="0" y="6463"/>
                  </a:lnTo>
                  <a:lnTo>
                    <a:pt x="6145" y="566"/>
                  </a:lnTo>
                  <a:close/>
                </a:path>
              </a:pathLst>
            </a:custGeom>
            <a:solidFill>
              <a:srgbClr val="FFE35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1"/>
            <p:cNvSpPr>
              <a:spLocks/>
            </p:cNvSpPr>
            <p:nvPr/>
          </p:nvSpPr>
          <p:spPr bwMode="auto">
            <a:xfrm>
              <a:off x="30969" y="13669"/>
              <a:ext cx="668" cy="548"/>
            </a:xfrm>
            <a:custGeom>
              <a:avLst/>
              <a:gdLst>
                <a:gd name="T0" fmla="*/ 0 w 8019"/>
                <a:gd name="T1" fmla="*/ 0 h 6568"/>
                <a:gd name="T2" fmla="*/ 0 w 8019"/>
                <a:gd name="T3" fmla="*/ 0 h 6568"/>
                <a:gd name="T4" fmla="*/ 0 w 8019"/>
                <a:gd name="T5" fmla="*/ 0 h 6568"/>
                <a:gd name="T6" fmla="*/ 0 w 8019"/>
                <a:gd name="T7" fmla="*/ 0 h 6568"/>
                <a:gd name="T8" fmla="*/ 0 w 8019"/>
                <a:gd name="T9" fmla="*/ 0 h 6568"/>
                <a:gd name="T10" fmla="*/ 0 w 8019"/>
                <a:gd name="T11" fmla="*/ 0 h 6568"/>
                <a:gd name="T12" fmla="*/ 0 w 8019"/>
                <a:gd name="T13" fmla="*/ 0 h 6568"/>
                <a:gd name="T14" fmla="*/ 0 w 8019"/>
                <a:gd name="T15" fmla="*/ 0 h 6568"/>
                <a:gd name="T16" fmla="*/ 0 w 8019"/>
                <a:gd name="T17" fmla="*/ 0 h 6568"/>
                <a:gd name="T18" fmla="*/ 0 w 8019"/>
                <a:gd name="T19" fmla="*/ 0 h 6568"/>
                <a:gd name="T20" fmla="*/ 0 w 8019"/>
                <a:gd name="T21" fmla="*/ 0 h 6568"/>
                <a:gd name="T22" fmla="*/ 0 w 8019"/>
                <a:gd name="T23" fmla="*/ 0 h 6568"/>
                <a:gd name="T24" fmla="*/ 0 w 8019"/>
                <a:gd name="T25" fmla="*/ 0 h 6568"/>
                <a:gd name="T26" fmla="*/ 0 w 8019"/>
                <a:gd name="T27" fmla="*/ 0 h 6568"/>
                <a:gd name="T28" fmla="*/ 0 w 8019"/>
                <a:gd name="T29" fmla="*/ 0 h 6568"/>
                <a:gd name="T30" fmla="*/ 0 w 8019"/>
                <a:gd name="T31" fmla="*/ 0 h 6568"/>
                <a:gd name="T32" fmla="*/ 0 w 8019"/>
                <a:gd name="T33" fmla="*/ 0 h 6568"/>
                <a:gd name="T34" fmla="*/ 0 w 8019"/>
                <a:gd name="T35" fmla="*/ 0 h 6568"/>
                <a:gd name="T36" fmla="*/ 0 w 8019"/>
                <a:gd name="T37" fmla="*/ 0 h 6568"/>
                <a:gd name="T38" fmla="*/ 0 w 8019"/>
                <a:gd name="T39" fmla="*/ 0 h 6568"/>
                <a:gd name="T40" fmla="*/ 0 w 8019"/>
                <a:gd name="T41" fmla="*/ 0 h 6568"/>
                <a:gd name="T42" fmla="*/ 0 w 8019"/>
                <a:gd name="T43" fmla="*/ 0 h 6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19"/>
                <a:gd name="T67" fmla="*/ 0 h 6568"/>
                <a:gd name="T68" fmla="*/ 8019 w 8019"/>
                <a:gd name="T69" fmla="*/ 6568 h 6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19" h="6568">
                  <a:moveTo>
                    <a:pt x="2942" y="2819"/>
                  </a:moveTo>
                  <a:lnTo>
                    <a:pt x="6849" y="6568"/>
                  </a:lnTo>
                  <a:lnTo>
                    <a:pt x="6899" y="6551"/>
                  </a:lnTo>
                  <a:lnTo>
                    <a:pt x="6949" y="6534"/>
                  </a:lnTo>
                  <a:lnTo>
                    <a:pt x="6996" y="6516"/>
                  </a:lnTo>
                  <a:lnTo>
                    <a:pt x="7043" y="6499"/>
                  </a:lnTo>
                  <a:lnTo>
                    <a:pt x="7091" y="6480"/>
                  </a:lnTo>
                  <a:lnTo>
                    <a:pt x="7136" y="6461"/>
                  </a:lnTo>
                  <a:lnTo>
                    <a:pt x="7178" y="6443"/>
                  </a:lnTo>
                  <a:lnTo>
                    <a:pt x="7222" y="6422"/>
                  </a:lnTo>
                  <a:lnTo>
                    <a:pt x="7332" y="6366"/>
                  </a:lnTo>
                  <a:lnTo>
                    <a:pt x="7439" y="6312"/>
                  </a:lnTo>
                  <a:lnTo>
                    <a:pt x="7543" y="6256"/>
                  </a:lnTo>
                  <a:lnTo>
                    <a:pt x="7644" y="6202"/>
                  </a:lnTo>
                  <a:lnTo>
                    <a:pt x="7741" y="6147"/>
                  </a:lnTo>
                  <a:lnTo>
                    <a:pt x="7837" y="6090"/>
                  </a:lnTo>
                  <a:lnTo>
                    <a:pt x="7883" y="6060"/>
                  </a:lnTo>
                  <a:lnTo>
                    <a:pt x="7928" y="6032"/>
                  </a:lnTo>
                  <a:lnTo>
                    <a:pt x="7973" y="6001"/>
                  </a:lnTo>
                  <a:lnTo>
                    <a:pt x="8019" y="5972"/>
                  </a:lnTo>
                  <a:lnTo>
                    <a:pt x="0" y="0"/>
                  </a:lnTo>
                  <a:lnTo>
                    <a:pt x="2942" y="2819"/>
                  </a:lnTo>
                  <a:close/>
                </a:path>
              </a:pathLst>
            </a:custGeom>
            <a:solidFill>
              <a:srgbClr val="FFE76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2"/>
            <p:cNvSpPr>
              <a:spLocks/>
            </p:cNvSpPr>
            <p:nvPr/>
          </p:nvSpPr>
          <p:spPr bwMode="auto">
            <a:xfrm>
              <a:off x="30969" y="13669"/>
              <a:ext cx="571" cy="569"/>
            </a:xfrm>
            <a:custGeom>
              <a:avLst/>
              <a:gdLst>
                <a:gd name="T0" fmla="*/ 0 w 6849"/>
                <a:gd name="T1" fmla="*/ 0 h 6824"/>
                <a:gd name="T2" fmla="*/ 0 w 6849"/>
                <a:gd name="T3" fmla="*/ 0 h 6824"/>
                <a:gd name="T4" fmla="*/ 0 w 6849"/>
                <a:gd name="T5" fmla="*/ 0 h 6824"/>
                <a:gd name="T6" fmla="*/ 0 w 6849"/>
                <a:gd name="T7" fmla="*/ 0 h 6824"/>
                <a:gd name="T8" fmla="*/ 0 w 6849"/>
                <a:gd name="T9" fmla="*/ 0 h 6824"/>
                <a:gd name="T10" fmla="*/ 0 w 6849"/>
                <a:gd name="T11" fmla="*/ 0 h 6824"/>
                <a:gd name="T12" fmla="*/ 0 w 6849"/>
                <a:gd name="T13" fmla="*/ 0 h 6824"/>
                <a:gd name="T14" fmla="*/ 0 w 6849"/>
                <a:gd name="T15" fmla="*/ 0 h 6824"/>
                <a:gd name="T16" fmla="*/ 0 w 6849"/>
                <a:gd name="T17" fmla="*/ 0 h 6824"/>
                <a:gd name="T18" fmla="*/ 0 w 6849"/>
                <a:gd name="T19" fmla="*/ 0 h 6824"/>
                <a:gd name="T20" fmla="*/ 0 w 6849"/>
                <a:gd name="T21" fmla="*/ 0 h 6824"/>
                <a:gd name="T22" fmla="*/ 0 w 6849"/>
                <a:gd name="T23" fmla="*/ 0 h 6824"/>
                <a:gd name="T24" fmla="*/ 0 w 6849"/>
                <a:gd name="T25" fmla="*/ 0 h 6824"/>
                <a:gd name="T26" fmla="*/ 0 w 6849"/>
                <a:gd name="T27" fmla="*/ 0 h 6824"/>
                <a:gd name="T28" fmla="*/ 0 w 6849"/>
                <a:gd name="T29" fmla="*/ 0 h 6824"/>
                <a:gd name="T30" fmla="*/ 0 w 6849"/>
                <a:gd name="T31" fmla="*/ 0 h 6824"/>
                <a:gd name="T32" fmla="*/ 0 w 6849"/>
                <a:gd name="T33" fmla="*/ 0 h 6824"/>
                <a:gd name="T34" fmla="*/ 0 w 6849"/>
                <a:gd name="T35" fmla="*/ 0 h 6824"/>
                <a:gd name="T36" fmla="*/ 0 w 6849"/>
                <a:gd name="T37" fmla="*/ 0 h 6824"/>
                <a:gd name="T38" fmla="*/ 0 w 6849"/>
                <a:gd name="T39" fmla="*/ 0 h 68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49"/>
                <a:gd name="T61" fmla="*/ 0 h 6824"/>
                <a:gd name="T62" fmla="*/ 6849 w 6849"/>
                <a:gd name="T63" fmla="*/ 6824 h 68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49" h="6824">
                  <a:moveTo>
                    <a:pt x="0" y="0"/>
                  </a:moveTo>
                  <a:lnTo>
                    <a:pt x="5461" y="6824"/>
                  </a:lnTo>
                  <a:lnTo>
                    <a:pt x="5555" y="6816"/>
                  </a:lnTo>
                  <a:lnTo>
                    <a:pt x="5648" y="6805"/>
                  </a:lnTo>
                  <a:lnTo>
                    <a:pt x="5743" y="6792"/>
                  </a:lnTo>
                  <a:lnTo>
                    <a:pt x="5835" y="6781"/>
                  </a:lnTo>
                  <a:lnTo>
                    <a:pt x="5928" y="6769"/>
                  </a:lnTo>
                  <a:lnTo>
                    <a:pt x="6018" y="6753"/>
                  </a:lnTo>
                  <a:lnTo>
                    <a:pt x="6108" y="6739"/>
                  </a:lnTo>
                  <a:lnTo>
                    <a:pt x="6197" y="6723"/>
                  </a:lnTo>
                  <a:lnTo>
                    <a:pt x="6283" y="6706"/>
                  </a:lnTo>
                  <a:lnTo>
                    <a:pt x="6369" y="6688"/>
                  </a:lnTo>
                  <a:lnTo>
                    <a:pt x="6455" y="6672"/>
                  </a:lnTo>
                  <a:lnTo>
                    <a:pt x="6537" y="6652"/>
                  </a:lnTo>
                  <a:lnTo>
                    <a:pt x="6617" y="6633"/>
                  </a:lnTo>
                  <a:lnTo>
                    <a:pt x="6696" y="6611"/>
                  </a:lnTo>
                  <a:lnTo>
                    <a:pt x="6772" y="6589"/>
                  </a:lnTo>
                  <a:lnTo>
                    <a:pt x="6849" y="6568"/>
                  </a:lnTo>
                  <a:lnTo>
                    <a:pt x="294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3"/>
            <p:cNvSpPr>
              <a:spLocks/>
            </p:cNvSpPr>
            <p:nvPr/>
          </p:nvSpPr>
          <p:spPr bwMode="auto">
            <a:xfrm>
              <a:off x="30969" y="13669"/>
              <a:ext cx="341" cy="576"/>
            </a:xfrm>
            <a:custGeom>
              <a:avLst/>
              <a:gdLst>
                <a:gd name="T0" fmla="*/ 0 w 4093"/>
                <a:gd name="T1" fmla="*/ 0 h 6909"/>
                <a:gd name="T2" fmla="*/ 0 w 4093"/>
                <a:gd name="T3" fmla="*/ 0 h 6909"/>
                <a:gd name="T4" fmla="*/ 0 w 4093"/>
                <a:gd name="T5" fmla="*/ 0 h 6909"/>
                <a:gd name="T6" fmla="*/ 0 w 4093"/>
                <a:gd name="T7" fmla="*/ 0 h 6909"/>
                <a:gd name="T8" fmla="*/ 0 w 4093"/>
                <a:gd name="T9" fmla="*/ 0 h 6909"/>
                <a:gd name="T10" fmla="*/ 0 w 4093"/>
                <a:gd name="T11" fmla="*/ 0 h 6909"/>
                <a:gd name="T12" fmla="*/ 0 w 4093"/>
                <a:gd name="T13" fmla="*/ 0 h 6909"/>
                <a:gd name="T14" fmla="*/ 0 w 4093"/>
                <a:gd name="T15" fmla="*/ 0 h 6909"/>
                <a:gd name="T16" fmla="*/ 0 w 4093"/>
                <a:gd name="T17" fmla="*/ 0 h 6909"/>
                <a:gd name="T18" fmla="*/ 0 w 4093"/>
                <a:gd name="T19" fmla="*/ 0 h 6909"/>
                <a:gd name="T20" fmla="*/ 0 w 4093"/>
                <a:gd name="T21" fmla="*/ 0 h 6909"/>
                <a:gd name="T22" fmla="*/ 0 w 4093"/>
                <a:gd name="T23" fmla="*/ 0 h 6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3"/>
                <a:gd name="T37" fmla="*/ 0 h 6909"/>
                <a:gd name="T38" fmla="*/ 4093 w 4093"/>
                <a:gd name="T39" fmla="*/ 6909 h 6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3" h="6909">
                  <a:moveTo>
                    <a:pt x="2810" y="6863"/>
                  </a:moveTo>
                  <a:lnTo>
                    <a:pt x="2823" y="6895"/>
                  </a:lnTo>
                  <a:lnTo>
                    <a:pt x="2956" y="6899"/>
                  </a:lnTo>
                  <a:lnTo>
                    <a:pt x="3098" y="6901"/>
                  </a:lnTo>
                  <a:lnTo>
                    <a:pt x="3247" y="6905"/>
                  </a:lnTo>
                  <a:lnTo>
                    <a:pt x="3406" y="6907"/>
                  </a:lnTo>
                  <a:lnTo>
                    <a:pt x="3570" y="6909"/>
                  </a:lnTo>
                  <a:lnTo>
                    <a:pt x="3740" y="6907"/>
                  </a:lnTo>
                  <a:lnTo>
                    <a:pt x="3915" y="6907"/>
                  </a:lnTo>
                  <a:lnTo>
                    <a:pt x="4093" y="6901"/>
                  </a:lnTo>
                  <a:lnTo>
                    <a:pt x="0" y="0"/>
                  </a:lnTo>
                  <a:lnTo>
                    <a:pt x="2810" y="6863"/>
                  </a:lnTo>
                  <a:close/>
                </a:path>
              </a:pathLst>
            </a:custGeom>
            <a:solidFill>
              <a:srgbClr val="FFF4B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4"/>
            <p:cNvSpPr>
              <a:spLocks/>
            </p:cNvSpPr>
            <p:nvPr/>
          </p:nvSpPr>
          <p:spPr bwMode="auto">
            <a:xfrm>
              <a:off x="30928" y="13669"/>
              <a:ext cx="83" cy="537"/>
            </a:xfrm>
            <a:custGeom>
              <a:avLst/>
              <a:gdLst>
                <a:gd name="T0" fmla="*/ 0 w 1001"/>
                <a:gd name="T1" fmla="*/ 0 h 6439"/>
                <a:gd name="T2" fmla="*/ 0 w 1001"/>
                <a:gd name="T3" fmla="*/ 0 h 6439"/>
                <a:gd name="T4" fmla="*/ 0 w 1001"/>
                <a:gd name="T5" fmla="*/ 0 h 6439"/>
                <a:gd name="T6" fmla="*/ 0 w 1001"/>
                <a:gd name="T7" fmla="*/ 0 h 6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1"/>
                <a:gd name="T13" fmla="*/ 0 h 6439"/>
                <a:gd name="T14" fmla="*/ 1001 w 1001"/>
                <a:gd name="T15" fmla="*/ 6439 h 6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1" h="6439">
                  <a:moveTo>
                    <a:pt x="0" y="6179"/>
                  </a:moveTo>
                  <a:lnTo>
                    <a:pt x="1001" y="6439"/>
                  </a:lnTo>
                  <a:lnTo>
                    <a:pt x="491" y="0"/>
                  </a:lnTo>
                  <a:lnTo>
                    <a:pt x="0" y="6179"/>
                  </a:lnTo>
                  <a:close/>
                </a:path>
              </a:pathLst>
            </a:custGeom>
            <a:solidFill>
              <a:srgbClr val="FFE45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30969" y="13669"/>
              <a:ext cx="235" cy="575"/>
            </a:xfrm>
            <a:custGeom>
              <a:avLst/>
              <a:gdLst>
                <a:gd name="T0" fmla="*/ 0 w 2823"/>
                <a:gd name="T1" fmla="*/ 0 h 6895"/>
                <a:gd name="T2" fmla="*/ 0 w 2823"/>
                <a:gd name="T3" fmla="*/ 0 h 6895"/>
                <a:gd name="T4" fmla="*/ 0 w 2823"/>
                <a:gd name="T5" fmla="*/ 0 h 6895"/>
                <a:gd name="T6" fmla="*/ 0 w 2823"/>
                <a:gd name="T7" fmla="*/ 0 h 6895"/>
                <a:gd name="T8" fmla="*/ 0 w 2823"/>
                <a:gd name="T9" fmla="*/ 0 h 6895"/>
                <a:gd name="T10" fmla="*/ 0 w 2823"/>
                <a:gd name="T11" fmla="*/ 0 h 6895"/>
                <a:gd name="T12" fmla="*/ 0 w 2823"/>
                <a:gd name="T13" fmla="*/ 0 h 6895"/>
                <a:gd name="T14" fmla="*/ 0 w 2823"/>
                <a:gd name="T15" fmla="*/ 0 h 6895"/>
                <a:gd name="T16" fmla="*/ 0 w 2823"/>
                <a:gd name="T17" fmla="*/ 0 h 6895"/>
                <a:gd name="T18" fmla="*/ 0 w 2823"/>
                <a:gd name="T19" fmla="*/ 0 h 6895"/>
                <a:gd name="T20" fmla="*/ 0 w 2823"/>
                <a:gd name="T21" fmla="*/ 0 h 6895"/>
                <a:gd name="T22" fmla="*/ 0 w 2823"/>
                <a:gd name="T23" fmla="*/ 0 h 6895"/>
                <a:gd name="T24" fmla="*/ 0 w 2823"/>
                <a:gd name="T25" fmla="*/ 0 h 6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23"/>
                <a:gd name="T40" fmla="*/ 0 h 6895"/>
                <a:gd name="T41" fmla="*/ 2823 w 2823"/>
                <a:gd name="T42" fmla="*/ 6895 h 68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23" h="6895">
                  <a:moveTo>
                    <a:pt x="0" y="0"/>
                  </a:moveTo>
                  <a:lnTo>
                    <a:pt x="1617" y="6727"/>
                  </a:lnTo>
                  <a:lnTo>
                    <a:pt x="2149" y="6867"/>
                  </a:lnTo>
                  <a:lnTo>
                    <a:pt x="2160" y="6867"/>
                  </a:lnTo>
                  <a:lnTo>
                    <a:pt x="2196" y="6870"/>
                  </a:lnTo>
                  <a:lnTo>
                    <a:pt x="2255" y="6874"/>
                  </a:lnTo>
                  <a:lnTo>
                    <a:pt x="2332" y="6876"/>
                  </a:lnTo>
                  <a:lnTo>
                    <a:pt x="2429" y="6883"/>
                  </a:lnTo>
                  <a:lnTo>
                    <a:pt x="2543" y="6887"/>
                  </a:lnTo>
                  <a:lnTo>
                    <a:pt x="2677" y="6891"/>
                  </a:lnTo>
                  <a:lnTo>
                    <a:pt x="2823" y="6895"/>
                  </a:lnTo>
                  <a:lnTo>
                    <a:pt x="2810" y="6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30969" y="13669"/>
              <a:ext cx="135" cy="561"/>
            </a:xfrm>
            <a:custGeom>
              <a:avLst/>
              <a:gdLst>
                <a:gd name="T0" fmla="*/ 0 w 1617"/>
                <a:gd name="T1" fmla="*/ 0 h 6727"/>
                <a:gd name="T2" fmla="*/ 0 w 1617"/>
                <a:gd name="T3" fmla="*/ 0 h 6727"/>
                <a:gd name="T4" fmla="*/ 0 w 1617"/>
                <a:gd name="T5" fmla="*/ 0 h 6727"/>
                <a:gd name="T6" fmla="*/ 0 w 1617"/>
                <a:gd name="T7" fmla="*/ 0 h 6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7"/>
                <a:gd name="T13" fmla="*/ 0 h 6727"/>
                <a:gd name="T14" fmla="*/ 1617 w 1617"/>
                <a:gd name="T15" fmla="*/ 6727 h 6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7" h="6727">
                  <a:moveTo>
                    <a:pt x="510" y="6439"/>
                  </a:moveTo>
                  <a:lnTo>
                    <a:pt x="1617" y="6727"/>
                  </a:lnTo>
                  <a:lnTo>
                    <a:pt x="0" y="0"/>
                  </a:lnTo>
                  <a:lnTo>
                    <a:pt x="510" y="6439"/>
                  </a:lnTo>
                  <a:close/>
                </a:path>
              </a:pathLst>
            </a:custGeom>
            <a:solidFill>
              <a:srgbClr val="FFE5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30969" y="13669"/>
              <a:ext cx="455" cy="576"/>
            </a:xfrm>
            <a:custGeom>
              <a:avLst/>
              <a:gdLst>
                <a:gd name="T0" fmla="*/ 0 w 5461"/>
                <a:gd name="T1" fmla="*/ 0 h 6901"/>
                <a:gd name="T2" fmla="*/ 0 w 5461"/>
                <a:gd name="T3" fmla="*/ 0 h 6901"/>
                <a:gd name="T4" fmla="*/ 0 w 5461"/>
                <a:gd name="T5" fmla="*/ 0 h 6901"/>
                <a:gd name="T6" fmla="*/ 0 w 5461"/>
                <a:gd name="T7" fmla="*/ 0 h 6901"/>
                <a:gd name="T8" fmla="*/ 0 w 5461"/>
                <a:gd name="T9" fmla="*/ 0 h 6901"/>
                <a:gd name="T10" fmla="*/ 0 w 5461"/>
                <a:gd name="T11" fmla="*/ 0 h 6901"/>
                <a:gd name="T12" fmla="*/ 0 w 5461"/>
                <a:gd name="T13" fmla="*/ 0 h 6901"/>
                <a:gd name="T14" fmla="*/ 0 w 5461"/>
                <a:gd name="T15" fmla="*/ 0 h 6901"/>
                <a:gd name="T16" fmla="*/ 0 w 5461"/>
                <a:gd name="T17" fmla="*/ 0 h 6901"/>
                <a:gd name="T18" fmla="*/ 0 w 5461"/>
                <a:gd name="T19" fmla="*/ 0 h 6901"/>
                <a:gd name="T20" fmla="*/ 0 w 5461"/>
                <a:gd name="T21" fmla="*/ 0 h 6901"/>
                <a:gd name="T22" fmla="*/ 0 w 5461"/>
                <a:gd name="T23" fmla="*/ 0 h 6901"/>
                <a:gd name="T24" fmla="*/ 0 w 5461"/>
                <a:gd name="T25" fmla="*/ 0 h 69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61"/>
                <a:gd name="T40" fmla="*/ 0 h 6901"/>
                <a:gd name="T41" fmla="*/ 5461 w 5461"/>
                <a:gd name="T42" fmla="*/ 6901 h 69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61" h="6901">
                  <a:moveTo>
                    <a:pt x="4093" y="6901"/>
                  </a:moveTo>
                  <a:lnTo>
                    <a:pt x="4261" y="6897"/>
                  </a:lnTo>
                  <a:lnTo>
                    <a:pt x="4430" y="6893"/>
                  </a:lnTo>
                  <a:lnTo>
                    <a:pt x="4600" y="6887"/>
                  </a:lnTo>
                  <a:lnTo>
                    <a:pt x="4772" y="6878"/>
                  </a:lnTo>
                  <a:lnTo>
                    <a:pt x="4944" y="6867"/>
                  </a:lnTo>
                  <a:lnTo>
                    <a:pt x="5116" y="6854"/>
                  </a:lnTo>
                  <a:lnTo>
                    <a:pt x="5202" y="6848"/>
                  </a:lnTo>
                  <a:lnTo>
                    <a:pt x="5289" y="6842"/>
                  </a:lnTo>
                  <a:lnTo>
                    <a:pt x="5372" y="6833"/>
                  </a:lnTo>
                  <a:lnTo>
                    <a:pt x="5461" y="6824"/>
                  </a:lnTo>
                  <a:lnTo>
                    <a:pt x="0" y="0"/>
                  </a:lnTo>
                  <a:lnTo>
                    <a:pt x="4093" y="6901"/>
                  </a:lnTo>
                  <a:close/>
                </a:path>
              </a:pathLst>
            </a:custGeom>
            <a:solidFill>
              <a:srgbClr val="FFE76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8"/>
            <p:cNvSpPr>
              <a:spLocks/>
            </p:cNvSpPr>
            <p:nvPr/>
          </p:nvSpPr>
          <p:spPr bwMode="auto">
            <a:xfrm>
              <a:off x="30969" y="13669"/>
              <a:ext cx="807" cy="254"/>
            </a:xfrm>
            <a:custGeom>
              <a:avLst/>
              <a:gdLst>
                <a:gd name="T0" fmla="*/ 0 w 9685"/>
                <a:gd name="T1" fmla="*/ 0 h 3042"/>
                <a:gd name="T2" fmla="*/ 0 w 9685"/>
                <a:gd name="T3" fmla="*/ 0 h 3042"/>
                <a:gd name="T4" fmla="*/ 0 w 9685"/>
                <a:gd name="T5" fmla="*/ 0 h 3042"/>
                <a:gd name="T6" fmla="*/ 0 w 9685"/>
                <a:gd name="T7" fmla="*/ 0 h 3042"/>
                <a:gd name="T8" fmla="*/ 0 w 9685"/>
                <a:gd name="T9" fmla="*/ 0 h 3042"/>
                <a:gd name="T10" fmla="*/ 0 w 9685"/>
                <a:gd name="T11" fmla="*/ 0 h 3042"/>
                <a:gd name="T12" fmla="*/ 0 w 9685"/>
                <a:gd name="T13" fmla="*/ 0 h 3042"/>
                <a:gd name="T14" fmla="*/ 0 w 9685"/>
                <a:gd name="T15" fmla="*/ 0 h 3042"/>
                <a:gd name="T16" fmla="*/ 0 w 9685"/>
                <a:gd name="T17" fmla="*/ 0 h 3042"/>
                <a:gd name="T18" fmla="*/ 0 w 9685"/>
                <a:gd name="T19" fmla="*/ 0 h 3042"/>
                <a:gd name="T20" fmla="*/ 0 w 9685"/>
                <a:gd name="T21" fmla="*/ 0 h 3042"/>
                <a:gd name="T22" fmla="*/ 0 w 9685"/>
                <a:gd name="T23" fmla="*/ 0 h 3042"/>
                <a:gd name="T24" fmla="*/ 0 w 9685"/>
                <a:gd name="T25" fmla="*/ 0 h 3042"/>
                <a:gd name="T26" fmla="*/ 0 w 9685"/>
                <a:gd name="T27" fmla="*/ 0 h 3042"/>
                <a:gd name="T28" fmla="*/ 0 w 9685"/>
                <a:gd name="T29" fmla="*/ 0 h 3042"/>
                <a:gd name="T30" fmla="*/ 0 w 9685"/>
                <a:gd name="T31" fmla="*/ 0 h 3042"/>
                <a:gd name="T32" fmla="*/ 0 w 9685"/>
                <a:gd name="T33" fmla="*/ 0 h 3042"/>
                <a:gd name="T34" fmla="*/ 0 w 9685"/>
                <a:gd name="T35" fmla="*/ 0 h 3042"/>
                <a:gd name="T36" fmla="*/ 0 w 9685"/>
                <a:gd name="T37" fmla="*/ 0 h 3042"/>
                <a:gd name="T38" fmla="*/ 0 w 9685"/>
                <a:gd name="T39" fmla="*/ 0 h 3042"/>
                <a:gd name="T40" fmla="*/ 0 w 9685"/>
                <a:gd name="T41" fmla="*/ 0 h 3042"/>
                <a:gd name="T42" fmla="*/ 0 w 9685"/>
                <a:gd name="T43" fmla="*/ 0 h 3042"/>
                <a:gd name="T44" fmla="*/ 0 w 9685"/>
                <a:gd name="T45" fmla="*/ 0 h 3042"/>
                <a:gd name="T46" fmla="*/ 0 w 9685"/>
                <a:gd name="T47" fmla="*/ 0 h 30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85"/>
                <a:gd name="T73" fmla="*/ 0 h 3042"/>
                <a:gd name="T74" fmla="*/ 9685 w 9685"/>
                <a:gd name="T75" fmla="*/ 3042 h 30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85" h="3042">
                  <a:moveTo>
                    <a:pt x="4408" y="1384"/>
                  </a:moveTo>
                  <a:lnTo>
                    <a:pt x="9683" y="3042"/>
                  </a:lnTo>
                  <a:lnTo>
                    <a:pt x="9685" y="3005"/>
                  </a:lnTo>
                  <a:lnTo>
                    <a:pt x="9685" y="2965"/>
                  </a:lnTo>
                  <a:lnTo>
                    <a:pt x="9685" y="2929"/>
                  </a:lnTo>
                  <a:lnTo>
                    <a:pt x="9685" y="2892"/>
                  </a:lnTo>
                  <a:lnTo>
                    <a:pt x="9683" y="2856"/>
                  </a:lnTo>
                  <a:lnTo>
                    <a:pt x="9681" y="2821"/>
                  </a:lnTo>
                  <a:lnTo>
                    <a:pt x="9679" y="2785"/>
                  </a:lnTo>
                  <a:lnTo>
                    <a:pt x="9677" y="2750"/>
                  </a:lnTo>
                  <a:lnTo>
                    <a:pt x="9668" y="2679"/>
                  </a:lnTo>
                  <a:lnTo>
                    <a:pt x="9659" y="2608"/>
                  </a:lnTo>
                  <a:lnTo>
                    <a:pt x="9648" y="2539"/>
                  </a:lnTo>
                  <a:lnTo>
                    <a:pt x="9636" y="2471"/>
                  </a:lnTo>
                  <a:lnTo>
                    <a:pt x="9620" y="2404"/>
                  </a:lnTo>
                  <a:lnTo>
                    <a:pt x="9606" y="2335"/>
                  </a:lnTo>
                  <a:lnTo>
                    <a:pt x="9586" y="2266"/>
                  </a:lnTo>
                  <a:lnTo>
                    <a:pt x="9567" y="2199"/>
                  </a:lnTo>
                  <a:lnTo>
                    <a:pt x="9545" y="2130"/>
                  </a:lnTo>
                  <a:lnTo>
                    <a:pt x="9523" y="2063"/>
                  </a:lnTo>
                  <a:lnTo>
                    <a:pt x="9500" y="1997"/>
                  </a:lnTo>
                  <a:lnTo>
                    <a:pt x="9476" y="1928"/>
                  </a:lnTo>
                  <a:lnTo>
                    <a:pt x="0" y="0"/>
                  </a:lnTo>
                  <a:lnTo>
                    <a:pt x="4408" y="1384"/>
                  </a:lnTo>
                  <a:close/>
                </a:path>
              </a:pathLst>
            </a:custGeom>
            <a:solidFill>
              <a:srgbClr val="FFEF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9"/>
            <p:cNvSpPr>
              <a:spLocks/>
            </p:cNvSpPr>
            <p:nvPr/>
          </p:nvSpPr>
          <p:spPr bwMode="auto">
            <a:xfrm>
              <a:off x="30969" y="13669"/>
              <a:ext cx="790" cy="161"/>
            </a:xfrm>
            <a:custGeom>
              <a:avLst/>
              <a:gdLst>
                <a:gd name="T0" fmla="*/ 0 w 9476"/>
                <a:gd name="T1" fmla="*/ 0 h 1928"/>
                <a:gd name="T2" fmla="*/ 0 w 9476"/>
                <a:gd name="T3" fmla="*/ 0 h 1928"/>
                <a:gd name="T4" fmla="*/ 0 w 9476"/>
                <a:gd name="T5" fmla="*/ 0 h 1928"/>
                <a:gd name="T6" fmla="*/ 0 w 9476"/>
                <a:gd name="T7" fmla="*/ 0 h 1928"/>
                <a:gd name="T8" fmla="*/ 0 w 9476"/>
                <a:gd name="T9" fmla="*/ 0 h 1928"/>
                <a:gd name="T10" fmla="*/ 0 w 9476"/>
                <a:gd name="T11" fmla="*/ 0 h 1928"/>
                <a:gd name="T12" fmla="*/ 0 w 9476"/>
                <a:gd name="T13" fmla="*/ 0 h 1928"/>
                <a:gd name="T14" fmla="*/ 0 w 9476"/>
                <a:gd name="T15" fmla="*/ 0 h 1928"/>
                <a:gd name="T16" fmla="*/ 0 w 9476"/>
                <a:gd name="T17" fmla="*/ 0 h 1928"/>
                <a:gd name="T18" fmla="*/ 0 w 9476"/>
                <a:gd name="T19" fmla="*/ 0 h 1928"/>
                <a:gd name="T20" fmla="*/ 0 w 9476"/>
                <a:gd name="T21" fmla="*/ 0 h 1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76"/>
                <a:gd name="T34" fmla="*/ 0 h 1928"/>
                <a:gd name="T35" fmla="*/ 9476 w 9476"/>
                <a:gd name="T36" fmla="*/ 1928 h 1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76" h="1928">
                  <a:moveTo>
                    <a:pt x="0" y="0"/>
                  </a:moveTo>
                  <a:lnTo>
                    <a:pt x="9476" y="1928"/>
                  </a:lnTo>
                  <a:lnTo>
                    <a:pt x="9431" y="1810"/>
                  </a:lnTo>
                  <a:lnTo>
                    <a:pt x="9381" y="1687"/>
                  </a:lnTo>
                  <a:lnTo>
                    <a:pt x="9332" y="1564"/>
                  </a:lnTo>
                  <a:lnTo>
                    <a:pt x="9280" y="1439"/>
                  </a:lnTo>
                  <a:lnTo>
                    <a:pt x="9227" y="1310"/>
                  </a:lnTo>
                  <a:lnTo>
                    <a:pt x="9170" y="1179"/>
                  </a:lnTo>
                  <a:lnTo>
                    <a:pt x="9117" y="1048"/>
                  </a:lnTo>
                  <a:lnTo>
                    <a:pt x="9063" y="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0"/>
            <p:cNvSpPr>
              <a:spLocks/>
            </p:cNvSpPr>
            <p:nvPr/>
          </p:nvSpPr>
          <p:spPr bwMode="auto">
            <a:xfrm>
              <a:off x="30969" y="13669"/>
              <a:ext cx="743" cy="498"/>
            </a:xfrm>
            <a:custGeom>
              <a:avLst/>
              <a:gdLst>
                <a:gd name="T0" fmla="*/ 0 w 8923"/>
                <a:gd name="T1" fmla="*/ 0 h 5972"/>
                <a:gd name="T2" fmla="*/ 0 w 8923"/>
                <a:gd name="T3" fmla="*/ 0 h 5972"/>
                <a:gd name="T4" fmla="*/ 0 w 8923"/>
                <a:gd name="T5" fmla="*/ 0 h 5972"/>
                <a:gd name="T6" fmla="*/ 0 w 8923"/>
                <a:gd name="T7" fmla="*/ 0 h 5972"/>
                <a:gd name="T8" fmla="*/ 0 w 8923"/>
                <a:gd name="T9" fmla="*/ 0 h 5972"/>
                <a:gd name="T10" fmla="*/ 0 w 8923"/>
                <a:gd name="T11" fmla="*/ 0 h 5972"/>
                <a:gd name="T12" fmla="*/ 0 w 8923"/>
                <a:gd name="T13" fmla="*/ 0 h 5972"/>
                <a:gd name="T14" fmla="*/ 0 w 8923"/>
                <a:gd name="T15" fmla="*/ 0 h 5972"/>
                <a:gd name="T16" fmla="*/ 0 w 8923"/>
                <a:gd name="T17" fmla="*/ 0 h 5972"/>
                <a:gd name="T18" fmla="*/ 0 w 8923"/>
                <a:gd name="T19" fmla="*/ 0 h 5972"/>
                <a:gd name="T20" fmla="*/ 0 w 8923"/>
                <a:gd name="T21" fmla="*/ 0 h 5972"/>
                <a:gd name="T22" fmla="*/ 0 w 8923"/>
                <a:gd name="T23" fmla="*/ 0 h 5972"/>
                <a:gd name="T24" fmla="*/ 0 w 8923"/>
                <a:gd name="T25" fmla="*/ 0 h 5972"/>
                <a:gd name="T26" fmla="*/ 0 w 8923"/>
                <a:gd name="T27" fmla="*/ 0 h 5972"/>
                <a:gd name="T28" fmla="*/ 0 w 8923"/>
                <a:gd name="T29" fmla="*/ 0 h 5972"/>
                <a:gd name="T30" fmla="*/ 0 w 8923"/>
                <a:gd name="T31" fmla="*/ 0 h 5972"/>
                <a:gd name="T32" fmla="*/ 0 w 8923"/>
                <a:gd name="T33" fmla="*/ 0 h 5972"/>
                <a:gd name="T34" fmla="*/ 0 w 8923"/>
                <a:gd name="T35" fmla="*/ 0 h 5972"/>
                <a:gd name="T36" fmla="*/ 0 w 8923"/>
                <a:gd name="T37" fmla="*/ 0 h 59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23"/>
                <a:gd name="T58" fmla="*/ 0 h 5972"/>
                <a:gd name="T59" fmla="*/ 8923 w 8923"/>
                <a:gd name="T60" fmla="*/ 5972 h 59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23" h="5972">
                  <a:moveTo>
                    <a:pt x="8019" y="5972"/>
                  </a:moveTo>
                  <a:lnTo>
                    <a:pt x="8086" y="5926"/>
                  </a:lnTo>
                  <a:lnTo>
                    <a:pt x="8154" y="5881"/>
                  </a:lnTo>
                  <a:lnTo>
                    <a:pt x="8219" y="5831"/>
                  </a:lnTo>
                  <a:lnTo>
                    <a:pt x="8281" y="5784"/>
                  </a:lnTo>
                  <a:lnTo>
                    <a:pt x="8343" y="5737"/>
                  </a:lnTo>
                  <a:lnTo>
                    <a:pt x="8404" y="5685"/>
                  </a:lnTo>
                  <a:lnTo>
                    <a:pt x="8462" y="5636"/>
                  </a:lnTo>
                  <a:lnTo>
                    <a:pt x="8520" y="5584"/>
                  </a:lnTo>
                  <a:lnTo>
                    <a:pt x="8576" y="5533"/>
                  </a:lnTo>
                  <a:lnTo>
                    <a:pt x="8630" y="5481"/>
                  </a:lnTo>
                  <a:lnTo>
                    <a:pt x="8682" y="5427"/>
                  </a:lnTo>
                  <a:lnTo>
                    <a:pt x="8733" y="5373"/>
                  </a:lnTo>
                  <a:lnTo>
                    <a:pt x="8783" y="5315"/>
                  </a:lnTo>
                  <a:lnTo>
                    <a:pt x="8830" y="5259"/>
                  </a:lnTo>
                  <a:lnTo>
                    <a:pt x="8878" y="5201"/>
                  </a:lnTo>
                  <a:lnTo>
                    <a:pt x="8923" y="5142"/>
                  </a:lnTo>
                  <a:lnTo>
                    <a:pt x="0" y="0"/>
                  </a:lnTo>
                  <a:lnTo>
                    <a:pt x="8019" y="5972"/>
                  </a:lnTo>
                  <a:close/>
                </a:path>
              </a:pathLst>
            </a:custGeom>
            <a:solidFill>
              <a:srgbClr val="FFE03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1"/>
            <p:cNvSpPr>
              <a:spLocks/>
            </p:cNvSpPr>
            <p:nvPr/>
          </p:nvSpPr>
          <p:spPr bwMode="auto">
            <a:xfrm>
              <a:off x="30969" y="13669"/>
              <a:ext cx="787" cy="429"/>
            </a:xfrm>
            <a:custGeom>
              <a:avLst/>
              <a:gdLst>
                <a:gd name="T0" fmla="*/ 0 w 9448"/>
                <a:gd name="T1" fmla="*/ 0 h 5142"/>
                <a:gd name="T2" fmla="*/ 0 w 9448"/>
                <a:gd name="T3" fmla="*/ 0 h 5142"/>
                <a:gd name="T4" fmla="*/ 0 w 9448"/>
                <a:gd name="T5" fmla="*/ 0 h 5142"/>
                <a:gd name="T6" fmla="*/ 0 w 9448"/>
                <a:gd name="T7" fmla="*/ 0 h 5142"/>
                <a:gd name="T8" fmla="*/ 0 w 9448"/>
                <a:gd name="T9" fmla="*/ 0 h 5142"/>
                <a:gd name="T10" fmla="*/ 0 w 9448"/>
                <a:gd name="T11" fmla="*/ 0 h 5142"/>
                <a:gd name="T12" fmla="*/ 0 w 9448"/>
                <a:gd name="T13" fmla="*/ 0 h 5142"/>
                <a:gd name="T14" fmla="*/ 0 w 9448"/>
                <a:gd name="T15" fmla="*/ 0 h 5142"/>
                <a:gd name="T16" fmla="*/ 0 w 9448"/>
                <a:gd name="T17" fmla="*/ 0 h 5142"/>
                <a:gd name="T18" fmla="*/ 0 w 9448"/>
                <a:gd name="T19" fmla="*/ 0 h 5142"/>
                <a:gd name="T20" fmla="*/ 0 w 9448"/>
                <a:gd name="T21" fmla="*/ 0 h 5142"/>
                <a:gd name="T22" fmla="*/ 0 w 9448"/>
                <a:gd name="T23" fmla="*/ 0 h 5142"/>
                <a:gd name="T24" fmla="*/ 0 w 9448"/>
                <a:gd name="T25" fmla="*/ 0 h 5142"/>
                <a:gd name="T26" fmla="*/ 0 w 9448"/>
                <a:gd name="T27" fmla="*/ 0 h 5142"/>
                <a:gd name="T28" fmla="*/ 0 w 9448"/>
                <a:gd name="T29" fmla="*/ 0 h 5142"/>
                <a:gd name="T30" fmla="*/ 0 w 9448"/>
                <a:gd name="T31" fmla="*/ 0 h 5142"/>
                <a:gd name="T32" fmla="*/ 0 w 9448"/>
                <a:gd name="T33" fmla="*/ 0 h 5142"/>
                <a:gd name="T34" fmla="*/ 0 w 9448"/>
                <a:gd name="T35" fmla="*/ 0 h 5142"/>
                <a:gd name="T36" fmla="*/ 0 w 9448"/>
                <a:gd name="T37" fmla="*/ 0 h 5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48"/>
                <a:gd name="T58" fmla="*/ 0 h 5142"/>
                <a:gd name="T59" fmla="*/ 9448 w 9448"/>
                <a:gd name="T60" fmla="*/ 5142 h 5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48" h="5142">
                  <a:moveTo>
                    <a:pt x="8923" y="5142"/>
                  </a:moveTo>
                  <a:lnTo>
                    <a:pt x="8964" y="5089"/>
                  </a:lnTo>
                  <a:lnTo>
                    <a:pt x="9002" y="5031"/>
                  </a:lnTo>
                  <a:lnTo>
                    <a:pt x="9041" y="4973"/>
                  </a:lnTo>
                  <a:lnTo>
                    <a:pt x="9077" y="4917"/>
                  </a:lnTo>
                  <a:lnTo>
                    <a:pt x="9114" y="4856"/>
                  </a:lnTo>
                  <a:lnTo>
                    <a:pt x="9148" y="4796"/>
                  </a:lnTo>
                  <a:lnTo>
                    <a:pt x="9186" y="4734"/>
                  </a:lnTo>
                  <a:lnTo>
                    <a:pt x="9217" y="4671"/>
                  </a:lnTo>
                  <a:lnTo>
                    <a:pt x="9250" y="4607"/>
                  </a:lnTo>
                  <a:lnTo>
                    <a:pt x="9280" y="4542"/>
                  </a:lnTo>
                  <a:lnTo>
                    <a:pt x="9310" y="4475"/>
                  </a:lnTo>
                  <a:lnTo>
                    <a:pt x="9340" y="4406"/>
                  </a:lnTo>
                  <a:lnTo>
                    <a:pt x="9369" y="4337"/>
                  </a:lnTo>
                  <a:lnTo>
                    <a:pt x="9397" y="4266"/>
                  </a:lnTo>
                  <a:lnTo>
                    <a:pt x="9422" y="4195"/>
                  </a:lnTo>
                  <a:lnTo>
                    <a:pt x="9448" y="4120"/>
                  </a:lnTo>
                  <a:lnTo>
                    <a:pt x="0" y="0"/>
                  </a:lnTo>
                  <a:lnTo>
                    <a:pt x="8923" y="5142"/>
                  </a:lnTo>
                  <a:close/>
                </a:path>
              </a:pathLst>
            </a:custGeom>
            <a:solidFill>
              <a:srgbClr val="FFDC2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2"/>
            <p:cNvSpPr>
              <a:spLocks/>
            </p:cNvSpPr>
            <p:nvPr/>
          </p:nvSpPr>
          <p:spPr bwMode="auto">
            <a:xfrm>
              <a:off x="30969" y="13669"/>
              <a:ext cx="807" cy="344"/>
            </a:xfrm>
            <a:custGeom>
              <a:avLst/>
              <a:gdLst>
                <a:gd name="T0" fmla="*/ 0 w 9683"/>
                <a:gd name="T1" fmla="*/ 0 h 4120"/>
                <a:gd name="T2" fmla="*/ 0 w 9683"/>
                <a:gd name="T3" fmla="*/ 0 h 4120"/>
                <a:gd name="T4" fmla="*/ 0 w 9683"/>
                <a:gd name="T5" fmla="*/ 0 h 4120"/>
                <a:gd name="T6" fmla="*/ 0 w 9683"/>
                <a:gd name="T7" fmla="*/ 0 h 4120"/>
                <a:gd name="T8" fmla="*/ 0 w 9683"/>
                <a:gd name="T9" fmla="*/ 0 h 4120"/>
                <a:gd name="T10" fmla="*/ 0 w 9683"/>
                <a:gd name="T11" fmla="*/ 0 h 4120"/>
                <a:gd name="T12" fmla="*/ 0 w 9683"/>
                <a:gd name="T13" fmla="*/ 0 h 4120"/>
                <a:gd name="T14" fmla="*/ 0 w 9683"/>
                <a:gd name="T15" fmla="*/ 0 h 4120"/>
                <a:gd name="T16" fmla="*/ 0 w 9683"/>
                <a:gd name="T17" fmla="*/ 0 h 4120"/>
                <a:gd name="T18" fmla="*/ 0 w 9683"/>
                <a:gd name="T19" fmla="*/ 0 h 4120"/>
                <a:gd name="T20" fmla="*/ 0 w 9683"/>
                <a:gd name="T21" fmla="*/ 0 h 4120"/>
                <a:gd name="T22" fmla="*/ 0 w 9683"/>
                <a:gd name="T23" fmla="*/ 0 h 4120"/>
                <a:gd name="T24" fmla="*/ 0 w 9683"/>
                <a:gd name="T25" fmla="*/ 0 h 4120"/>
                <a:gd name="T26" fmla="*/ 0 w 9683"/>
                <a:gd name="T27" fmla="*/ 0 h 4120"/>
                <a:gd name="T28" fmla="*/ 0 w 9683"/>
                <a:gd name="T29" fmla="*/ 0 h 4120"/>
                <a:gd name="T30" fmla="*/ 0 w 9683"/>
                <a:gd name="T31" fmla="*/ 0 h 4120"/>
                <a:gd name="T32" fmla="*/ 0 w 9683"/>
                <a:gd name="T33" fmla="*/ 0 h 4120"/>
                <a:gd name="T34" fmla="*/ 0 w 9683"/>
                <a:gd name="T35" fmla="*/ 0 h 4120"/>
                <a:gd name="T36" fmla="*/ 0 w 9683"/>
                <a:gd name="T37" fmla="*/ 0 h 4120"/>
                <a:gd name="T38" fmla="*/ 0 w 9683"/>
                <a:gd name="T39" fmla="*/ 0 h 4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83"/>
                <a:gd name="T61" fmla="*/ 0 h 4120"/>
                <a:gd name="T62" fmla="*/ 9683 w 9683"/>
                <a:gd name="T63" fmla="*/ 4120 h 4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83" h="4120">
                  <a:moveTo>
                    <a:pt x="0" y="0"/>
                  </a:moveTo>
                  <a:lnTo>
                    <a:pt x="9448" y="4120"/>
                  </a:lnTo>
                  <a:lnTo>
                    <a:pt x="9474" y="4049"/>
                  </a:lnTo>
                  <a:lnTo>
                    <a:pt x="9496" y="3976"/>
                  </a:lnTo>
                  <a:lnTo>
                    <a:pt x="9519" y="3900"/>
                  </a:lnTo>
                  <a:lnTo>
                    <a:pt x="9541" y="3825"/>
                  </a:lnTo>
                  <a:lnTo>
                    <a:pt x="9562" y="3750"/>
                  </a:lnTo>
                  <a:lnTo>
                    <a:pt x="9582" y="3670"/>
                  </a:lnTo>
                  <a:lnTo>
                    <a:pt x="9604" y="3588"/>
                  </a:lnTo>
                  <a:lnTo>
                    <a:pt x="9620" y="3508"/>
                  </a:lnTo>
                  <a:lnTo>
                    <a:pt x="9634" y="3446"/>
                  </a:lnTo>
                  <a:lnTo>
                    <a:pt x="9646" y="3386"/>
                  </a:lnTo>
                  <a:lnTo>
                    <a:pt x="9655" y="3328"/>
                  </a:lnTo>
                  <a:lnTo>
                    <a:pt x="9663" y="3267"/>
                  </a:lnTo>
                  <a:lnTo>
                    <a:pt x="9670" y="3209"/>
                  </a:lnTo>
                  <a:lnTo>
                    <a:pt x="9677" y="3153"/>
                  </a:lnTo>
                  <a:lnTo>
                    <a:pt x="9681" y="3097"/>
                  </a:lnTo>
                  <a:lnTo>
                    <a:pt x="9683" y="3042"/>
                  </a:lnTo>
                  <a:lnTo>
                    <a:pt x="4408" y="1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6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30540" y="13669"/>
              <a:ext cx="429" cy="42"/>
            </a:xfrm>
            <a:custGeom>
              <a:avLst/>
              <a:gdLst>
                <a:gd name="T0" fmla="*/ 0 w 5142"/>
                <a:gd name="T1" fmla="*/ 0 h 501"/>
                <a:gd name="T2" fmla="*/ 0 w 5142"/>
                <a:gd name="T3" fmla="*/ 0 h 501"/>
                <a:gd name="T4" fmla="*/ 0 w 5142"/>
                <a:gd name="T5" fmla="*/ 0 h 501"/>
                <a:gd name="T6" fmla="*/ 0 w 5142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42"/>
                <a:gd name="T13" fmla="*/ 0 h 501"/>
                <a:gd name="T14" fmla="*/ 5142 w 5142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42" h="501">
                  <a:moveTo>
                    <a:pt x="0" y="0"/>
                  </a:moveTo>
                  <a:lnTo>
                    <a:pt x="162" y="501"/>
                  </a:lnTo>
                  <a:lnTo>
                    <a:pt x="5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4"/>
            <p:cNvSpPr>
              <a:spLocks/>
            </p:cNvSpPr>
            <p:nvPr/>
          </p:nvSpPr>
          <p:spPr bwMode="auto">
            <a:xfrm>
              <a:off x="30580" y="13669"/>
              <a:ext cx="389" cy="164"/>
            </a:xfrm>
            <a:custGeom>
              <a:avLst/>
              <a:gdLst>
                <a:gd name="T0" fmla="*/ 0 w 4664"/>
                <a:gd name="T1" fmla="*/ 0 h 1962"/>
                <a:gd name="T2" fmla="*/ 0 w 4664"/>
                <a:gd name="T3" fmla="*/ 0 h 1962"/>
                <a:gd name="T4" fmla="*/ 0 w 4664"/>
                <a:gd name="T5" fmla="*/ 0 h 1962"/>
                <a:gd name="T6" fmla="*/ 0 w 4664"/>
                <a:gd name="T7" fmla="*/ 0 h 19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4"/>
                <a:gd name="T13" fmla="*/ 0 h 1962"/>
                <a:gd name="T14" fmla="*/ 4664 w 4664"/>
                <a:gd name="T15" fmla="*/ 1962 h 19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4" h="1962">
                  <a:moveTo>
                    <a:pt x="0" y="1465"/>
                  </a:moveTo>
                  <a:lnTo>
                    <a:pt x="164" y="1962"/>
                  </a:lnTo>
                  <a:lnTo>
                    <a:pt x="4664" y="0"/>
                  </a:lnTo>
                  <a:lnTo>
                    <a:pt x="0" y="1465"/>
                  </a:lnTo>
                  <a:close/>
                </a:path>
              </a:pathLst>
            </a:custGeom>
            <a:solidFill>
              <a:srgbClr val="FFF5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5"/>
            <p:cNvSpPr>
              <a:spLocks/>
            </p:cNvSpPr>
            <p:nvPr/>
          </p:nvSpPr>
          <p:spPr bwMode="auto">
            <a:xfrm>
              <a:off x="30850" y="13669"/>
              <a:ext cx="119" cy="515"/>
            </a:xfrm>
            <a:custGeom>
              <a:avLst/>
              <a:gdLst>
                <a:gd name="T0" fmla="*/ 0 w 1427"/>
                <a:gd name="T1" fmla="*/ 0 h 6179"/>
                <a:gd name="T2" fmla="*/ 0 w 1427"/>
                <a:gd name="T3" fmla="*/ 0 h 6179"/>
                <a:gd name="T4" fmla="*/ 0 w 1427"/>
                <a:gd name="T5" fmla="*/ 0 h 6179"/>
                <a:gd name="T6" fmla="*/ 0 w 1427"/>
                <a:gd name="T7" fmla="*/ 0 h 6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"/>
                <a:gd name="T13" fmla="*/ 0 h 6179"/>
                <a:gd name="T14" fmla="*/ 1427 w 1427"/>
                <a:gd name="T15" fmla="*/ 6179 h 6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" h="6179">
                  <a:moveTo>
                    <a:pt x="0" y="5933"/>
                  </a:moveTo>
                  <a:lnTo>
                    <a:pt x="936" y="6179"/>
                  </a:lnTo>
                  <a:lnTo>
                    <a:pt x="1427" y="0"/>
                  </a:lnTo>
                  <a:lnTo>
                    <a:pt x="0" y="5933"/>
                  </a:lnTo>
                  <a:close/>
                </a:path>
              </a:pathLst>
            </a:custGeom>
            <a:solidFill>
              <a:srgbClr val="FFED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6"/>
            <p:cNvSpPr>
              <a:spLocks/>
            </p:cNvSpPr>
            <p:nvPr/>
          </p:nvSpPr>
          <p:spPr bwMode="auto">
            <a:xfrm>
              <a:off x="30594" y="13669"/>
              <a:ext cx="375" cy="208"/>
            </a:xfrm>
            <a:custGeom>
              <a:avLst/>
              <a:gdLst>
                <a:gd name="T0" fmla="*/ 0 w 4500"/>
                <a:gd name="T1" fmla="*/ 0 h 2495"/>
                <a:gd name="T2" fmla="*/ 0 w 4500"/>
                <a:gd name="T3" fmla="*/ 0 h 2495"/>
                <a:gd name="T4" fmla="*/ 0 w 4500"/>
                <a:gd name="T5" fmla="*/ 0 h 2495"/>
                <a:gd name="T6" fmla="*/ 0 w 4500"/>
                <a:gd name="T7" fmla="*/ 0 h 24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0"/>
                <a:gd name="T13" fmla="*/ 0 h 2495"/>
                <a:gd name="T14" fmla="*/ 4500 w 4500"/>
                <a:gd name="T15" fmla="*/ 2495 h 24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0" h="2495">
                  <a:moveTo>
                    <a:pt x="0" y="1962"/>
                  </a:moveTo>
                  <a:lnTo>
                    <a:pt x="175" y="2495"/>
                  </a:lnTo>
                  <a:lnTo>
                    <a:pt x="4500" y="0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D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7"/>
            <p:cNvSpPr>
              <a:spLocks/>
            </p:cNvSpPr>
            <p:nvPr/>
          </p:nvSpPr>
          <p:spPr bwMode="auto">
            <a:xfrm>
              <a:off x="30554" y="13669"/>
              <a:ext cx="415" cy="82"/>
            </a:xfrm>
            <a:custGeom>
              <a:avLst/>
              <a:gdLst>
                <a:gd name="T0" fmla="*/ 0 w 4980"/>
                <a:gd name="T1" fmla="*/ 0 h 985"/>
                <a:gd name="T2" fmla="*/ 0 w 4980"/>
                <a:gd name="T3" fmla="*/ 0 h 985"/>
                <a:gd name="T4" fmla="*/ 0 w 4980"/>
                <a:gd name="T5" fmla="*/ 0 h 985"/>
                <a:gd name="T6" fmla="*/ 0 w 4980"/>
                <a:gd name="T7" fmla="*/ 0 h 9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0"/>
                <a:gd name="T13" fmla="*/ 0 h 985"/>
                <a:gd name="T14" fmla="*/ 4980 w 4980"/>
                <a:gd name="T15" fmla="*/ 985 h 9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0" h="985">
                  <a:moveTo>
                    <a:pt x="0" y="501"/>
                  </a:moveTo>
                  <a:lnTo>
                    <a:pt x="160" y="985"/>
                  </a:lnTo>
                  <a:lnTo>
                    <a:pt x="4980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E0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8"/>
            <p:cNvSpPr>
              <a:spLocks/>
            </p:cNvSpPr>
            <p:nvPr/>
          </p:nvSpPr>
          <p:spPr bwMode="auto">
            <a:xfrm>
              <a:off x="30608" y="13669"/>
              <a:ext cx="361" cy="257"/>
            </a:xfrm>
            <a:custGeom>
              <a:avLst/>
              <a:gdLst>
                <a:gd name="T0" fmla="*/ 0 w 4325"/>
                <a:gd name="T1" fmla="*/ 0 h 3080"/>
                <a:gd name="T2" fmla="*/ 0 w 4325"/>
                <a:gd name="T3" fmla="*/ 0 h 3080"/>
                <a:gd name="T4" fmla="*/ 0 w 4325"/>
                <a:gd name="T5" fmla="*/ 0 h 3080"/>
                <a:gd name="T6" fmla="*/ 0 w 4325"/>
                <a:gd name="T7" fmla="*/ 0 h 3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5"/>
                <a:gd name="T13" fmla="*/ 0 h 3080"/>
                <a:gd name="T14" fmla="*/ 4325 w 4325"/>
                <a:gd name="T15" fmla="*/ 3080 h 3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5" h="3080">
                  <a:moveTo>
                    <a:pt x="0" y="2495"/>
                  </a:moveTo>
                  <a:lnTo>
                    <a:pt x="190" y="3080"/>
                  </a:lnTo>
                  <a:lnTo>
                    <a:pt x="4325" y="0"/>
                  </a:lnTo>
                  <a:lnTo>
                    <a:pt x="0" y="2495"/>
                  </a:lnTo>
                  <a:close/>
                </a:path>
              </a:pathLst>
            </a:custGeom>
            <a:solidFill>
              <a:srgbClr val="FFE14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9"/>
            <p:cNvSpPr>
              <a:spLocks/>
            </p:cNvSpPr>
            <p:nvPr/>
          </p:nvSpPr>
          <p:spPr bwMode="auto">
            <a:xfrm>
              <a:off x="30526" y="13625"/>
              <a:ext cx="443" cy="44"/>
            </a:xfrm>
            <a:custGeom>
              <a:avLst/>
              <a:gdLst>
                <a:gd name="T0" fmla="*/ 0 w 5316"/>
                <a:gd name="T1" fmla="*/ 0 h 531"/>
                <a:gd name="T2" fmla="*/ 0 w 5316"/>
                <a:gd name="T3" fmla="*/ 0 h 531"/>
                <a:gd name="T4" fmla="*/ 0 w 5316"/>
                <a:gd name="T5" fmla="*/ 0 h 531"/>
                <a:gd name="T6" fmla="*/ 0 w 5316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6"/>
                <a:gd name="T13" fmla="*/ 0 h 531"/>
                <a:gd name="T14" fmla="*/ 5316 w 5316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6" h="531">
                  <a:moveTo>
                    <a:pt x="0" y="0"/>
                  </a:moveTo>
                  <a:lnTo>
                    <a:pt x="174" y="531"/>
                  </a:lnTo>
                  <a:lnTo>
                    <a:pt x="5316" y="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0"/>
            <p:cNvSpPr>
              <a:spLocks/>
            </p:cNvSpPr>
            <p:nvPr/>
          </p:nvSpPr>
          <p:spPr bwMode="auto">
            <a:xfrm>
              <a:off x="30567" y="13669"/>
              <a:ext cx="402" cy="123"/>
            </a:xfrm>
            <a:custGeom>
              <a:avLst/>
              <a:gdLst>
                <a:gd name="T0" fmla="*/ 0 w 4820"/>
                <a:gd name="T1" fmla="*/ 0 h 1465"/>
                <a:gd name="T2" fmla="*/ 0 w 4820"/>
                <a:gd name="T3" fmla="*/ 0 h 1465"/>
                <a:gd name="T4" fmla="*/ 0 w 4820"/>
                <a:gd name="T5" fmla="*/ 0 h 1465"/>
                <a:gd name="T6" fmla="*/ 0 w 4820"/>
                <a:gd name="T7" fmla="*/ 0 h 14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0"/>
                <a:gd name="T13" fmla="*/ 0 h 1465"/>
                <a:gd name="T14" fmla="*/ 4820 w 4820"/>
                <a:gd name="T15" fmla="*/ 1465 h 14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0" h="1465">
                  <a:moveTo>
                    <a:pt x="0" y="985"/>
                  </a:moveTo>
                  <a:lnTo>
                    <a:pt x="156" y="1465"/>
                  </a:lnTo>
                  <a:lnTo>
                    <a:pt x="4820" y="0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DC2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1"/>
            <p:cNvSpPr>
              <a:spLocks/>
            </p:cNvSpPr>
            <p:nvPr/>
          </p:nvSpPr>
          <p:spPr bwMode="auto">
            <a:xfrm>
              <a:off x="30775" y="13669"/>
              <a:ext cx="194" cy="495"/>
            </a:xfrm>
            <a:custGeom>
              <a:avLst/>
              <a:gdLst>
                <a:gd name="T0" fmla="*/ 0 w 2331"/>
                <a:gd name="T1" fmla="*/ 0 h 5933"/>
                <a:gd name="T2" fmla="*/ 0 w 2331"/>
                <a:gd name="T3" fmla="*/ 0 h 5933"/>
                <a:gd name="T4" fmla="*/ 0 w 2331"/>
                <a:gd name="T5" fmla="*/ 0 h 5933"/>
                <a:gd name="T6" fmla="*/ 0 w 2331"/>
                <a:gd name="T7" fmla="*/ 0 h 5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5933"/>
                <a:gd name="T14" fmla="*/ 2331 w 2331"/>
                <a:gd name="T15" fmla="*/ 5933 h 5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5933">
                  <a:moveTo>
                    <a:pt x="0" y="5699"/>
                  </a:moveTo>
                  <a:lnTo>
                    <a:pt x="904" y="5933"/>
                  </a:lnTo>
                  <a:lnTo>
                    <a:pt x="2331" y="0"/>
                  </a:lnTo>
                  <a:lnTo>
                    <a:pt x="0" y="5699"/>
                  </a:lnTo>
                  <a:close/>
                </a:path>
              </a:pathLst>
            </a:custGeom>
            <a:solidFill>
              <a:srgbClr val="FFE66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2"/>
            <p:cNvSpPr>
              <a:spLocks/>
            </p:cNvSpPr>
            <p:nvPr/>
          </p:nvSpPr>
          <p:spPr bwMode="auto">
            <a:xfrm>
              <a:off x="30699" y="13669"/>
              <a:ext cx="270" cy="475"/>
            </a:xfrm>
            <a:custGeom>
              <a:avLst/>
              <a:gdLst>
                <a:gd name="T0" fmla="*/ 0 w 3238"/>
                <a:gd name="T1" fmla="*/ 0 h 5699"/>
                <a:gd name="T2" fmla="*/ 0 w 3238"/>
                <a:gd name="T3" fmla="*/ 0 h 5699"/>
                <a:gd name="T4" fmla="*/ 0 w 3238"/>
                <a:gd name="T5" fmla="*/ 0 h 5699"/>
                <a:gd name="T6" fmla="*/ 0 w 3238"/>
                <a:gd name="T7" fmla="*/ 0 h 56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38"/>
                <a:gd name="T13" fmla="*/ 0 h 5699"/>
                <a:gd name="T14" fmla="*/ 3238 w 3238"/>
                <a:gd name="T15" fmla="*/ 5699 h 56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38" h="5699">
                  <a:moveTo>
                    <a:pt x="0" y="5462"/>
                  </a:moveTo>
                  <a:lnTo>
                    <a:pt x="907" y="5699"/>
                  </a:lnTo>
                  <a:lnTo>
                    <a:pt x="3238" y="0"/>
                  </a:lnTo>
                  <a:lnTo>
                    <a:pt x="0" y="5462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3"/>
            <p:cNvSpPr>
              <a:spLocks/>
            </p:cNvSpPr>
            <p:nvPr/>
          </p:nvSpPr>
          <p:spPr bwMode="auto">
            <a:xfrm>
              <a:off x="30624" y="13669"/>
              <a:ext cx="345" cy="313"/>
            </a:xfrm>
            <a:custGeom>
              <a:avLst/>
              <a:gdLst>
                <a:gd name="T0" fmla="*/ 0 w 4135"/>
                <a:gd name="T1" fmla="*/ 0 h 3754"/>
                <a:gd name="T2" fmla="*/ 0 w 4135"/>
                <a:gd name="T3" fmla="*/ 0 h 3754"/>
                <a:gd name="T4" fmla="*/ 0 w 4135"/>
                <a:gd name="T5" fmla="*/ 0 h 3754"/>
                <a:gd name="T6" fmla="*/ 0 w 4135"/>
                <a:gd name="T7" fmla="*/ 0 h 37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5"/>
                <a:gd name="T13" fmla="*/ 0 h 3754"/>
                <a:gd name="T14" fmla="*/ 4135 w 4135"/>
                <a:gd name="T15" fmla="*/ 3754 h 37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5" h="3754">
                  <a:moveTo>
                    <a:pt x="0" y="3080"/>
                  </a:moveTo>
                  <a:lnTo>
                    <a:pt x="221" y="3754"/>
                  </a:lnTo>
                  <a:lnTo>
                    <a:pt x="4135" y="0"/>
                  </a:lnTo>
                  <a:lnTo>
                    <a:pt x="0" y="3080"/>
                  </a:lnTo>
                  <a:close/>
                </a:path>
              </a:pathLst>
            </a:custGeom>
            <a:solidFill>
              <a:srgbClr val="FFEA7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4"/>
            <p:cNvSpPr>
              <a:spLocks/>
            </p:cNvSpPr>
            <p:nvPr/>
          </p:nvSpPr>
          <p:spPr bwMode="auto">
            <a:xfrm>
              <a:off x="30643" y="13669"/>
              <a:ext cx="326" cy="381"/>
            </a:xfrm>
            <a:custGeom>
              <a:avLst/>
              <a:gdLst>
                <a:gd name="T0" fmla="*/ 0 w 3914"/>
                <a:gd name="T1" fmla="*/ 0 h 4564"/>
                <a:gd name="T2" fmla="*/ 0 w 3914"/>
                <a:gd name="T3" fmla="*/ 0 h 4564"/>
                <a:gd name="T4" fmla="*/ 0 w 3914"/>
                <a:gd name="T5" fmla="*/ 0 h 4564"/>
                <a:gd name="T6" fmla="*/ 0 w 3914"/>
                <a:gd name="T7" fmla="*/ 0 h 4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4"/>
                <a:gd name="T13" fmla="*/ 0 h 4564"/>
                <a:gd name="T14" fmla="*/ 3914 w 3914"/>
                <a:gd name="T15" fmla="*/ 4564 h 4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4" h="4564">
                  <a:moveTo>
                    <a:pt x="0" y="3754"/>
                  </a:moveTo>
                  <a:lnTo>
                    <a:pt x="265" y="4564"/>
                  </a:lnTo>
                  <a:lnTo>
                    <a:pt x="3914" y="0"/>
                  </a:lnTo>
                  <a:lnTo>
                    <a:pt x="0" y="3754"/>
                  </a:lnTo>
                  <a:close/>
                </a:path>
              </a:pathLst>
            </a:custGeom>
            <a:solidFill>
              <a:srgbClr val="FFD80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5"/>
            <p:cNvSpPr>
              <a:spLocks/>
            </p:cNvSpPr>
            <p:nvPr/>
          </p:nvSpPr>
          <p:spPr bwMode="auto">
            <a:xfrm>
              <a:off x="30665" y="13669"/>
              <a:ext cx="304" cy="456"/>
            </a:xfrm>
            <a:custGeom>
              <a:avLst/>
              <a:gdLst>
                <a:gd name="T0" fmla="*/ 0 w 3649"/>
                <a:gd name="T1" fmla="*/ 0 h 5462"/>
                <a:gd name="T2" fmla="*/ 0 w 3649"/>
                <a:gd name="T3" fmla="*/ 0 h 5462"/>
                <a:gd name="T4" fmla="*/ 0 w 3649"/>
                <a:gd name="T5" fmla="*/ 0 h 5462"/>
                <a:gd name="T6" fmla="*/ 0 w 3649"/>
                <a:gd name="T7" fmla="*/ 0 h 5462"/>
                <a:gd name="T8" fmla="*/ 0 w 3649"/>
                <a:gd name="T9" fmla="*/ 0 h 5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9"/>
                <a:gd name="T16" fmla="*/ 0 h 5462"/>
                <a:gd name="T17" fmla="*/ 3649 w 3649"/>
                <a:gd name="T18" fmla="*/ 5462 h 5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9" h="5462">
                  <a:moveTo>
                    <a:pt x="0" y="4564"/>
                  </a:moveTo>
                  <a:lnTo>
                    <a:pt x="282" y="5427"/>
                  </a:lnTo>
                  <a:lnTo>
                    <a:pt x="411" y="5462"/>
                  </a:lnTo>
                  <a:lnTo>
                    <a:pt x="3649" y="0"/>
                  </a:lnTo>
                  <a:lnTo>
                    <a:pt x="0" y="4564"/>
                  </a:lnTo>
                  <a:close/>
                </a:path>
              </a:pathLst>
            </a:custGeom>
            <a:solidFill>
              <a:srgbClr val="FFE55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6"/>
            <p:cNvSpPr>
              <a:spLocks/>
            </p:cNvSpPr>
            <p:nvPr/>
          </p:nvSpPr>
          <p:spPr bwMode="auto">
            <a:xfrm>
              <a:off x="30395" y="13445"/>
              <a:ext cx="430" cy="939"/>
            </a:xfrm>
            <a:custGeom>
              <a:avLst/>
              <a:gdLst>
                <a:gd name="T0" fmla="*/ 0 w 5167"/>
                <a:gd name="T1" fmla="*/ 0 h 11270"/>
                <a:gd name="T2" fmla="*/ 0 w 5167"/>
                <a:gd name="T3" fmla="*/ 0 h 11270"/>
                <a:gd name="T4" fmla="*/ 0 w 5167"/>
                <a:gd name="T5" fmla="*/ 0 h 11270"/>
                <a:gd name="T6" fmla="*/ 0 w 5167"/>
                <a:gd name="T7" fmla="*/ 0 h 11270"/>
                <a:gd name="T8" fmla="*/ 0 w 5167"/>
                <a:gd name="T9" fmla="*/ 0 h 11270"/>
                <a:gd name="T10" fmla="*/ 0 w 5167"/>
                <a:gd name="T11" fmla="*/ 0 h 11270"/>
                <a:gd name="T12" fmla="*/ 0 w 5167"/>
                <a:gd name="T13" fmla="*/ 0 h 11270"/>
                <a:gd name="T14" fmla="*/ 0 w 5167"/>
                <a:gd name="T15" fmla="*/ 0 h 11270"/>
                <a:gd name="T16" fmla="*/ 0 w 5167"/>
                <a:gd name="T17" fmla="*/ 0 h 11270"/>
                <a:gd name="T18" fmla="*/ 0 w 5167"/>
                <a:gd name="T19" fmla="*/ 0 h 11270"/>
                <a:gd name="T20" fmla="*/ 0 w 5167"/>
                <a:gd name="T21" fmla="*/ 0 h 11270"/>
                <a:gd name="T22" fmla="*/ 0 w 5167"/>
                <a:gd name="T23" fmla="*/ 0 h 11270"/>
                <a:gd name="T24" fmla="*/ 0 w 5167"/>
                <a:gd name="T25" fmla="*/ 0 h 11270"/>
                <a:gd name="T26" fmla="*/ 0 w 5167"/>
                <a:gd name="T27" fmla="*/ 0 h 11270"/>
                <a:gd name="T28" fmla="*/ 0 w 5167"/>
                <a:gd name="T29" fmla="*/ 0 h 11270"/>
                <a:gd name="T30" fmla="*/ 0 w 5167"/>
                <a:gd name="T31" fmla="*/ 0 h 11270"/>
                <a:gd name="T32" fmla="*/ 0 w 5167"/>
                <a:gd name="T33" fmla="*/ 0 h 11270"/>
                <a:gd name="T34" fmla="*/ 0 w 5167"/>
                <a:gd name="T35" fmla="*/ 0 h 11270"/>
                <a:gd name="T36" fmla="*/ 0 w 5167"/>
                <a:gd name="T37" fmla="*/ 0 h 11270"/>
                <a:gd name="T38" fmla="*/ 0 w 5167"/>
                <a:gd name="T39" fmla="*/ 0 h 11270"/>
                <a:gd name="T40" fmla="*/ 0 w 5167"/>
                <a:gd name="T41" fmla="*/ 0 h 11270"/>
                <a:gd name="T42" fmla="*/ 0 w 5167"/>
                <a:gd name="T43" fmla="*/ 0 h 11270"/>
                <a:gd name="T44" fmla="*/ 0 w 5167"/>
                <a:gd name="T45" fmla="*/ 0 h 11270"/>
                <a:gd name="T46" fmla="*/ 0 w 5167"/>
                <a:gd name="T47" fmla="*/ 0 h 11270"/>
                <a:gd name="T48" fmla="*/ 0 w 5167"/>
                <a:gd name="T49" fmla="*/ 0 h 11270"/>
                <a:gd name="T50" fmla="*/ 0 w 5167"/>
                <a:gd name="T51" fmla="*/ 0 h 11270"/>
                <a:gd name="T52" fmla="*/ 0 w 5167"/>
                <a:gd name="T53" fmla="*/ 0 h 11270"/>
                <a:gd name="T54" fmla="*/ 0 w 5167"/>
                <a:gd name="T55" fmla="*/ 0 h 11270"/>
                <a:gd name="T56" fmla="*/ 0 w 5167"/>
                <a:gd name="T57" fmla="*/ 0 h 11270"/>
                <a:gd name="T58" fmla="*/ 0 w 5167"/>
                <a:gd name="T59" fmla="*/ 0 h 11270"/>
                <a:gd name="T60" fmla="*/ 0 w 5167"/>
                <a:gd name="T61" fmla="*/ 0 h 11270"/>
                <a:gd name="T62" fmla="*/ 0 w 5167"/>
                <a:gd name="T63" fmla="*/ 0 h 11270"/>
                <a:gd name="T64" fmla="*/ 0 w 5167"/>
                <a:gd name="T65" fmla="*/ 0 h 11270"/>
                <a:gd name="T66" fmla="*/ 0 w 5167"/>
                <a:gd name="T67" fmla="*/ 0 h 11270"/>
                <a:gd name="T68" fmla="*/ 0 w 5167"/>
                <a:gd name="T69" fmla="*/ 0 h 11270"/>
                <a:gd name="T70" fmla="*/ 0 w 5167"/>
                <a:gd name="T71" fmla="*/ 0 h 11270"/>
                <a:gd name="T72" fmla="*/ 0 w 5167"/>
                <a:gd name="T73" fmla="*/ 0 h 11270"/>
                <a:gd name="T74" fmla="*/ 0 w 5167"/>
                <a:gd name="T75" fmla="*/ 0 h 11270"/>
                <a:gd name="T76" fmla="*/ 0 w 5167"/>
                <a:gd name="T77" fmla="*/ 0 h 11270"/>
                <a:gd name="T78" fmla="*/ 0 w 5167"/>
                <a:gd name="T79" fmla="*/ 0 h 11270"/>
                <a:gd name="T80" fmla="*/ 0 w 5167"/>
                <a:gd name="T81" fmla="*/ 0 h 11270"/>
                <a:gd name="T82" fmla="*/ 0 w 5167"/>
                <a:gd name="T83" fmla="*/ 0 h 11270"/>
                <a:gd name="T84" fmla="*/ 0 w 5167"/>
                <a:gd name="T85" fmla="*/ 0 h 11270"/>
                <a:gd name="T86" fmla="*/ 0 w 5167"/>
                <a:gd name="T87" fmla="*/ 0 h 11270"/>
                <a:gd name="T88" fmla="*/ 0 w 5167"/>
                <a:gd name="T89" fmla="*/ 0 h 11270"/>
                <a:gd name="T90" fmla="*/ 0 w 5167"/>
                <a:gd name="T91" fmla="*/ 0 h 11270"/>
                <a:gd name="T92" fmla="*/ 0 w 5167"/>
                <a:gd name="T93" fmla="*/ 0 h 11270"/>
                <a:gd name="T94" fmla="*/ 0 w 5167"/>
                <a:gd name="T95" fmla="*/ 0 h 11270"/>
                <a:gd name="T96" fmla="*/ 0 w 5167"/>
                <a:gd name="T97" fmla="*/ 0 h 11270"/>
                <a:gd name="T98" fmla="*/ 0 w 5167"/>
                <a:gd name="T99" fmla="*/ 0 h 11270"/>
                <a:gd name="T100" fmla="*/ 0 w 5167"/>
                <a:gd name="T101" fmla="*/ 0 h 11270"/>
                <a:gd name="T102" fmla="*/ 0 w 5167"/>
                <a:gd name="T103" fmla="*/ 0 h 11270"/>
                <a:gd name="T104" fmla="*/ 0 w 5167"/>
                <a:gd name="T105" fmla="*/ 0 h 11270"/>
                <a:gd name="T106" fmla="*/ 0 w 5167"/>
                <a:gd name="T107" fmla="*/ 0 h 11270"/>
                <a:gd name="T108" fmla="*/ 0 w 5167"/>
                <a:gd name="T109" fmla="*/ 0 h 112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67"/>
                <a:gd name="T166" fmla="*/ 0 h 11270"/>
                <a:gd name="T167" fmla="*/ 5167 w 5167"/>
                <a:gd name="T168" fmla="*/ 11270 h 112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67" h="11270">
                  <a:moveTo>
                    <a:pt x="5167" y="10693"/>
                  </a:moveTo>
                  <a:lnTo>
                    <a:pt x="5161" y="10635"/>
                  </a:lnTo>
                  <a:lnTo>
                    <a:pt x="5138" y="10471"/>
                  </a:lnTo>
                  <a:lnTo>
                    <a:pt x="5118" y="10350"/>
                  </a:lnTo>
                  <a:lnTo>
                    <a:pt x="5094" y="10212"/>
                  </a:lnTo>
                  <a:lnTo>
                    <a:pt x="5082" y="10135"/>
                  </a:lnTo>
                  <a:lnTo>
                    <a:pt x="5067" y="10054"/>
                  </a:lnTo>
                  <a:lnTo>
                    <a:pt x="5049" y="9967"/>
                  </a:lnTo>
                  <a:lnTo>
                    <a:pt x="5029" y="9877"/>
                  </a:lnTo>
                  <a:lnTo>
                    <a:pt x="5011" y="9782"/>
                  </a:lnTo>
                  <a:lnTo>
                    <a:pt x="4989" y="9683"/>
                  </a:lnTo>
                  <a:lnTo>
                    <a:pt x="4966" y="9582"/>
                  </a:lnTo>
                  <a:lnTo>
                    <a:pt x="4942" y="9476"/>
                  </a:lnTo>
                  <a:lnTo>
                    <a:pt x="4914" y="9367"/>
                  </a:lnTo>
                  <a:lnTo>
                    <a:pt x="4883" y="9255"/>
                  </a:lnTo>
                  <a:lnTo>
                    <a:pt x="4853" y="9140"/>
                  </a:lnTo>
                  <a:lnTo>
                    <a:pt x="4821" y="9024"/>
                  </a:lnTo>
                  <a:lnTo>
                    <a:pt x="4784" y="8905"/>
                  </a:lnTo>
                  <a:lnTo>
                    <a:pt x="4748" y="8785"/>
                  </a:lnTo>
                  <a:lnTo>
                    <a:pt x="4709" y="8660"/>
                  </a:lnTo>
                  <a:lnTo>
                    <a:pt x="4668" y="8538"/>
                  </a:lnTo>
                  <a:lnTo>
                    <a:pt x="4625" y="8410"/>
                  </a:lnTo>
                  <a:lnTo>
                    <a:pt x="4579" y="8283"/>
                  </a:lnTo>
                  <a:lnTo>
                    <a:pt x="4532" y="8155"/>
                  </a:lnTo>
                  <a:lnTo>
                    <a:pt x="4483" y="8025"/>
                  </a:lnTo>
                  <a:lnTo>
                    <a:pt x="4384" y="7780"/>
                  </a:lnTo>
                  <a:lnTo>
                    <a:pt x="4291" y="7551"/>
                  </a:lnTo>
                  <a:lnTo>
                    <a:pt x="4210" y="7344"/>
                  </a:lnTo>
                  <a:lnTo>
                    <a:pt x="4129" y="7160"/>
                  </a:lnTo>
                  <a:lnTo>
                    <a:pt x="4061" y="6989"/>
                  </a:lnTo>
                  <a:lnTo>
                    <a:pt x="3997" y="6839"/>
                  </a:lnTo>
                  <a:lnTo>
                    <a:pt x="3941" y="6706"/>
                  </a:lnTo>
                  <a:lnTo>
                    <a:pt x="3886" y="6584"/>
                  </a:lnTo>
                  <a:lnTo>
                    <a:pt x="3839" y="6481"/>
                  </a:lnTo>
                  <a:lnTo>
                    <a:pt x="3799" y="6391"/>
                  </a:lnTo>
                  <a:lnTo>
                    <a:pt x="3760" y="6313"/>
                  </a:lnTo>
                  <a:lnTo>
                    <a:pt x="3725" y="6250"/>
                  </a:lnTo>
                  <a:lnTo>
                    <a:pt x="3710" y="6223"/>
                  </a:lnTo>
                  <a:lnTo>
                    <a:pt x="3695" y="6197"/>
                  </a:lnTo>
                  <a:lnTo>
                    <a:pt x="3682" y="6175"/>
                  </a:lnTo>
                  <a:lnTo>
                    <a:pt x="3669" y="6156"/>
                  </a:lnTo>
                  <a:lnTo>
                    <a:pt x="3657" y="6139"/>
                  </a:lnTo>
                  <a:lnTo>
                    <a:pt x="3645" y="6124"/>
                  </a:lnTo>
                  <a:lnTo>
                    <a:pt x="3635" y="6110"/>
                  </a:lnTo>
                  <a:lnTo>
                    <a:pt x="3626" y="6100"/>
                  </a:lnTo>
                  <a:lnTo>
                    <a:pt x="3615" y="6090"/>
                  </a:lnTo>
                  <a:lnTo>
                    <a:pt x="3606" y="6074"/>
                  </a:lnTo>
                  <a:lnTo>
                    <a:pt x="3598" y="6059"/>
                  </a:lnTo>
                  <a:lnTo>
                    <a:pt x="3590" y="6039"/>
                  </a:lnTo>
                  <a:lnTo>
                    <a:pt x="3580" y="6021"/>
                  </a:lnTo>
                  <a:lnTo>
                    <a:pt x="3574" y="5997"/>
                  </a:lnTo>
                  <a:lnTo>
                    <a:pt x="3566" y="5971"/>
                  </a:lnTo>
                  <a:lnTo>
                    <a:pt x="3559" y="5943"/>
                  </a:lnTo>
                  <a:lnTo>
                    <a:pt x="3544" y="5885"/>
                  </a:lnTo>
                  <a:lnTo>
                    <a:pt x="3531" y="5820"/>
                  </a:lnTo>
                  <a:lnTo>
                    <a:pt x="3517" y="5751"/>
                  </a:lnTo>
                  <a:lnTo>
                    <a:pt x="3501" y="5676"/>
                  </a:lnTo>
                  <a:lnTo>
                    <a:pt x="3486" y="5599"/>
                  </a:lnTo>
                  <a:lnTo>
                    <a:pt x="3471" y="5521"/>
                  </a:lnTo>
                  <a:lnTo>
                    <a:pt x="3456" y="5441"/>
                  </a:lnTo>
                  <a:lnTo>
                    <a:pt x="3436" y="5364"/>
                  </a:lnTo>
                  <a:lnTo>
                    <a:pt x="3428" y="5323"/>
                  </a:lnTo>
                  <a:lnTo>
                    <a:pt x="3420" y="5284"/>
                  </a:lnTo>
                  <a:lnTo>
                    <a:pt x="3409" y="5247"/>
                  </a:lnTo>
                  <a:lnTo>
                    <a:pt x="3398" y="5208"/>
                  </a:lnTo>
                  <a:lnTo>
                    <a:pt x="3387" y="5174"/>
                  </a:lnTo>
                  <a:lnTo>
                    <a:pt x="3377" y="5137"/>
                  </a:lnTo>
                  <a:lnTo>
                    <a:pt x="3363" y="5103"/>
                  </a:lnTo>
                  <a:lnTo>
                    <a:pt x="3351" y="5071"/>
                  </a:lnTo>
                  <a:lnTo>
                    <a:pt x="3325" y="5006"/>
                  </a:lnTo>
                  <a:lnTo>
                    <a:pt x="3301" y="4939"/>
                  </a:lnTo>
                  <a:lnTo>
                    <a:pt x="3278" y="4873"/>
                  </a:lnTo>
                  <a:lnTo>
                    <a:pt x="3254" y="4806"/>
                  </a:lnTo>
                  <a:lnTo>
                    <a:pt x="3207" y="4673"/>
                  </a:lnTo>
                  <a:lnTo>
                    <a:pt x="3159" y="4541"/>
                  </a:lnTo>
                  <a:lnTo>
                    <a:pt x="3136" y="4479"/>
                  </a:lnTo>
                  <a:lnTo>
                    <a:pt x="3109" y="4420"/>
                  </a:lnTo>
                  <a:lnTo>
                    <a:pt x="3096" y="4393"/>
                  </a:lnTo>
                  <a:lnTo>
                    <a:pt x="3083" y="4365"/>
                  </a:lnTo>
                  <a:lnTo>
                    <a:pt x="3071" y="4339"/>
                  </a:lnTo>
                  <a:lnTo>
                    <a:pt x="3055" y="4311"/>
                  </a:lnTo>
                  <a:lnTo>
                    <a:pt x="3043" y="4288"/>
                  </a:lnTo>
                  <a:lnTo>
                    <a:pt x="3030" y="4264"/>
                  </a:lnTo>
                  <a:lnTo>
                    <a:pt x="3014" y="4240"/>
                  </a:lnTo>
                  <a:lnTo>
                    <a:pt x="3002" y="4219"/>
                  </a:lnTo>
                  <a:lnTo>
                    <a:pt x="2986" y="4199"/>
                  </a:lnTo>
                  <a:lnTo>
                    <a:pt x="2972" y="4179"/>
                  </a:lnTo>
                  <a:lnTo>
                    <a:pt x="2956" y="4162"/>
                  </a:lnTo>
                  <a:lnTo>
                    <a:pt x="2939" y="4145"/>
                  </a:lnTo>
                  <a:lnTo>
                    <a:pt x="2924" y="4132"/>
                  </a:lnTo>
                  <a:lnTo>
                    <a:pt x="2909" y="4117"/>
                  </a:lnTo>
                  <a:lnTo>
                    <a:pt x="2899" y="4102"/>
                  </a:lnTo>
                  <a:lnTo>
                    <a:pt x="2885" y="4089"/>
                  </a:lnTo>
                  <a:lnTo>
                    <a:pt x="2875" y="4076"/>
                  </a:lnTo>
                  <a:lnTo>
                    <a:pt x="2868" y="4063"/>
                  </a:lnTo>
                  <a:lnTo>
                    <a:pt x="2860" y="4051"/>
                  </a:lnTo>
                  <a:lnTo>
                    <a:pt x="2851" y="4039"/>
                  </a:lnTo>
                  <a:lnTo>
                    <a:pt x="2844" y="4027"/>
                  </a:lnTo>
                  <a:lnTo>
                    <a:pt x="2840" y="4014"/>
                  </a:lnTo>
                  <a:lnTo>
                    <a:pt x="2836" y="4000"/>
                  </a:lnTo>
                  <a:lnTo>
                    <a:pt x="2832" y="3990"/>
                  </a:lnTo>
                  <a:lnTo>
                    <a:pt x="2830" y="3975"/>
                  </a:lnTo>
                  <a:lnTo>
                    <a:pt x="2828" y="3962"/>
                  </a:lnTo>
                  <a:lnTo>
                    <a:pt x="2826" y="3949"/>
                  </a:lnTo>
                  <a:lnTo>
                    <a:pt x="2826" y="3934"/>
                  </a:lnTo>
                  <a:lnTo>
                    <a:pt x="2823" y="3903"/>
                  </a:lnTo>
                  <a:lnTo>
                    <a:pt x="2826" y="3869"/>
                  </a:lnTo>
                  <a:lnTo>
                    <a:pt x="2828" y="3832"/>
                  </a:lnTo>
                  <a:lnTo>
                    <a:pt x="2830" y="3792"/>
                  </a:lnTo>
                  <a:lnTo>
                    <a:pt x="2832" y="3745"/>
                  </a:lnTo>
                  <a:lnTo>
                    <a:pt x="2836" y="3692"/>
                  </a:lnTo>
                  <a:lnTo>
                    <a:pt x="2838" y="3633"/>
                  </a:lnTo>
                  <a:lnTo>
                    <a:pt x="2838" y="3566"/>
                  </a:lnTo>
                  <a:lnTo>
                    <a:pt x="2838" y="3530"/>
                  </a:lnTo>
                  <a:lnTo>
                    <a:pt x="2840" y="3493"/>
                  </a:lnTo>
                  <a:lnTo>
                    <a:pt x="2842" y="3453"/>
                  </a:lnTo>
                  <a:lnTo>
                    <a:pt x="2844" y="3415"/>
                  </a:lnTo>
                  <a:lnTo>
                    <a:pt x="2855" y="3335"/>
                  </a:lnTo>
                  <a:lnTo>
                    <a:pt x="2866" y="3249"/>
                  </a:lnTo>
                  <a:lnTo>
                    <a:pt x="2877" y="3161"/>
                  </a:lnTo>
                  <a:lnTo>
                    <a:pt x="2889" y="3066"/>
                  </a:lnTo>
                  <a:lnTo>
                    <a:pt x="2897" y="3019"/>
                  </a:lnTo>
                  <a:lnTo>
                    <a:pt x="2901" y="2969"/>
                  </a:lnTo>
                  <a:lnTo>
                    <a:pt x="2907" y="2918"/>
                  </a:lnTo>
                  <a:lnTo>
                    <a:pt x="2909" y="2866"/>
                  </a:lnTo>
                  <a:lnTo>
                    <a:pt x="2913" y="2814"/>
                  </a:lnTo>
                  <a:lnTo>
                    <a:pt x="2915" y="2760"/>
                  </a:lnTo>
                  <a:lnTo>
                    <a:pt x="2917" y="2707"/>
                  </a:lnTo>
                  <a:lnTo>
                    <a:pt x="2919" y="2651"/>
                  </a:lnTo>
                  <a:lnTo>
                    <a:pt x="2917" y="2590"/>
                  </a:lnTo>
                  <a:lnTo>
                    <a:pt x="2917" y="2535"/>
                  </a:lnTo>
                  <a:lnTo>
                    <a:pt x="2913" y="2474"/>
                  </a:lnTo>
                  <a:lnTo>
                    <a:pt x="2909" y="2414"/>
                  </a:lnTo>
                  <a:lnTo>
                    <a:pt x="2903" y="2351"/>
                  </a:lnTo>
                  <a:lnTo>
                    <a:pt x="2897" y="2289"/>
                  </a:lnTo>
                  <a:lnTo>
                    <a:pt x="2885" y="2225"/>
                  </a:lnTo>
                  <a:lnTo>
                    <a:pt x="2875" y="2160"/>
                  </a:lnTo>
                  <a:lnTo>
                    <a:pt x="2860" y="2093"/>
                  </a:lnTo>
                  <a:lnTo>
                    <a:pt x="2842" y="2026"/>
                  </a:lnTo>
                  <a:lnTo>
                    <a:pt x="2826" y="1957"/>
                  </a:lnTo>
                  <a:lnTo>
                    <a:pt x="2804" y="1886"/>
                  </a:lnTo>
                  <a:lnTo>
                    <a:pt x="2780" y="1815"/>
                  </a:lnTo>
                  <a:lnTo>
                    <a:pt x="2757" y="1746"/>
                  </a:lnTo>
                  <a:lnTo>
                    <a:pt x="2733" y="1680"/>
                  </a:lnTo>
                  <a:lnTo>
                    <a:pt x="2709" y="1615"/>
                  </a:lnTo>
                  <a:lnTo>
                    <a:pt x="2686" y="1548"/>
                  </a:lnTo>
                  <a:lnTo>
                    <a:pt x="2662" y="1483"/>
                  </a:lnTo>
                  <a:lnTo>
                    <a:pt x="2636" y="1424"/>
                  </a:lnTo>
                  <a:lnTo>
                    <a:pt x="2612" y="1363"/>
                  </a:lnTo>
                  <a:lnTo>
                    <a:pt x="2586" y="1303"/>
                  </a:lnTo>
                  <a:lnTo>
                    <a:pt x="2562" y="1242"/>
                  </a:lnTo>
                  <a:lnTo>
                    <a:pt x="2536" y="1187"/>
                  </a:lnTo>
                  <a:lnTo>
                    <a:pt x="2513" y="1133"/>
                  </a:lnTo>
                  <a:lnTo>
                    <a:pt x="2463" y="1027"/>
                  </a:lnTo>
                  <a:lnTo>
                    <a:pt x="2416" y="926"/>
                  </a:lnTo>
                  <a:lnTo>
                    <a:pt x="2368" y="833"/>
                  </a:lnTo>
                  <a:lnTo>
                    <a:pt x="2323" y="747"/>
                  </a:lnTo>
                  <a:lnTo>
                    <a:pt x="2281" y="666"/>
                  </a:lnTo>
                  <a:lnTo>
                    <a:pt x="2240" y="592"/>
                  </a:lnTo>
                  <a:lnTo>
                    <a:pt x="2169" y="463"/>
                  </a:lnTo>
                  <a:lnTo>
                    <a:pt x="2110" y="364"/>
                  </a:lnTo>
                  <a:lnTo>
                    <a:pt x="2098" y="342"/>
                  </a:lnTo>
                  <a:lnTo>
                    <a:pt x="2078" y="323"/>
                  </a:lnTo>
                  <a:lnTo>
                    <a:pt x="2056" y="304"/>
                  </a:lnTo>
                  <a:lnTo>
                    <a:pt x="2033" y="285"/>
                  </a:lnTo>
                  <a:lnTo>
                    <a:pt x="2005" y="265"/>
                  </a:lnTo>
                  <a:lnTo>
                    <a:pt x="1977" y="245"/>
                  </a:lnTo>
                  <a:lnTo>
                    <a:pt x="1942" y="228"/>
                  </a:lnTo>
                  <a:lnTo>
                    <a:pt x="1908" y="211"/>
                  </a:lnTo>
                  <a:lnTo>
                    <a:pt x="1873" y="196"/>
                  </a:lnTo>
                  <a:lnTo>
                    <a:pt x="1835" y="178"/>
                  </a:lnTo>
                  <a:lnTo>
                    <a:pt x="1794" y="164"/>
                  </a:lnTo>
                  <a:lnTo>
                    <a:pt x="1753" y="149"/>
                  </a:lnTo>
                  <a:lnTo>
                    <a:pt x="1707" y="135"/>
                  </a:lnTo>
                  <a:lnTo>
                    <a:pt x="1665" y="123"/>
                  </a:lnTo>
                  <a:lnTo>
                    <a:pt x="1622" y="109"/>
                  </a:lnTo>
                  <a:lnTo>
                    <a:pt x="1576" y="97"/>
                  </a:lnTo>
                  <a:lnTo>
                    <a:pt x="1531" y="86"/>
                  </a:lnTo>
                  <a:lnTo>
                    <a:pt x="1488" y="75"/>
                  </a:lnTo>
                  <a:lnTo>
                    <a:pt x="1443" y="64"/>
                  </a:lnTo>
                  <a:lnTo>
                    <a:pt x="1397" y="56"/>
                  </a:lnTo>
                  <a:lnTo>
                    <a:pt x="1312" y="38"/>
                  </a:lnTo>
                  <a:lnTo>
                    <a:pt x="1229" y="26"/>
                  </a:lnTo>
                  <a:lnTo>
                    <a:pt x="1154" y="15"/>
                  </a:lnTo>
                  <a:lnTo>
                    <a:pt x="1087" y="6"/>
                  </a:lnTo>
                  <a:lnTo>
                    <a:pt x="1057" y="4"/>
                  </a:lnTo>
                  <a:lnTo>
                    <a:pt x="1032" y="2"/>
                  </a:lnTo>
                  <a:lnTo>
                    <a:pt x="1008" y="0"/>
                  </a:lnTo>
                  <a:lnTo>
                    <a:pt x="986" y="0"/>
                  </a:lnTo>
                  <a:lnTo>
                    <a:pt x="941" y="2"/>
                  </a:lnTo>
                  <a:lnTo>
                    <a:pt x="887" y="4"/>
                  </a:lnTo>
                  <a:lnTo>
                    <a:pt x="825" y="6"/>
                  </a:lnTo>
                  <a:lnTo>
                    <a:pt x="756" y="11"/>
                  </a:lnTo>
                  <a:lnTo>
                    <a:pt x="603" y="22"/>
                  </a:lnTo>
                  <a:lnTo>
                    <a:pt x="446" y="34"/>
                  </a:lnTo>
                  <a:lnTo>
                    <a:pt x="299" y="48"/>
                  </a:lnTo>
                  <a:lnTo>
                    <a:pt x="177" y="58"/>
                  </a:lnTo>
                  <a:lnTo>
                    <a:pt x="92" y="64"/>
                  </a:lnTo>
                  <a:lnTo>
                    <a:pt x="60" y="69"/>
                  </a:lnTo>
                  <a:lnTo>
                    <a:pt x="56" y="82"/>
                  </a:lnTo>
                  <a:lnTo>
                    <a:pt x="41" y="127"/>
                  </a:lnTo>
                  <a:lnTo>
                    <a:pt x="33" y="164"/>
                  </a:lnTo>
                  <a:lnTo>
                    <a:pt x="23" y="206"/>
                  </a:lnTo>
                  <a:lnTo>
                    <a:pt x="19" y="235"/>
                  </a:lnTo>
                  <a:lnTo>
                    <a:pt x="15" y="265"/>
                  </a:lnTo>
                  <a:lnTo>
                    <a:pt x="11" y="297"/>
                  </a:lnTo>
                  <a:lnTo>
                    <a:pt x="9" y="332"/>
                  </a:lnTo>
                  <a:lnTo>
                    <a:pt x="7" y="368"/>
                  </a:lnTo>
                  <a:lnTo>
                    <a:pt x="5" y="409"/>
                  </a:lnTo>
                  <a:lnTo>
                    <a:pt x="3" y="452"/>
                  </a:lnTo>
                  <a:lnTo>
                    <a:pt x="0" y="500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0" y="659"/>
                  </a:lnTo>
                  <a:lnTo>
                    <a:pt x="3" y="719"/>
                  </a:lnTo>
                  <a:lnTo>
                    <a:pt x="7" y="784"/>
                  </a:lnTo>
                  <a:lnTo>
                    <a:pt x="9" y="851"/>
                  </a:lnTo>
                  <a:lnTo>
                    <a:pt x="13" y="922"/>
                  </a:lnTo>
                  <a:lnTo>
                    <a:pt x="19" y="997"/>
                  </a:lnTo>
                  <a:lnTo>
                    <a:pt x="29" y="1076"/>
                  </a:lnTo>
                  <a:lnTo>
                    <a:pt x="37" y="1159"/>
                  </a:lnTo>
                  <a:lnTo>
                    <a:pt x="47" y="1244"/>
                  </a:lnTo>
                  <a:lnTo>
                    <a:pt x="60" y="1337"/>
                  </a:lnTo>
                  <a:lnTo>
                    <a:pt x="76" y="1434"/>
                  </a:lnTo>
                  <a:lnTo>
                    <a:pt x="90" y="1540"/>
                  </a:lnTo>
                  <a:lnTo>
                    <a:pt x="110" y="1651"/>
                  </a:lnTo>
                  <a:lnTo>
                    <a:pt x="129" y="1768"/>
                  </a:lnTo>
                  <a:lnTo>
                    <a:pt x="151" y="1890"/>
                  </a:lnTo>
                  <a:lnTo>
                    <a:pt x="177" y="2020"/>
                  </a:lnTo>
                  <a:lnTo>
                    <a:pt x="203" y="2154"/>
                  </a:lnTo>
                  <a:lnTo>
                    <a:pt x="228" y="2291"/>
                  </a:lnTo>
                  <a:lnTo>
                    <a:pt x="287" y="2575"/>
                  </a:lnTo>
                  <a:lnTo>
                    <a:pt x="349" y="2873"/>
                  </a:lnTo>
                  <a:lnTo>
                    <a:pt x="414" y="3176"/>
                  </a:lnTo>
                  <a:lnTo>
                    <a:pt x="481" y="3484"/>
                  </a:lnTo>
                  <a:lnTo>
                    <a:pt x="550" y="3790"/>
                  </a:lnTo>
                  <a:lnTo>
                    <a:pt x="616" y="4089"/>
                  </a:lnTo>
                  <a:lnTo>
                    <a:pt x="680" y="4379"/>
                  </a:lnTo>
                  <a:lnTo>
                    <a:pt x="745" y="4657"/>
                  </a:lnTo>
                  <a:lnTo>
                    <a:pt x="860" y="5155"/>
                  </a:lnTo>
                  <a:lnTo>
                    <a:pt x="952" y="5551"/>
                  </a:lnTo>
                  <a:lnTo>
                    <a:pt x="973" y="5642"/>
                  </a:lnTo>
                  <a:lnTo>
                    <a:pt x="1000" y="5749"/>
                  </a:lnTo>
                  <a:lnTo>
                    <a:pt x="1028" y="5869"/>
                  </a:lnTo>
                  <a:lnTo>
                    <a:pt x="1062" y="6001"/>
                  </a:lnTo>
                  <a:lnTo>
                    <a:pt x="1139" y="6300"/>
                  </a:lnTo>
                  <a:lnTo>
                    <a:pt x="1225" y="6637"/>
                  </a:lnTo>
                  <a:lnTo>
                    <a:pt x="1322" y="7000"/>
                  </a:lnTo>
                  <a:lnTo>
                    <a:pt x="1426" y="7383"/>
                  </a:lnTo>
                  <a:lnTo>
                    <a:pt x="1531" y="7778"/>
                  </a:lnTo>
                  <a:lnTo>
                    <a:pt x="1641" y="8171"/>
                  </a:lnTo>
                  <a:lnTo>
                    <a:pt x="1748" y="8557"/>
                  </a:lnTo>
                  <a:lnTo>
                    <a:pt x="1854" y="8927"/>
                  </a:lnTo>
                  <a:lnTo>
                    <a:pt x="1904" y="9104"/>
                  </a:lnTo>
                  <a:lnTo>
                    <a:pt x="1953" y="9270"/>
                  </a:lnTo>
                  <a:lnTo>
                    <a:pt x="2001" y="9429"/>
                  </a:lnTo>
                  <a:lnTo>
                    <a:pt x="2046" y="9578"/>
                  </a:lnTo>
                  <a:lnTo>
                    <a:pt x="2086" y="9715"/>
                  </a:lnTo>
                  <a:lnTo>
                    <a:pt x="2127" y="9843"/>
                  </a:lnTo>
                  <a:lnTo>
                    <a:pt x="2164" y="9957"/>
                  </a:lnTo>
                  <a:lnTo>
                    <a:pt x="2196" y="10054"/>
                  </a:lnTo>
                  <a:lnTo>
                    <a:pt x="2224" y="10137"/>
                  </a:lnTo>
                  <a:lnTo>
                    <a:pt x="2252" y="10204"/>
                  </a:lnTo>
                  <a:lnTo>
                    <a:pt x="2272" y="10251"/>
                  </a:lnTo>
                  <a:lnTo>
                    <a:pt x="2289" y="10281"/>
                  </a:lnTo>
                  <a:lnTo>
                    <a:pt x="2304" y="10303"/>
                  </a:lnTo>
                  <a:lnTo>
                    <a:pt x="2319" y="10329"/>
                  </a:lnTo>
                  <a:lnTo>
                    <a:pt x="2336" y="10360"/>
                  </a:lnTo>
                  <a:lnTo>
                    <a:pt x="2356" y="10392"/>
                  </a:lnTo>
                  <a:lnTo>
                    <a:pt x="2399" y="10467"/>
                  </a:lnTo>
                  <a:lnTo>
                    <a:pt x="2447" y="10551"/>
                  </a:lnTo>
                  <a:lnTo>
                    <a:pt x="2472" y="10593"/>
                  </a:lnTo>
                  <a:lnTo>
                    <a:pt x="2500" y="10639"/>
                  </a:lnTo>
                  <a:lnTo>
                    <a:pt x="2528" y="10686"/>
                  </a:lnTo>
                  <a:lnTo>
                    <a:pt x="2558" y="10731"/>
                  </a:lnTo>
                  <a:lnTo>
                    <a:pt x="2589" y="10781"/>
                  </a:lnTo>
                  <a:lnTo>
                    <a:pt x="2621" y="10828"/>
                  </a:lnTo>
                  <a:lnTo>
                    <a:pt x="2653" y="10874"/>
                  </a:lnTo>
                  <a:lnTo>
                    <a:pt x="2688" y="10919"/>
                  </a:lnTo>
                  <a:lnTo>
                    <a:pt x="2724" y="10962"/>
                  </a:lnTo>
                  <a:lnTo>
                    <a:pt x="2761" y="11005"/>
                  </a:lnTo>
                  <a:lnTo>
                    <a:pt x="2799" y="11047"/>
                  </a:lnTo>
                  <a:lnTo>
                    <a:pt x="2838" y="11083"/>
                  </a:lnTo>
                  <a:lnTo>
                    <a:pt x="2877" y="11122"/>
                  </a:lnTo>
                  <a:lnTo>
                    <a:pt x="2917" y="11154"/>
                  </a:lnTo>
                  <a:lnTo>
                    <a:pt x="2961" y="11181"/>
                  </a:lnTo>
                  <a:lnTo>
                    <a:pt x="3004" y="11209"/>
                  </a:lnTo>
                  <a:lnTo>
                    <a:pt x="3047" y="11231"/>
                  </a:lnTo>
                  <a:lnTo>
                    <a:pt x="3092" y="11246"/>
                  </a:lnTo>
                  <a:lnTo>
                    <a:pt x="3140" y="11262"/>
                  </a:lnTo>
                  <a:lnTo>
                    <a:pt x="3187" y="11268"/>
                  </a:lnTo>
                  <a:lnTo>
                    <a:pt x="3237" y="11270"/>
                  </a:lnTo>
                  <a:lnTo>
                    <a:pt x="3284" y="11268"/>
                  </a:lnTo>
                  <a:lnTo>
                    <a:pt x="3333" y="11257"/>
                  </a:lnTo>
                  <a:lnTo>
                    <a:pt x="3385" y="11242"/>
                  </a:lnTo>
                  <a:lnTo>
                    <a:pt x="3434" y="11221"/>
                  </a:lnTo>
                  <a:lnTo>
                    <a:pt x="3484" y="11201"/>
                  </a:lnTo>
                  <a:lnTo>
                    <a:pt x="3531" y="11175"/>
                  </a:lnTo>
                  <a:lnTo>
                    <a:pt x="3574" y="11152"/>
                  </a:lnTo>
                  <a:lnTo>
                    <a:pt x="3618" y="11126"/>
                  </a:lnTo>
                  <a:lnTo>
                    <a:pt x="3659" y="11100"/>
                  </a:lnTo>
                  <a:lnTo>
                    <a:pt x="3697" y="11072"/>
                  </a:lnTo>
                  <a:lnTo>
                    <a:pt x="3734" y="11041"/>
                  </a:lnTo>
                  <a:lnTo>
                    <a:pt x="3770" y="11014"/>
                  </a:lnTo>
                  <a:lnTo>
                    <a:pt x="3807" y="10986"/>
                  </a:lnTo>
                  <a:lnTo>
                    <a:pt x="3841" y="10956"/>
                  </a:lnTo>
                  <a:lnTo>
                    <a:pt x="3874" y="10928"/>
                  </a:lnTo>
                  <a:lnTo>
                    <a:pt x="3934" y="10869"/>
                  </a:lnTo>
                  <a:lnTo>
                    <a:pt x="3994" y="10814"/>
                  </a:lnTo>
                  <a:lnTo>
                    <a:pt x="4022" y="10788"/>
                  </a:lnTo>
                  <a:lnTo>
                    <a:pt x="4050" y="10759"/>
                  </a:lnTo>
                  <a:lnTo>
                    <a:pt x="4078" y="10733"/>
                  </a:lnTo>
                  <a:lnTo>
                    <a:pt x="4107" y="10712"/>
                  </a:lnTo>
                  <a:lnTo>
                    <a:pt x="4135" y="10691"/>
                  </a:lnTo>
                  <a:lnTo>
                    <a:pt x="4160" y="10670"/>
                  </a:lnTo>
                  <a:lnTo>
                    <a:pt x="4188" y="10652"/>
                  </a:lnTo>
                  <a:lnTo>
                    <a:pt x="4216" y="10635"/>
                  </a:lnTo>
                  <a:lnTo>
                    <a:pt x="4242" y="10620"/>
                  </a:lnTo>
                  <a:lnTo>
                    <a:pt x="4269" y="10607"/>
                  </a:lnTo>
                  <a:lnTo>
                    <a:pt x="4298" y="10599"/>
                  </a:lnTo>
                  <a:lnTo>
                    <a:pt x="4326" y="10589"/>
                  </a:lnTo>
                  <a:lnTo>
                    <a:pt x="4356" y="10585"/>
                  </a:lnTo>
                  <a:lnTo>
                    <a:pt x="4386" y="10585"/>
                  </a:lnTo>
                  <a:lnTo>
                    <a:pt x="4417" y="10585"/>
                  </a:lnTo>
                  <a:lnTo>
                    <a:pt x="4449" y="10589"/>
                  </a:lnTo>
                  <a:lnTo>
                    <a:pt x="4514" y="10603"/>
                  </a:lnTo>
                  <a:lnTo>
                    <a:pt x="4577" y="10615"/>
                  </a:lnTo>
                  <a:lnTo>
                    <a:pt x="4642" y="10624"/>
                  </a:lnTo>
                  <a:lnTo>
                    <a:pt x="4705" y="10635"/>
                  </a:lnTo>
                  <a:lnTo>
                    <a:pt x="4828" y="10654"/>
                  </a:lnTo>
                  <a:lnTo>
                    <a:pt x="4938" y="10668"/>
                  </a:lnTo>
                  <a:lnTo>
                    <a:pt x="5029" y="10678"/>
                  </a:lnTo>
                  <a:lnTo>
                    <a:pt x="5104" y="10686"/>
                  </a:lnTo>
                  <a:lnTo>
                    <a:pt x="5151" y="10691"/>
                  </a:lnTo>
                  <a:lnTo>
                    <a:pt x="5167" y="10693"/>
                  </a:lnTo>
                  <a:close/>
                </a:path>
              </a:pathLst>
            </a:custGeom>
            <a:solidFill>
              <a:srgbClr val="1E63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7"/>
            <p:cNvSpPr>
              <a:spLocks/>
            </p:cNvSpPr>
            <p:nvPr/>
          </p:nvSpPr>
          <p:spPr bwMode="auto">
            <a:xfrm>
              <a:off x="30683" y="13883"/>
              <a:ext cx="727" cy="495"/>
            </a:xfrm>
            <a:custGeom>
              <a:avLst/>
              <a:gdLst>
                <a:gd name="T0" fmla="*/ 0 w 8719"/>
                <a:gd name="T1" fmla="*/ 0 h 5934"/>
                <a:gd name="T2" fmla="*/ 0 w 8719"/>
                <a:gd name="T3" fmla="*/ 0 h 5934"/>
                <a:gd name="T4" fmla="*/ 0 w 8719"/>
                <a:gd name="T5" fmla="*/ 0 h 5934"/>
                <a:gd name="T6" fmla="*/ 0 w 8719"/>
                <a:gd name="T7" fmla="*/ 0 h 5934"/>
                <a:gd name="T8" fmla="*/ 0 w 8719"/>
                <a:gd name="T9" fmla="*/ 0 h 5934"/>
                <a:gd name="T10" fmla="*/ 0 w 8719"/>
                <a:gd name="T11" fmla="*/ 0 h 5934"/>
                <a:gd name="T12" fmla="*/ 0 w 8719"/>
                <a:gd name="T13" fmla="*/ 0 h 5934"/>
                <a:gd name="T14" fmla="*/ 0 w 8719"/>
                <a:gd name="T15" fmla="*/ 0 h 5934"/>
                <a:gd name="T16" fmla="*/ 0 w 8719"/>
                <a:gd name="T17" fmla="*/ 0 h 5934"/>
                <a:gd name="T18" fmla="*/ 0 w 8719"/>
                <a:gd name="T19" fmla="*/ 0 h 5934"/>
                <a:gd name="T20" fmla="*/ 0 w 8719"/>
                <a:gd name="T21" fmla="*/ 0 h 5934"/>
                <a:gd name="T22" fmla="*/ 0 w 8719"/>
                <a:gd name="T23" fmla="*/ 0 h 5934"/>
                <a:gd name="T24" fmla="*/ 0 w 8719"/>
                <a:gd name="T25" fmla="*/ 0 h 5934"/>
                <a:gd name="T26" fmla="*/ 0 w 8719"/>
                <a:gd name="T27" fmla="*/ 0 h 5934"/>
                <a:gd name="T28" fmla="*/ 0 w 8719"/>
                <a:gd name="T29" fmla="*/ 0 h 5934"/>
                <a:gd name="T30" fmla="*/ 0 w 8719"/>
                <a:gd name="T31" fmla="*/ 0 h 5934"/>
                <a:gd name="T32" fmla="*/ 0 w 8719"/>
                <a:gd name="T33" fmla="*/ 0 h 5934"/>
                <a:gd name="T34" fmla="*/ 0 w 8719"/>
                <a:gd name="T35" fmla="*/ 0 h 5934"/>
                <a:gd name="T36" fmla="*/ 0 w 8719"/>
                <a:gd name="T37" fmla="*/ 0 h 5934"/>
                <a:gd name="T38" fmla="*/ 0 w 8719"/>
                <a:gd name="T39" fmla="*/ 0 h 5934"/>
                <a:gd name="T40" fmla="*/ 0 w 8719"/>
                <a:gd name="T41" fmla="*/ 0 h 5934"/>
                <a:gd name="T42" fmla="*/ 0 w 8719"/>
                <a:gd name="T43" fmla="*/ 0 h 5934"/>
                <a:gd name="T44" fmla="*/ 0 w 8719"/>
                <a:gd name="T45" fmla="*/ 0 h 5934"/>
                <a:gd name="T46" fmla="*/ 0 w 8719"/>
                <a:gd name="T47" fmla="*/ 0 h 5934"/>
                <a:gd name="T48" fmla="*/ 0 w 8719"/>
                <a:gd name="T49" fmla="*/ 0 h 5934"/>
                <a:gd name="T50" fmla="*/ 0 w 8719"/>
                <a:gd name="T51" fmla="*/ 0 h 5934"/>
                <a:gd name="T52" fmla="*/ 0 w 8719"/>
                <a:gd name="T53" fmla="*/ 0 h 5934"/>
                <a:gd name="T54" fmla="*/ 0 w 8719"/>
                <a:gd name="T55" fmla="*/ 0 h 5934"/>
                <a:gd name="T56" fmla="*/ 0 w 8719"/>
                <a:gd name="T57" fmla="*/ 0 h 5934"/>
                <a:gd name="T58" fmla="*/ 0 w 8719"/>
                <a:gd name="T59" fmla="*/ 0 h 5934"/>
                <a:gd name="T60" fmla="*/ 0 w 8719"/>
                <a:gd name="T61" fmla="*/ 0 h 5934"/>
                <a:gd name="T62" fmla="*/ 0 w 8719"/>
                <a:gd name="T63" fmla="*/ 0 h 5934"/>
                <a:gd name="T64" fmla="*/ 0 w 8719"/>
                <a:gd name="T65" fmla="*/ 0 h 5934"/>
                <a:gd name="T66" fmla="*/ 0 w 8719"/>
                <a:gd name="T67" fmla="*/ 0 h 5934"/>
                <a:gd name="T68" fmla="*/ 0 w 8719"/>
                <a:gd name="T69" fmla="*/ 0 h 5934"/>
                <a:gd name="T70" fmla="*/ 0 w 8719"/>
                <a:gd name="T71" fmla="*/ 0 h 5934"/>
                <a:gd name="T72" fmla="*/ 0 w 8719"/>
                <a:gd name="T73" fmla="*/ 0 h 5934"/>
                <a:gd name="T74" fmla="*/ 0 w 8719"/>
                <a:gd name="T75" fmla="*/ 0 h 5934"/>
                <a:gd name="T76" fmla="*/ 0 w 8719"/>
                <a:gd name="T77" fmla="*/ 0 h 5934"/>
                <a:gd name="T78" fmla="*/ 0 w 8719"/>
                <a:gd name="T79" fmla="*/ 0 h 5934"/>
                <a:gd name="T80" fmla="*/ 0 w 8719"/>
                <a:gd name="T81" fmla="*/ 0 h 5934"/>
                <a:gd name="T82" fmla="*/ 0 w 8719"/>
                <a:gd name="T83" fmla="*/ 0 h 5934"/>
                <a:gd name="T84" fmla="*/ 0 w 8719"/>
                <a:gd name="T85" fmla="*/ 0 h 5934"/>
                <a:gd name="T86" fmla="*/ 0 w 8719"/>
                <a:gd name="T87" fmla="*/ 0 h 5934"/>
                <a:gd name="T88" fmla="*/ 0 w 8719"/>
                <a:gd name="T89" fmla="*/ 0 h 5934"/>
                <a:gd name="T90" fmla="*/ 0 w 8719"/>
                <a:gd name="T91" fmla="*/ 0 h 5934"/>
                <a:gd name="T92" fmla="*/ 0 w 8719"/>
                <a:gd name="T93" fmla="*/ 0 h 5934"/>
                <a:gd name="T94" fmla="*/ 0 w 8719"/>
                <a:gd name="T95" fmla="*/ 0 h 5934"/>
                <a:gd name="T96" fmla="*/ 0 w 8719"/>
                <a:gd name="T97" fmla="*/ 0 h 5934"/>
                <a:gd name="T98" fmla="*/ 0 w 8719"/>
                <a:gd name="T99" fmla="*/ 0 h 5934"/>
                <a:gd name="T100" fmla="*/ 0 w 8719"/>
                <a:gd name="T101" fmla="*/ 0 h 5934"/>
                <a:gd name="T102" fmla="*/ 0 w 8719"/>
                <a:gd name="T103" fmla="*/ 0 h 59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19"/>
                <a:gd name="T157" fmla="*/ 0 h 5934"/>
                <a:gd name="T158" fmla="*/ 8719 w 8719"/>
                <a:gd name="T159" fmla="*/ 5934 h 59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19" h="5934">
                  <a:moveTo>
                    <a:pt x="8719" y="3948"/>
                  </a:moveTo>
                  <a:lnTo>
                    <a:pt x="8711" y="3992"/>
                  </a:lnTo>
                  <a:lnTo>
                    <a:pt x="8693" y="4106"/>
                  </a:lnTo>
                  <a:lnTo>
                    <a:pt x="8675" y="4185"/>
                  </a:lnTo>
                  <a:lnTo>
                    <a:pt x="8654" y="4274"/>
                  </a:lnTo>
                  <a:lnTo>
                    <a:pt x="8640" y="4321"/>
                  </a:lnTo>
                  <a:lnTo>
                    <a:pt x="8628" y="4371"/>
                  </a:lnTo>
                  <a:lnTo>
                    <a:pt x="8613" y="4422"/>
                  </a:lnTo>
                  <a:lnTo>
                    <a:pt x="8598" y="4474"/>
                  </a:lnTo>
                  <a:lnTo>
                    <a:pt x="8581" y="4530"/>
                  </a:lnTo>
                  <a:lnTo>
                    <a:pt x="8559" y="4584"/>
                  </a:lnTo>
                  <a:lnTo>
                    <a:pt x="8539" y="4637"/>
                  </a:lnTo>
                  <a:lnTo>
                    <a:pt x="8518" y="4694"/>
                  </a:lnTo>
                  <a:lnTo>
                    <a:pt x="8492" y="4747"/>
                  </a:lnTo>
                  <a:lnTo>
                    <a:pt x="8466" y="4803"/>
                  </a:lnTo>
                  <a:lnTo>
                    <a:pt x="8441" y="4858"/>
                  </a:lnTo>
                  <a:lnTo>
                    <a:pt x="8413" y="4911"/>
                  </a:lnTo>
                  <a:lnTo>
                    <a:pt x="8383" y="4961"/>
                  </a:lnTo>
                  <a:lnTo>
                    <a:pt x="8350" y="5010"/>
                  </a:lnTo>
                  <a:lnTo>
                    <a:pt x="8316" y="5057"/>
                  </a:lnTo>
                  <a:lnTo>
                    <a:pt x="8279" y="5105"/>
                  </a:lnTo>
                  <a:lnTo>
                    <a:pt x="8243" y="5148"/>
                  </a:lnTo>
                  <a:lnTo>
                    <a:pt x="8202" y="5186"/>
                  </a:lnTo>
                  <a:lnTo>
                    <a:pt x="8158" y="5225"/>
                  </a:lnTo>
                  <a:lnTo>
                    <a:pt x="8115" y="5257"/>
                  </a:lnTo>
                  <a:lnTo>
                    <a:pt x="8068" y="5290"/>
                  </a:lnTo>
                  <a:lnTo>
                    <a:pt x="8018" y="5318"/>
                  </a:lnTo>
                  <a:lnTo>
                    <a:pt x="7965" y="5342"/>
                  </a:lnTo>
                  <a:lnTo>
                    <a:pt x="7906" y="5363"/>
                  </a:lnTo>
                  <a:lnTo>
                    <a:pt x="7848" y="5385"/>
                  </a:lnTo>
                  <a:lnTo>
                    <a:pt x="7786" y="5401"/>
                  </a:lnTo>
                  <a:lnTo>
                    <a:pt x="7724" y="5417"/>
                  </a:lnTo>
                  <a:lnTo>
                    <a:pt x="7659" y="5428"/>
                  </a:lnTo>
                  <a:lnTo>
                    <a:pt x="7592" y="5441"/>
                  </a:lnTo>
                  <a:lnTo>
                    <a:pt x="7523" y="5449"/>
                  </a:lnTo>
                  <a:lnTo>
                    <a:pt x="7454" y="5456"/>
                  </a:lnTo>
                  <a:lnTo>
                    <a:pt x="7386" y="5462"/>
                  </a:lnTo>
                  <a:lnTo>
                    <a:pt x="7315" y="5464"/>
                  </a:lnTo>
                  <a:lnTo>
                    <a:pt x="7246" y="5466"/>
                  </a:lnTo>
                  <a:lnTo>
                    <a:pt x="7177" y="5468"/>
                  </a:lnTo>
                  <a:lnTo>
                    <a:pt x="7108" y="5468"/>
                  </a:lnTo>
                  <a:lnTo>
                    <a:pt x="7039" y="5466"/>
                  </a:lnTo>
                  <a:lnTo>
                    <a:pt x="6972" y="5464"/>
                  </a:lnTo>
                  <a:lnTo>
                    <a:pt x="6909" y="5462"/>
                  </a:lnTo>
                  <a:lnTo>
                    <a:pt x="6847" y="5458"/>
                  </a:lnTo>
                  <a:lnTo>
                    <a:pt x="6785" y="5454"/>
                  </a:lnTo>
                  <a:lnTo>
                    <a:pt x="6727" y="5447"/>
                  </a:lnTo>
                  <a:lnTo>
                    <a:pt x="6670" y="5443"/>
                  </a:lnTo>
                  <a:lnTo>
                    <a:pt x="6619" y="5436"/>
                  </a:lnTo>
                  <a:lnTo>
                    <a:pt x="6524" y="5425"/>
                  </a:lnTo>
                  <a:lnTo>
                    <a:pt x="6447" y="5413"/>
                  </a:lnTo>
                  <a:lnTo>
                    <a:pt x="6384" y="5405"/>
                  </a:lnTo>
                  <a:lnTo>
                    <a:pt x="6348" y="5395"/>
                  </a:lnTo>
                  <a:lnTo>
                    <a:pt x="6330" y="5393"/>
                  </a:lnTo>
                  <a:lnTo>
                    <a:pt x="6311" y="5395"/>
                  </a:lnTo>
                  <a:lnTo>
                    <a:pt x="6287" y="5401"/>
                  </a:lnTo>
                  <a:lnTo>
                    <a:pt x="6261" y="5413"/>
                  </a:lnTo>
                  <a:lnTo>
                    <a:pt x="6232" y="5423"/>
                  </a:lnTo>
                  <a:lnTo>
                    <a:pt x="6200" y="5439"/>
                  </a:lnTo>
                  <a:lnTo>
                    <a:pt x="6165" y="5456"/>
                  </a:lnTo>
                  <a:lnTo>
                    <a:pt x="6123" y="5476"/>
                  </a:lnTo>
                  <a:lnTo>
                    <a:pt x="6040" y="5518"/>
                  </a:lnTo>
                  <a:lnTo>
                    <a:pt x="5943" y="5567"/>
                  </a:lnTo>
                  <a:lnTo>
                    <a:pt x="5894" y="5594"/>
                  </a:lnTo>
                  <a:lnTo>
                    <a:pt x="5839" y="5620"/>
                  </a:lnTo>
                  <a:lnTo>
                    <a:pt x="5784" y="5643"/>
                  </a:lnTo>
                  <a:lnTo>
                    <a:pt x="5726" y="5671"/>
                  </a:lnTo>
                  <a:lnTo>
                    <a:pt x="5667" y="5695"/>
                  </a:lnTo>
                  <a:lnTo>
                    <a:pt x="5607" y="5721"/>
                  </a:lnTo>
                  <a:lnTo>
                    <a:pt x="5545" y="5744"/>
                  </a:lnTo>
                  <a:lnTo>
                    <a:pt x="5482" y="5766"/>
                  </a:lnTo>
                  <a:lnTo>
                    <a:pt x="5416" y="5788"/>
                  </a:lnTo>
                  <a:lnTo>
                    <a:pt x="5349" y="5807"/>
                  </a:lnTo>
                  <a:lnTo>
                    <a:pt x="5282" y="5824"/>
                  </a:lnTo>
                  <a:lnTo>
                    <a:pt x="5215" y="5841"/>
                  </a:lnTo>
                  <a:lnTo>
                    <a:pt x="5146" y="5852"/>
                  </a:lnTo>
                  <a:lnTo>
                    <a:pt x="5075" y="5861"/>
                  </a:lnTo>
                  <a:lnTo>
                    <a:pt x="5006" y="5867"/>
                  </a:lnTo>
                  <a:lnTo>
                    <a:pt x="4935" y="5871"/>
                  </a:lnTo>
                  <a:lnTo>
                    <a:pt x="4866" y="5869"/>
                  </a:lnTo>
                  <a:lnTo>
                    <a:pt x="4797" y="5865"/>
                  </a:lnTo>
                  <a:lnTo>
                    <a:pt x="4726" y="5857"/>
                  </a:lnTo>
                  <a:lnTo>
                    <a:pt x="4655" y="5843"/>
                  </a:lnTo>
                  <a:lnTo>
                    <a:pt x="4584" y="5826"/>
                  </a:lnTo>
                  <a:lnTo>
                    <a:pt x="4511" y="5815"/>
                  </a:lnTo>
                  <a:lnTo>
                    <a:pt x="4436" y="5809"/>
                  </a:lnTo>
                  <a:lnTo>
                    <a:pt x="4356" y="5802"/>
                  </a:lnTo>
                  <a:lnTo>
                    <a:pt x="4279" y="5800"/>
                  </a:lnTo>
                  <a:lnTo>
                    <a:pt x="4199" y="5800"/>
                  </a:lnTo>
                  <a:lnTo>
                    <a:pt x="4119" y="5804"/>
                  </a:lnTo>
                  <a:lnTo>
                    <a:pt x="4037" y="5807"/>
                  </a:lnTo>
                  <a:lnTo>
                    <a:pt x="3956" y="5813"/>
                  </a:lnTo>
                  <a:lnTo>
                    <a:pt x="3874" y="5820"/>
                  </a:lnTo>
                  <a:lnTo>
                    <a:pt x="3794" y="5828"/>
                  </a:lnTo>
                  <a:lnTo>
                    <a:pt x="3710" y="5839"/>
                  </a:lnTo>
                  <a:lnTo>
                    <a:pt x="3551" y="5859"/>
                  </a:lnTo>
                  <a:lnTo>
                    <a:pt x="3391" y="5880"/>
                  </a:lnTo>
                  <a:lnTo>
                    <a:pt x="3314" y="5891"/>
                  </a:lnTo>
                  <a:lnTo>
                    <a:pt x="3239" y="5902"/>
                  </a:lnTo>
                  <a:lnTo>
                    <a:pt x="3166" y="5910"/>
                  </a:lnTo>
                  <a:lnTo>
                    <a:pt x="3093" y="5916"/>
                  </a:lnTo>
                  <a:lnTo>
                    <a:pt x="3024" y="5923"/>
                  </a:lnTo>
                  <a:lnTo>
                    <a:pt x="2955" y="5930"/>
                  </a:lnTo>
                  <a:lnTo>
                    <a:pt x="2890" y="5932"/>
                  </a:lnTo>
                  <a:lnTo>
                    <a:pt x="2830" y="5934"/>
                  </a:lnTo>
                  <a:lnTo>
                    <a:pt x="2769" y="5932"/>
                  </a:lnTo>
                  <a:lnTo>
                    <a:pt x="2714" y="5930"/>
                  </a:lnTo>
                  <a:lnTo>
                    <a:pt x="2661" y="5923"/>
                  </a:lnTo>
                  <a:lnTo>
                    <a:pt x="2614" y="5912"/>
                  </a:lnTo>
                  <a:lnTo>
                    <a:pt x="2569" y="5902"/>
                  </a:lnTo>
                  <a:lnTo>
                    <a:pt x="2528" y="5884"/>
                  </a:lnTo>
                  <a:lnTo>
                    <a:pt x="2493" y="5865"/>
                  </a:lnTo>
                  <a:lnTo>
                    <a:pt x="2461" y="5843"/>
                  </a:lnTo>
                  <a:lnTo>
                    <a:pt x="2404" y="5788"/>
                  </a:lnTo>
                  <a:lnTo>
                    <a:pt x="2339" y="5731"/>
                  </a:lnTo>
                  <a:lnTo>
                    <a:pt x="2274" y="5671"/>
                  </a:lnTo>
                  <a:lnTo>
                    <a:pt x="2209" y="5608"/>
                  </a:lnTo>
                  <a:lnTo>
                    <a:pt x="2076" y="5482"/>
                  </a:lnTo>
                  <a:lnTo>
                    <a:pt x="1952" y="5361"/>
                  </a:lnTo>
                  <a:lnTo>
                    <a:pt x="1841" y="5253"/>
                  </a:lnTo>
                  <a:lnTo>
                    <a:pt x="1753" y="5168"/>
                  </a:lnTo>
                  <a:lnTo>
                    <a:pt x="1693" y="5109"/>
                  </a:lnTo>
                  <a:lnTo>
                    <a:pt x="1673" y="5087"/>
                  </a:lnTo>
                  <a:lnTo>
                    <a:pt x="1660" y="5010"/>
                  </a:lnTo>
                  <a:lnTo>
                    <a:pt x="1624" y="4801"/>
                  </a:lnTo>
                  <a:lnTo>
                    <a:pt x="1598" y="4657"/>
                  </a:lnTo>
                  <a:lnTo>
                    <a:pt x="1565" y="4489"/>
                  </a:lnTo>
                  <a:lnTo>
                    <a:pt x="1531" y="4304"/>
                  </a:lnTo>
                  <a:lnTo>
                    <a:pt x="1488" y="4106"/>
                  </a:lnTo>
                  <a:lnTo>
                    <a:pt x="1466" y="4002"/>
                  </a:lnTo>
                  <a:lnTo>
                    <a:pt x="1445" y="3899"/>
                  </a:lnTo>
                  <a:lnTo>
                    <a:pt x="1419" y="3792"/>
                  </a:lnTo>
                  <a:lnTo>
                    <a:pt x="1393" y="3684"/>
                  </a:lnTo>
                  <a:lnTo>
                    <a:pt x="1368" y="3573"/>
                  </a:lnTo>
                  <a:lnTo>
                    <a:pt x="1340" y="3466"/>
                  </a:lnTo>
                  <a:lnTo>
                    <a:pt x="1312" y="3358"/>
                  </a:lnTo>
                  <a:lnTo>
                    <a:pt x="1281" y="3251"/>
                  </a:lnTo>
                  <a:lnTo>
                    <a:pt x="1253" y="3145"/>
                  </a:lnTo>
                  <a:lnTo>
                    <a:pt x="1221" y="3040"/>
                  </a:lnTo>
                  <a:lnTo>
                    <a:pt x="1190" y="2939"/>
                  </a:lnTo>
                  <a:lnTo>
                    <a:pt x="1159" y="2839"/>
                  </a:lnTo>
                  <a:lnTo>
                    <a:pt x="1127" y="2744"/>
                  </a:lnTo>
                  <a:lnTo>
                    <a:pt x="1092" y="2653"/>
                  </a:lnTo>
                  <a:lnTo>
                    <a:pt x="1058" y="2564"/>
                  </a:lnTo>
                  <a:lnTo>
                    <a:pt x="1023" y="2482"/>
                  </a:lnTo>
                  <a:lnTo>
                    <a:pt x="987" y="2400"/>
                  </a:lnTo>
                  <a:lnTo>
                    <a:pt x="947" y="2321"/>
                  </a:lnTo>
                  <a:lnTo>
                    <a:pt x="909" y="2237"/>
                  </a:lnTo>
                  <a:lnTo>
                    <a:pt x="870" y="2152"/>
                  </a:lnTo>
                  <a:lnTo>
                    <a:pt x="829" y="2071"/>
                  </a:lnTo>
                  <a:lnTo>
                    <a:pt x="788" y="1986"/>
                  </a:lnTo>
                  <a:lnTo>
                    <a:pt x="746" y="1905"/>
                  </a:lnTo>
                  <a:lnTo>
                    <a:pt x="704" y="1822"/>
                  </a:lnTo>
                  <a:lnTo>
                    <a:pt x="618" y="1658"/>
                  </a:lnTo>
                  <a:lnTo>
                    <a:pt x="532" y="1498"/>
                  </a:lnTo>
                  <a:lnTo>
                    <a:pt x="450" y="1345"/>
                  </a:lnTo>
                  <a:lnTo>
                    <a:pt x="371" y="1201"/>
                  </a:lnTo>
                  <a:lnTo>
                    <a:pt x="293" y="1066"/>
                  </a:lnTo>
                  <a:lnTo>
                    <a:pt x="224" y="942"/>
                  </a:lnTo>
                  <a:lnTo>
                    <a:pt x="162" y="835"/>
                  </a:lnTo>
                  <a:lnTo>
                    <a:pt x="108" y="740"/>
                  </a:lnTo>
                  <a:lnTo>
                    <a:pt x="31" y="609"/>
                  </a:lnTo>
                  <a:lnTo>
                    <a:pt x="0" y="561"/>
                  </a:lnTo>
                  <a:lnTo>
                    <a:pt x="657" y="0"/>
                  </a:lnTo>
                  <a:lnTo>
                    <a:pt x="2461" y="253"/>
                  </a:lnTo>
                  <a:lnTo>
                    <a:pt x="4382" y="2586"/>
                  </a:lnTo>
                  <a:lnTo>
                    <a:pt x="4412" y="2592"/>
                  </a:lnTo>
                  <a:lnTo>
                    <a:pt x="4498" y="2605"/>
                  </a:lnTo>
                  <a:lnTo>
                    <a:pt x="4556" y="2614"/>
                  </a:lnTo>
                  <a:lnTo>
                    <a:pt x="4623" y="2622"/>
                  </a:lnTo>
                  <a:lnTo>
                    <a:pt x="4694" y="2629"/>
                  </a:lnTo>
                  <a:lnTo>
                    <a:pt x="4773" y="2635"/>
                  </a:lnTo>
                  <a:lnTo>
                    <a:pt x="4810" y="2637"/>
                  </a:lnTo>
                  <a:lnTo>
                    <a:pt x="4854" y="2639"/>
                  </a:lnTo>
                  <a:lnTo>
                    <a:pt x="4895" y="2639"/>
                  </a:lnTo>
                  <a:lnTo>
                    <a:pt x="4935" y="2639"/>
                  </a:lnTo>
                  <a:lnTo>
                    <a:pt x="4976" y="2639"/>
                  </a:lnTo>
                  <a:lnTo>
                    <a:pt x="5017" y="2637"/>
                  </a:lnTo>
                  <a:lnTo>
                    <a:pt x="5058" y="2635"/>
                  </a:lnTo>
                  <a:lnTo>
                    <a:pt x="5099" y="2631"/>
                  </a:lnTo>
                  <a:lnTo>
                    <a:pt x="5140" y="2626"/>
                  </a:lnTo>
                  <a:lnTo>
                    <a:pt x="5176" y="2620"/>
                  </a:lnTo>
                  <a:lnTo>
                    <a:pt x="5213" y="2612"/>
                  </a:lnTo>
                  <a:lnTo>
                    <a:pt x="5250" y="2602"/>
                  </a:lnTo>
                  <a:lnTo>
                    <a:pt x="5284" y="2594"/>
                  </a:lnTo>
                  <a:lnTo>
                    <a:pt x="5314" y="2582"/>
                  </a:lnTo>
                  <a:lnTo>
                    <a:pt x="5347" y="2566"/>
                  </a:lnTo>
                  <a:lnTo>
                    <a:pt x="5373" y="2551"/>
                  </a:lnTo>
                  <a:lnTo>
                    <a:pt x="5398" y="2534"/>
                  </a:lnTo>
                  <a:lnTo>
                    <a:pt x="5426" y="2519"/>
                  </a:lnTo>
                  <a:lnTo>
                    <a:pt x="5454" y="2503"/>
                  </a:lnTo>
                  <a:lnTo>
                    <a:pt x="5482" y="2491"/>
                  </a:lnTo>
                  <a:lnTo>
                    <a:pt x="5508" y="2478"/>
                  </a:lnTo>
                  <a:lnTo>
                    <a:pt x="5536" y="2467"/>
                  </a:lnTo>
                  <a:lnTo>
                    <a:pt x="5564" y="2456"/>
                  </a:lnTo>
                  <a:lnTo>
                    <a:pt x="5592" y="2446"/>
                  </a:lnTo>
                  <a:lnTo>
                    <a:pt x="5622" y="2434"/>
                  </a:lnTo>
                  <a:lnTo>
                    <a:pt x="5650" y="2426"/>
                  </a:lnTo>
                  <a:lnTo>
                    <a:pt x="5679" y="2420"/>
                  </a:lnTo>
                  <a:lnTo>
                    <a:pt x="5706" y="2413"/>
                  </a:lnTo>
                  <a:lnTo>
                    <a:pt x="5734" y="2407"/>
                  </a:lnTo>
                  <a:lnTo>
                    <a:pt x="5762" y="2400"/>
                  </a:lnTo>
                  <a:lnTo>
                    <a:pt x="5794" y="2396"/>
                  </a:lnTo>
                  <a:lnTo>
                    <a:pt x="5823" y="2394"/>
                  </a:lnTo>
                  <a:lnTo>
                    <a:pt x="5851" y="2392"/>
                  </a:lnTo>
                  <a:lnTo>
                    <a:pt x="5878" y="2389"/>
                  </a:lnTo>
                  <a:lnTo>
                    <a:pt x="5906" y="2389"/>
                  </a:lnTo>
                  <a:lnTo>
                    <a:pt x="5936" y="2387"/>
                  </a:lnTo>
                  <a:lnTo>
                    <a:pt x="5965" y="2389"/>
                  </a:lnTo>
                  <a:lnTo>
                    <a:pt x="5993" y="2389"/>
                  </a:lnTo>
                  <a:lnTo>
                    <a:pt x="6020" y="2392"/>
                  </a:lnTo>
                  <a:lnTo>
                    <a:pt x="6048" y="2394"/>
                  </a:lnTo>
                  <a:lnTo>
                    <a:pt x="6076" y="2398"/>
                  </a:lnTo>
                  <a:lnTo>
                    <a:pt x="6105" y="2403"/>
                  </a:lnTo>
                  <a:lnTo>
                    <a:pt x="6133" y="2409"/>
                  </a:lnTo>
                  <a:lnTo>
                    <a:pt x="6158" y="2416"/>
                  </a:lnTo>
                  <a:lnTo>
                    <a:pt x="6186" y="2422"/>
                  </a:lnTo>
                  <a:lnTo>
                    <a:pt x="6212" y="2428"/>
                  </a:lnTo>
                  <a:lnTo>
                    <a:pt x="6238" y="2437"/>
                  </a:lnTo>
                  <a:lnTo>
                    <a:pt x="6263" y="2448"/>
                  </a:lnTo>
                  <a:lnTo>
                    <a:pt x="6289" y="2460"/>
                  </a:lnTo>
                  <a:lnTo>
                    <a:pt x="6318" y="2471"/>
                  </a:lnTo>
                  <a:lnTo>
                    <a:pt x="6346" y="2487"/>
                  </a:lnTo>
                  <a:lnTo>
                    <a:pt x="6374" y="2501"/>
                  </a:lnTo>
                  <a:lnTo>
                    <a:pt x="6404" y="2521"/>
                  </a:lnTo>
                  <a:lnTo>
                    <a:pt x="6431" y="2540"/>
                  </a:lnTo>
                  <a:lnTo>
                    <a:pt x="6462" y="2560"/>
                  </a:lnTo>
                  <a:lnTo>
                    <a:pt x="6494" y="2582"/>
                  </a:lnTo>
                  <a:lnTo>
                    <a:pt x="6524" y="2605"/>
                  </a:lnTo>
                  <a:lnTo>
                    <a:pt x="6557" y="2629"/>
                  </a:lnTo>
                  <a:lnTo>
                    <a:pt x="6589" y="2655"/>
                  </a:lnTo>
                  <a:lnTo>
                    <a:pt x="6619" y="2678"/>
                  </a:lnTo>
                  <a:lnTo>
                    <a:pt x="6682" y="2732"/>
                  </a:lnTo>
                  <a:lnTo>
                    <a:pt x="6743" y="2784"/>
                  </a:lnTo>
                  <a:lnTo>
                    <a:pt x="6862" y="2892"/>
                  </a:lnTo>
                  <a:lnTo>
                    <a:pt x="6970" y="2988"/>
                  </a:lnTo>
                  <a:lnTo>
                    <a:pt x="7019" y="3032"/>
                  </a:lnTo>
                  <a:lnTo>
                    <a:pt x="7063" y="3070"/>
                  </a:lnTo>
                  <a:lnTo>
                    <a:pt x="7102" y="3103"/>
                  </a:lnTo>
                  <a:lnTo>
                    <a:pt x="7136" y="3125"/>
                  </a:lnTo>
                  <a:lnTo>
                    <a:pt x="7149" y="3139"/>
                  </a:lnTo>
                  <a:lnTo>
                    <a:pt x="7164" y="3152"/>
                  </a:lnTo>
                  <a:lnTo>
                    <a:pt x="7177" y="3171"/>
                  </a:lnTo>
                  <a:lnTo>
                    <a:pt x="7189" y="3188"/>
                  </a:lnTo>
                  <a:lnTo>
                    <a:pt x="7201" y="3212"/>
                  </a:lnTo>
                  <a:lnTo>
                    <a:pt x="7213" y="3234"/>
                  </a:lnTo>
                  <a:lnTo>
                    <a:pt x="7222" y="3259"/>
                  </a:lnTo>
                  <a:lnTo>
                    <a:pt x="7233" y="3287"/>
                  </a:lnTo>
                  <a:lnTo>
                    <a:pt x="7244" y="3316"/>
                  </a:lnTo>
                  <a:lnTo>
                    <a:pt x="7250" y="3344"/>
                  </a:lnTo>
                  <a:lnTo>
                    <a:pt x="7258" y="3374"/>
                  </a:lnTo>
                  <a:lnTo>
                    <a:pt x="7268" y="3404"/>
                  </a:lnTo>
                  <a:lnTo>
                    <a:pt x="7282" y="3468"/>
                  </a:lnTo>
                  <a:lnTo>
                    <a:pt x="7293" y="3531"/>
                  </a:lnTo>
                  <a:lnTo>
                    <a:pt x="7304" y="3593"/>
                  </a:lnTo>
                  <a:lnTo>
                    <a:pt x="7312" y="3652"/>
                  </a:lnTo>
                  <a:lnTo>
                    <a:pt x="7319" y="3705"/>
                  </a:lnTo>
                  <a:lnTo>
                    <a:pt x="7325" y="3755"/>
                  </a:lnTo>
                  <a:lnTo>
                    <a:pt x="7331" y="3828"/>
                  </a:lnTo>
                  <a:lnTo>
                    <a:pt x="7333" y="3854"/>
                  </a:lnTo>
                  <a:lnTo>
                    <a:pt x="8719" y="3948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8"/>
            <p:cNvSpPr>
              <a:spLocks/>
            </p:cNvSpPr>
            <p:nvPr/>
          </p:nvSpPr>
          <p:spPr bwMode="auto">
            <a:xfrm>
              <a:off x="30384" y="13409"/>
              <a:ext cx="1330" cy="924"/>
            </a:xfrm>
            <a:custGeom>
              <a:avLst/>
              <a:gdLst>
                <a:gd name="T0" fmla="*/ 0 w 15961"/>
                <a:gd name="T1" fmla="*/ 0 h 11088"/>
                <a:gd name="T2" fmla="*/ 0 w 15961"/>
                <a:gd name="T3" fmla="*/ 0 h 11088"/>
                <a:gd name="T4" fmla="*/ 0 w 15961"/>
                <a:gd name="T5" fmla="*/ 0 h 11088"/>
                <a:gd name="T6" fmla="*/ 0 w 15961"/>
                <a:gd name="T7" fmla="*/ 0 h 11088"/>
                <a:gd name="T8" fmla="*/ 0 w 15961"/>
                <a:gd name="T9" fmla="*/ 0 h 11088"/>
                <a:gd name="T10" fmla="*/ 0 w 15961"/>
                <a:gd name="T11" fmla="*/ 0 h 11088"/>
                <a:gd name="T12" fmla="*/ 0 w 15961"/>
                <a:gd name="T13" fmla="*/ 0 h 11088"/>
                <a:gd name="T14" fmla="*/ 0 w 15961"/>
                <a:gd name="T15" fmla="*/ 0 h 11088"/>
                <a:gd name="T16" fmla="*/ 0 w 15961"/>
                <a:gd name="T17" fmla="*/ 0 h 11088"/>
                <a:gd name="T18" fmla="*/ 0 w 15961"/>
                <a:gd name="T19" fmla="*/ 0 h 11088"/>
                <a:gd name="T20" fmla="*/ 0 w 15961"/>
                <a:gd name="T21" fmla="*/ 0 h 11088"/>
                <a:gd name="T22" fmla="*/ 0 w 15961"/>
                <a:gd name="T23" fmla="*/ 0 h 11088"/>
                <a:gd name="T24" fmla="*/ 0 w 15961"/>
                <a:gd name="T25" fmla="*/ 0 h 11088"/>
                <a:gd name="T26" fmla="*/ 0 w 15961"/>
                <a:gd name="T27" fmla="*/ 0 h 11088"/>
                <a:gd name="T28" fmla="*/ 0 w 15961"/>
                <a:gd name="T29" fmla="*/ 0 h 11088"/>
                <a:gd name="T30" fmla="*/ 0 w 15961"/>
                <a:gd name="T31" fmla="*/ 0 h 11088"/>
                <a:gd name="T32" fmla="*/ 0 w 15961"/>
                <a:gd name="T33" fmla="*/ 0 h 11088"/>
                <a:gd name="T34" fmla="*/ 0 w 15961"/>
                <a:gd name="T35" fmla="*/ 0 h 11088"/>
                <a:gd name="T36" fmla="*/ 0 w 15961"/>
                <a:gd name="T37" fmla="*/ 0 h 11088"/>
                <a:gd name="T38" fmla="*/ 0 w 15961"/>
                <a:gd name="T39" fmla="*/ 0 h 11088"/>
                <a:gd name="T40" fmla="*/ 0 w 15961"/>
                <a:gd name="T41" fmla="*/ 0 h 11088"/>
                <a:gd name="T42" fmla="*/ 0 w 15961"/>
                <a:gd name="T43" fmla="*/ 0 h 11088"/>
                <a:gd name="T44" fmla="*/ 0 w 15961"/>
                <a:gd name="T45" fmla="*/ 0 h 11088"/>
                <a:gd name="T46" fmla="*/ 0 w 15961"/>
                <a:gd name="T47" fmla="*/ 0 h 11088"/>
                <a:gd name="T48" fmla="*/ 0 w 15961"/>
                <a:gd name="T49" fmla="*/ 0 h 11088"/>
                <a:gd name="T50" fmla="*/ 0 w 15961"/>
                <a:gd name="T51" fmla="*/ 0 h 11088"/>
                <a:gd name="T52" fmla="*/ 0 w 15961"/>
                <a:gd name="T53" fmla="*/ 0 h 11088"/>
                <a:gd name="T54" fmla="*/ 0 w 15961"/>
                <a:gd name="T55" fmla="*/ 0 h 11088"/>
                <a:gd name="T56" fmla="*/ 0 w 15961"/>
                <a:gd name="T57" fmla="*/ 0 h 11088"/>
                <a:gd name="T58" fmla="*/ 0 w 15961"/>
                <a:gd name="T59" fmla="*/ 0 h 11088"/>
                <a:gd name="T60" fmla="*/ 0 w 15961"/>
                <a:gd name="T61" fmla="*/ 0 h 11088"/>
                <a:gd name="T62" fmla="*/ 0 w 15961"/>
                <a:gd name="T63" fmla="*/ 0 h 11088"/>
                <a:gd name="T64" fmla="*/ 0 w 15961"/>
                <a:gd name="T65" fmla="*/ 0 h 11088"/>
                <a:gd name="T66" fmla="*/ 0 w 15961"/>
                <a:gd name="T67" fmla="*/ 0 h 11088"/>
                <a:gd name="T68" fmla="*/ 0 w 15961"/>
                <a:gd name="T69" fmla="*/ 0 h 11088"/>
                <a:gd name="T70" fmla="*/ 0 w 15961"/>
                <a:gd name="T71" fmla="*/ 0 h 11088"/>
                <a:gd name="T72" fmla="*/ 0 w 15961"/>
                <a:gd name="T73" fmla="*/ 0 h 11088"/>
                <a:gd name="T74" fmla="*/ 0 w 15961"/>
                <a:gd name="T75" fmla="*/ 0 h 11088"/>
                <a:gd name="T76" fmla="*/ 0 w 15961"/>
                <a:gd name="T77" fmla="*/ 0 h 11088"/>
                <a:gd name="T78" fmla="*/ 0 w 15961"/>
                <a:gd name="T79" fmla="*/ 0 h 11088"/>
                <a:gd name="T80" fmla="*/ 0 w 15961"/>
                <a:gd name="T81" fmla="*/ 0 h 11088"/>
                <a:gd name="T82" fmla="*/ 0 w 15961"/>
                <a:gd name="T83" fmla="*/ 0 h 11088"/>
                <a:gd name="T84" fmla="*/ 0 w 15961"/>
                <a:gd name="T85" fmla="*/ 0 h 11088"/>
                <a:gd name="T86" fmla="*/ 0 w 15961"/>
                <a:gd name="T87" fmla="*/ 0 h 11088"/>
                <a:gd name="T88" fmla="*/ 0 w 15961"/>
                <a:gd name="T89" fmla="*/ 0 h 11088"/>
                <a:gd name="T90" fmla="*/ 0 w 15961"/>
                <a:gd name="T91" fmla="*/ 0 h 11088"/>
                <a:gd name="T92" fmla="*/ 0 w 15961"/>
                <a:gd name="T93" fmla="*/ 0 h 11088"/>
                <a:gd name="T94" fmla="*/ 0 w 15961"/>
                <a:gd name="T95" fmla="*/ 0 h 11088"/>
                <a:gd name="T96" fmla="*/ 0 w 15961"/>
                <a:gd name="T97" fmla="*/ 0 h 11088"/>
                <a:gd name="T98" fmla="*/ 0 w 15961"/>
                <a:gd name="T99" fmla="*/ 0 h 11088"/>
                <a:gd name="T100" fmla="*/ 0 w 15961"/>
                <a:gd name="T101" fmla="*/ 0 h 11088"/>
                <a:gd name="T102" fmla="*/ 0 w 15961"/>
                <a:gd name="T103" fmla="*/ 0 h 11088"/>
                <a:gd name="T104" fmla="*/ 0 w 15961"/>
                <a:gd name="T105" fmla="*/ 0 h 11088"/>
                <a:gd name="T106" fmla="*/ 0 w 15961"/>
                <a:gd name="T107" fmla="*/ 0 h 11088"/>
                <a:gd name="T108" fmla="*/ 0 w 15961"/>
                <a:gd name="T109" fmla="*/ 0 h 11088"/>
                <a:gd name="T110" fmla="*/ 0 w 15961"/>
                <a:gd name="T111" fmla="*/ 0 h 11088"/>
                <a:gd name="T112" fmla="*/ 0 w 15961"/>
                <a:gd name="T113" fmla="*/ 0 h 11088"/>
                <a:gd name="T114" fmla="*/ 0 w 15961"/>
                <a:gd name="T115" fmla="*/ 0 h 11088"/>
                <a:gd name="T116" fmla="*/ 0 w 15961"/>
                <a:gd name="T117" fmla="*/ 0 h 11088"/>
                <a:gd name="T118" fmla="*/ 0 w 15961"/>
                <a:gd name="T119" fmla="*/ 0 h 11088"/>
                <a:gd name="T120" fmla="*/ 0 w 15961"/>
                <a:gd name="T121" fmla="*/ 0 h 11088"/>
                <a:gd name="T122" fmla="*/ 0 w 15961"/>
                <a:gd name="T123" fmla="*/ 0 h 11088"/>
                <a:gd name="T124" fmla="*/ 0 w 15961"/>
                <a:gd name="T125" fmla="*/ 0 h 1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61"/>
                <a:gd name="T190" fmla="*/ 0 h 11088"/>
                <a:gd name="T191" fmla="*/ 15961 w 15961"/>
                <a:gd name="T192" fmla="*/ 11088 h 1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61" h="11088">
                  <a:moveTo>
                    <a:pt x="8129" y="430"/>
                  </a:moveTo>
                  <a:lnTo>
                    <a:pt x="8131" y="450"/>
                  </a:lnTo>
                  <a:lnTo>
                    <a:pt x="8135" y="466"/>
                  </a:lnTo>
                  <a:lnTo>
                    <a:pt x="8141" y="486"/>
                  </a:lnTo>
                  <a:lnTo>
                    <a:pt x="8145" y="503"/>
                  </a:lnTo>
                  <a:lnTo>
                    <a:pt x="8158" y="539"/>
                  </a:lnTo>
                  <a:lnTo>
                    <a:pt x="8173" y="574"/>
                  </a:lnTo>
                  <a:lnTo>
                    <a:pt x="8206" y="646"/>
                  </a:lnTo>
                  <a:lnTo>
                    <a:pt x="8236" y="719"/>
                  </a:lnTo>
                  <a:lnTo>
                    <a:pt x="8242" y="736"/>
                  </a:lnTo>
                  <a:lnTo>
                    <a:pt x="8249" y="753"/>
                  </a:lnTo>
                  <a:lnTo>
                    <a:pt x="8255" y="770"/>
                  </a:lnTo>
                  <a:lnTo>
                    <a:pt x="8259" y="790"/>
                  </a:lnTo>
                  <a:lnTo>
                    <a:pt x="8263" y="807"/>
                  </a:lnTo>
                  <a:lnTo>
                    <a:pt x="8266" y="826"/>
                  </a:lnTo>
                  <a:lnTo>
                    <a:pt x="8271" y="843"/>
                  </a:lnTo>
                  <a:lnTo>
                    <a:pt x="8271" y="863"/>
                  </a:lnTo>
                  <a:lnTo>
                    <a:pt x="8271" y="882"/>
                  </a:lnTo>
                  <a:lnTo>
                    <a:pt x="8271" y="902"/>
                  </a:lnTo>
                  <a:lnTo>
                    <a:pt x="8266" y="921"/>
                  </a:lnTo>
                  <a:lnTo>
                    <a:pt x="8261" y="940"/>
                  </a:lnTo>
                  <a:lnTo>
                    <a:pt x="8257" y="960"/>
                  </a:lnTo>
                  <a:lnTo>
                    <a:pt x="8249" y="979"/>
                  </a:lnTo>
                  <a:lnTo>
                    <a:pt x="8242" y="999"/>
                  </a:lnTo>
                  <a:lnTo>
                    <a:pt x="8232" y="1020"/>
                  </a:lnTo>
                  <a:lnTo>
                    <a:pt x="8234" y="1052"/>
                  </a:lnTo>
                  <a:lnTo>
                    <a:pt x="8232" y="1082"/>
                  </a:lnTo>
                  <a:lnTo>
                    <a:pt x="8227" y="1110"/>
                  </a:lnTo>
                  <a:lnTo>
                    <a:pt x="8218" y="1134"/>
                  </a:lnTo>
                  <a:lnTo>
                    <a:pt x="8210" y="1155"/>
                  </a:lnTo>
                  <a:lnTo>
                    <a:pt x="8194" y="1175"/>
                  </a:lnTo>
                  <a:lnTo>
                    <a:pt x="8180" y="1190"/>
                  </a:lnTo>
                  <a:lnTo>
                    <a:pt x="8163" y="1208"/>
                  </a:lnTo>
                  <a:lnTo>
                    <a:pt x="8145" y="1218"/>
                  </a:lnTo>
                  <a:lnTo>
                    <a:pt x="8123" y="1231"/>
                  </a:lnTo>
                  <a:lnTo>
                    <a:pt x="8102" y="1242"/>
                  </a:lnTo>
                  <a:lnTo>
                    <a:pt x="8078" y="1252"/>
                  </a:lnTo>
                  <a:lnTo>
                    <a:pt x="8034" y="1270"/>
                  </a:lnTo>
                  <a:lnTo>
                    <a:pt x="7986" y="1285"/>
                  </a:lnTo>
                  <a:lnTo>
                    <a:pt x="7965" y="1293"/>
                  </a:lnTo>
                  <a:lnTo>
                    <a:pt x="7943" y="1303"/>
                  </a:lnTo>
                  <a:lnTo>
                    <a:pt x="7924" y="1311"/>
                  </a:lnTo>
                  <a:lnTo>
                    <a:pt x="7904" y="1321"/>
                  </a:lnTo>
                  <a:lnTo>
                    <a:pt x="7887" y="1332"/>
                  </a:lnTo>
                  <a:lnTo>
                    <a:pt x="7872" y="1343"/>
                  </a:lnTo>
                  <a:lnTo>
                    <a:pt x="7859" y="1356"/>
                  </a:lnTo>
                  <a:lnTo>
                    <a:pt x="7850" y="1374"/>
                  </a:lnTo>
                  <a:lnTo>
                    <a:pt x="7844" y="1390"/>
                  </a:lnTo>
                  <a:lnTo>
                    <a:pt x="7839" y="1410"/>
                  </a:lnTo>
                  <a:lnTo>
                    <a:pt x="7839" y="1431"/>
                  </a:lnTo>
                  <a:lnTo>
                    <a:pt x="7841" y="1455"/>
                  </a:lnTo>
                  <a:lnTo>
                    <a:pt x="7850" y="1483"/>
                  </a:lnTo>
                  <a:lnTo>
                    <a:pt x="7863" y="1513"/>
                  </a:lnTo>
                  <a:lnTo>
                    <a:pt x="7880" y="1546"/>
                  </a:lnTo>
                  <a:lnTo>
                    <a:pt x="7902" y="1582"/>
                  </a:lnTo>
                  <a:lnTo>
                    <a:pt x="7915" y="1619"/>
                  </a:lnTo>
                  <a:lnTo>
                    <a:pt x="7924" y="1658"/>
                  </a:lnTo>
                  <a:lnTo>
                    <a:pt x="7932" y="1696"/>
                  </a:lnTo>
                  <a:lnTo>
                    <a:pt x="7939" y="1735"/>
                  </a:lnTo>
                  <a:lnTo>
                    <a:pt x="7941" y="1778"/>
                  </a:lnTo>
                  <a:lnTo>
                    <a:pt x="7941" y="1819"/>
                  </a:lnTo>
                  <a:lnTo>
                    <a:pt x="7941" y="1862"/>
                  </a:lnTo>
                  <a:lnTo>
                    <a:pt x="7941" y="1905"/>
                  </a:lnTo>
                  <a:lnTo>
                    <a:pt x="7939" y="1948"/>
                  </a:lnTo>
                  <a:lnTo>
                    <a:pt x="7934" y="1994"/>
                  </a:lnTo>
                  <a:lnTo>
                    <a:pt x="7930" y="2037"/>
                  </a:lnTo>
                  <a:lnTo>
                    <a:pt x="7926" y="2081"/>
                  </a:lnTo>
                  <a:lnTo>
                    <a:pt x="7915" y="2172"/>
                  </a:lnTo>
                  <a:lnTo>
                    <a:pt x="7906" y="2260"/>
                  </a:lnTo>
                  <a:lnTo>
                    <a:pt x="7904" y="2306"/>
                  </a:lnTo>
                  <a:lnTo>
                    <a:pt x="7900" y="2351"/>
                  </a:lnTo>
                  <a:lnTo>
                    <a:pt x="7898" y="2394"/>
                  </a:lnTo>
                  <a:lnTo>
                    <a:pt x="7898" y="2436"/>
                  </a:lnTo>
                  <a:lnTo>
                    <a:pt x="7898" y="2478"/>
                  </a:lnTo>
                  <a:lnTo>
                    <a:pt x="7900" y="2521"/>
                  </a:lnTo>
                  <a:lnTo>
                    <a:pt x="7904" y="2560"/>
                  </a:lnTo>
                  <a:lnTo>
                    <a:pt x="7910" y="2598"/>
                  </a:lnTo>
                  <a:lnTo>
                    <a:pt x="7919" y="2637"/>
                  </a:lnTo>
                  <a:lnTo>
                    <a:pt x="7932" y="2673"/>
                  </a:lnTo>
                  <a:lnTo>
                    <a:pt x="7945" y="2708"/>
                  </a:lnTo>
                  <a:lnTo>
                    <a:pt x="7963" y="2744"/>
                  </a:lnTo>
                  <a:lnTo>
                    <a:pt x="7983" y="2777"/>
                  </a:lnTo>
                  <a:lnTo>
                    <a:pt x="8007" y="2807"/>
                  </a:lnTo>
                  <a:lnTo>
                    <a:pt x="8036" y="2837"/>
                  </a:lnTo>
                  <a:lnTo>
                    <a:pt x="8068" y="2865"/>
                  </a:lnTo>
                  <a:lnTo>
                    <a:pt x="8081" y="2876"/>
                  </a:lnTo>
                  <a:lnTo>
                    <a:pt x="8096" y="2889"/>
                  </a:lnTo>
                  <a:lnTo>
                    <a:pt x="8111" y="2902"/>
                  </a:lnTo>
                  <a:lnTo>
                    <a:pt x="8125" y="2912"/>
                  </a:lnTo>
                  <a:lnTo>
                    <a:pt x="8139" y="2928"/>
                  </a:lnTo>
                  <a:lnTo>
                    <a:pt x="8152" y="2941"/>
                  </a:lnTo>
                  <a:lnTo>
                    <a:pt x="8165" y="2955"/>
                  </a:lnTo>
                  <a:lnTo>
                    <a:pt x="8178" y="2971"/>
                  </a:lnTo>
                  <a:lnTo>
                    <a:pt x="8190" y="2986"/>
                  </a:lnTo>
                  <a:lnTo>
                    <a:pt x="8202" y="3001"/>
                  </a:lnTo>
                  <a:lnTo>
                    <a:pt x="8212" y="3016"/>
                  </a:lnTo>
                  <a:lnTo>
                    <a:pt x="8223" y="3034"/>
                  </a:lnTo>
                  <a:lnTo>
                    <a:pt x="8234" y="3048"/>
                  </a:lnTo>
                  <a:lnTo>
                    <a:pt x="8242" y="3068"/>
                  </a:lnTo>
                  <a:lnTo>
                    <a:pt x="8251" y="3085"/>
                  </a:lnTo>
                  <a:lnTo>
                    <a:pt x="8259" y="3102"/>
                  </a:lnTo>
                  <a:lnTo>
                    <a:pt x="8266" y="3119"/>
                  </a:lnTo>
                  <a:lnTo>
                    <a:pt x="8275" y="3139"/>
                  </a:lnTo>
                  <a:lnTo>
                    <a:pt x="8281" y="3156"/>
                  </a:lnTo>
                  <a:lnTo>
                    <a:pt x="8285" y="3176"/>
                  </a:lnTo>
                  <a:lnTo>
                    <a:pt x="8289" y="3194"/>
                  </a:lnTo>
                  <a:lnTo>
                    <a:pt x="8294" y="3214"/>
                  </a:lnTo>
                  <a:lnTo>
                    <a:pt x="8298" y="3234"/>
                  </a:lnTo>
                  <a:lnTo>
                    <a:pt x="8301" y="3255"/>
                  </a:lnTo>
                  <a:lnTo>
                    <a:pt x="8303" y="3275"/>
                  </a:lnTo>
                  <a:lnTo>
                    <a:pt x="8303" y="3296"/>
                  </a:lnTo>
                  <a:lnTo>
                    <a:pt x="8303" y="3318"/>
                  </a:lnTo>
                  <a:lnTo>
                    <a:pt x="8303" y="3337"/>
                  </a:lnTo>
                  <a:lnTo>
                    <a:pt x="8303" y="3358"/>
                  </a:lnTo>
                  <a:lnTo>
                    <a:pt x="8298" y="3382"/>
                  </a:lnTo>
                  <a:lnTo>
                    <a:pt x="8296" y="3403"/>
                  </a:lnTo>
                  <a:lnTo>
                    <a:pt x="8291" y="3427"/>
                  </a:lnTo>
                  <a:lnTo>
                    <a:pt x="8234" y="3441"/>
                  </a:lnTo>
                  <a:lnTo>
                    <a:pt x="8180" y="3455"/>
                  </a:lnTo>
                  <a:lnTo>
                    <a:pt x="8135" y="3475"/>
                  </a:lnTo>
                  <a:lnTo>
                    <a:pt x="8096" y="3496"/>
                  </a:lnTo>
                  <a:lnTo>
                    <a:pt x="8062" y="3520"/>
                  </a:lnTo>
                  <a:lnTo>
                    <a:pt x="8034" y="3546"/>
                  </a:lnTo>
                  <a:lnTo>
                    <a:pt x="8010" y="3573"/>
                  </a:lnTo>
                  <a:lnTo>
                    <a:pt x="7991" y="3604"/>
                  </a:lnTo>
                  <a:lnTo>
                    <a:pt x="7975" y="3636"/>
                  </a:lnTo>
                  <a:lnTo>
                    <a:pt x="7965" y="3670"/>
                  </a:lnTo>
                  <a:lnTo>
                    <a:pt x="7956" y="3705"/>
                  </a:lnTo>
                  <a:lnTo>
                    <a:pt x="7951" y="3743"/>
                  </a:lnTo>
                  <a:lnTo>
                    <a:pt x="7947" y="3782"/>
                  </a:lnTo>
                  <a:lnTo>
                    <a:pt x="7947" y="3822"/>
                  </a:lnTo>
                  <a:lnTo>
                    <a:pt x="7947" y="3863"/>
                  </a:lnTo>
                  <a:lnTo>
                    <a:pt x="7949" y="3903"/>
                  </a:lnTo>
                  <a:lnTo>
                    <a:pt x="7956" y="3987"/>
                  </a:lnTo>
                  <a:lnTo>
                    <a:pt x="7963" y="4071"/>
                  </a:lnTo>
                  <a:lnTo>
                    <a:pt x="7963" y="4116"/>
                  </a:lnTo>
                  <a:lnTo>
                    <a:pt x="7963" y="4157"/>
                  </a:lnTo>
                  <a:lnTo>
                    <a:pt x="7963" y="4201"/>
                  </a:lnTo>
                  <a:lnTo>
                    <a:pt x="7958" y="4239"/>
                  </a:lnTo>
                  <a:lnTo>
                    <a:pt x="7951" y="4282"/>
                  </a:lnTo>
                  <a:lnTo>
                    <a:pt x="7941" y="4323"/>
                  </a:lnTo>
                  <a:lnTo>
                    <a:pt x="7930" y="4362"/>
                  </a:lnTo>
                  <a:lnTo>
                    <a:pt x="7912" y="4400"/>
                  </a:lnTo>
                  <a:lnTo>
                    <a:pt x="7892" y="4437"/>
                  </a:lnTo>
                  <a:lnTo>
                    <a:pt x="7865" y="4474"/>
                  </a:lnTo>
                  <a:lnTo>
                    <a:pt x="7835" y="4509"/>
                  </a:lnTo>
                  <a:lnTo>
                    <a:pt x="7799" y="4540"/>
                  </a:lnTo>
                  <a:lnTo>
                    <a:pt x="7801" y="4580"/>
                  </a:lnTo>
                  <a:lnTo>
                    <a:pt x="7803" y="4616"/>
                  </a:lnTo>
                  <a:lnTo>
                    <a:pt x="7805" y="4651"/>
                  </a:lnTo>
                  <a:lnTo>
                    <a:pt x="7803" y="4687"/>
                  </a:lnTo>
                  <a:lnTo>
                    <a:pt x="7801" y="4722"/>
                  </a:lnTo>
                  <a:lnTo>
                    <a:pt x="7799" y="4756"/>
                  </a:lnTo>
                  <a:lnTo>
                    <a:pt x="7792" y="4791"/>
                  </a:lnTo>
                  <a:lnTo>
                    <a:pt x="7786" y="4825"/>
                  </a:lnTo>
                  <a:lnTo>
                    <a:pt x="7777" y="4857"/>
                  </a:lnTo>
                  <a:lnTo>
                    <a:pt x="7766" y="4890"/>
                  </a:lnTo>
                  <a:lnTo>
                    <a:pt x="7756" y="4919"/>
                  </a:lnTo>
                  <a:lnTo>
                    <a:pt x="7740" y="4951"/>
                  </a:lnTo>
                  <a:lnTo>
                    <a:pt x="7726" y="4982"/>
                  </a:lnTo>
                  <a:lnTo>
                    <a:pt x="7708" y="5012"/>
                  </a:lnTo>
                  <a:lnTo>
                    <a:pt x="7691" y="5040"/>
                  </a:lnTo>
                  <a:lnTo>
                    <a:pt x="7667" y="5070"/>
                  </a:lnTo>
                  <a:lnTo>
                    <a:pt x="7637" y="5077"/>
                  </a:lnTo>
                  <a:lnTo>
                    <a:pt x="7607" y="5083"/>
                  </a:lnTo>
                  <a:lnTo>
                    <a:pt x="7577" y="5091"/>
                  </a:lnTo>
                  <a:lnTo>
                    <a:pt x="7547" y="5099"/>
                  </a:lnTo>
                  <a:lnTo>
                    <a:pt x="7484" y="5109"/>
                  </a:lnTo>
                  <a:lnTo>
                    <a:pt x="7420" y="5120"/>
                  </a:lnTo>
                  <a:lnTo>
                    <a:pt x="7355" y="5131"/>
                  </a:lnTo>
                  <a:lnTo>
                    <a:pt x="7290" y="5144"/>
                  </a:lnTo>
                  <a:lnTo>
                    <a:pt x="7258" y="5150"/>
                  </a:lnTo>
                  <a:lnTo>
                    <a:pt x="7228" y="5156"/>
                  </a:lnTo>
                  <a:lnTo>
                    <a:pt x="7198" y="5162"/>
                  </a:lnTo>
                  <a:lnTo>
                    <a:pt x="7166" y="5172"/>
                  </a:lnTo>
                  <a:lnTo>
                    <a:pt x="7136" y="5182"/>
                  </a:lnTo>
                  <a:lnTo>
                    <a:pt x="7108" y="5191"/>
                  </a:lnTo>
                  <a:lnTo>
                    <a:pt x="7077" y="5202"/>
                  </a:lnTo>
                  <a:lnTo>
                    <a:pt x="7049" y="5215"/>
                  </a:lnTo>
                  <a:lnTo>
                    <a:pt x="7021" y="5229"/>
                  </a:lnTo>
                  <a:lnTo>
                    <a:pt x="6994" y="5245"/>
                  </a:lnTo>
                  <a:lnTo>
                    <a:pt x="6968" y="5259"/>
                  </a:lnTo>
                  <a:lnTo>
                    <a:pt x="6942" y="5279"/>
                  </a:lnTo>
                  <a:lnTo>
                    <a:pt x="6915" y="5298"/>
                  </a:lnTo>
                  <a:lnTo>
                    <a:pt x="6895" y="5320"/>
                  </a:lnTo>
                  <a:lnTo>
                    <a:pt x="6871" y="5344"/>
                  </a:lnTo>
                  <a:lnTo>
                    <a:pt x="6849" y="5369"/>
                  </a:lnTo>
                  <a:lnTo>
                    <a:pt x="6830" y="5397"/>
                  </a:lnTo>
                  <a:lnTo>
                    <a:pt x="6810" y="5427"/>
                  </a:lnTo>
                  <a:lnTo>
                    <a:pt x="6793" y="5460"/>
                  </a:lnTo>
                  <a:lnTo>
                    <a:pt x="6778" y="5494"/>
                  </a:lnTo>
                  <a:lnTo>
                    <a:pt x="6771" y="5527"/>
                  </a:lnTo>
                  <a:lnTo>
                    <a:pt x="6765" y="5559"/>
                  </a:lnTo>
                  <a:lnTo>
                    <a:pt x="6765" y="5574"/>
                  </a:lnTo>
                  <a:lnTo>
                    <a:pt x="6763" y="5591"/>
                  </a:lnTo>
                  <a:lnTo>
                    <a:pt x="6763" y="5604"/>
                  </a:lnTo>
                  <a:lnTo>
                    <a:pt x="6763" y="5620"/>
                  </a:lnTo>
                  <a:lnTo>
                    <a:pt x="6765" y="5634"/>
                  </a:lnTo>
                  <a:lnTo>
                    <a:pt x="6769" y="5645"/>
                  </a:lnTo>
                  <a:lnTo>
                    <a:pt x="6771" y="5652"/>
                  </a:lnTo>
                  <a:lnTo>
                    <a:pt x="6776" y="5658"/>
                  </a:lnTo>
                  <a:lnTo>
                    <a:pt x="6780" y="5662"/>
                  </a:lnTo>
                  <a:lnTo>
                    <a:pt x="6785" y="5669"/>
                  </a:lnTo>
                  <a:lnTo>
                    <a:pt x="6789" y="5673"/>
                  </a:lnTo>
                  <a:lnTo>
                    <a:pt x="6795" y="5677"/>
                  </a:lnTo>
                  <a:lnTo>
                    <a:pt x="6802" y="5679"/>
                  </a:lnTo>
                  <a:lnTo>
                    <a:pt x="6808" y="5684"/>
                  </a:lnTo>
                  <a:lnTo>
                    <a:pt x="6817" y="5686"/>
                  </a:lnTo>
                  <a:lnTo>
                    <a:pt x="6826" y="5691"/>
                  </a:lnTo>
                  <a:lnTo>
                    <a:pt x="6834" y="5693"/>
                  </a:lnTo>
                  <a:lnTo>
                    <a:pt x="6844" y="5693"/>
                  </a:lnTo>
                  <a:lnTo>
                    <a:pt x="6895" y="5733"/>
                  </a:lnTo>
                  <a:lnTo>
                    <a:pt x="6937" y="5774"/>
                  </a:lnTo>
                  <a:lnTo>
                    <a:pt x="6980" y="5817"/>
                  </a:lnTo>
                  <a:lnTo>
                    <a:pt x="7024" y="5863"/>
                  </a:lnTo>
                  <a:lnTo>
                    <a:pt x="7061" y="5910"/>
                  </a:lnTo>
                  <a:lnTo>
                    <a:pt x="7097" y="5958"/>
                  </a:lnTo>
                  <a:lnTo>
                    <a:pt x="7132" y="6007"/>
                  </a:lnTo>
                  <a:lnTo>
                    <a:pt x="7166" y="6056"/>
                  </a:lnTo>
                  <a:lnTo>
                    <a:pt x="7195" y="6108"/>
                  </a:lnTo>
                  <a:lnTo>
                    <a:pt x="7228" y="6159"/>
                  </a:lnTo>
                  <a:lnTo>
                    <a:pt x="7256" y="6214"/>
                  </a:lnTo>
                  <a:lnTo>
                    <a:pt x="7286" y="6265"/>
                  </a:lnTo>
                  <a:lnTo>
                    <a:pt x="7345" y="6371"/>
                  </a:lnTo>
                  <a:lnTo>
                    <a:pt x="7402" y="6479"/>
                  </a:lnTo>
                  <a:lnTo>
                    <a:pt x="7430" y="6530"/>
                  </a:lnTo>
                  <a:lnTo>
                    <a:pt x="7460" y="6582"/>
                  </a:lnTo>
                  <a:lnTo>
                    <a:pt x="7491" y="6633"/>
                  </a:lnTo>
                  <a:lnTo>
                    <a:pt x="7525" y="6686"/>
                  </a:lnTo>
                  <a:lnTo>
                    <a:pt x="7558" y="6735"/>
                  </a:lnTo>
                  <a:lnTo>
                    <a:pt x="7592" y="6782"/>
                  </a:lnTo>
                  <a:lnTo>
                    <a:pt x="7629" y="6832"/>
                  </a:lnTo>
                  <a:lnTo>
                    <a:pt x="7665" y="6877"/>
                  </a:lnTo>
                  <a:lnTo>
                    <a:pt x="7706" y="6919"/>
                  </a:lnTo>
                  <a:lnTo>
                    <a:pt x="7750" y="6963"/>
                  </a:lnTo>
                  <a:lnTo>
                    <a:pt x="7795" y="7004"/>
                  </a:lnTo>
                  <a:lnTo>
                    <a:pt x="7841" y="7043"/>
                  </a:lnTo>
                  <a:lnTo>
                    <a:pt x="7894" y="7079"/>
                  </a:lnTo>
                  <a:lnTo>
                    <a:pt x="7947" y="7114"/>
                  </a:lnTo>
                  <a:lnTo>
                    <a:pt x="8005" y="7146"/>
                  </a:lnTo>
                  <a:lnTo>
                    <a:pt x="8068" y="7174"/>
                  </a:lnTo>
                  <a:lnTo>
                    <a:pt x="8125" y="7237"/>
                  </a:lnTo>
                  <a:lnTo>
                    <a:pt x="8184" y="7298"/>
                  </a:lnTo>
                  <a:lnTo>
                    <a:pt x="8247" y="7361"/>
                  </a:lnTo>
                  <a:lnTo>
                    <a:pt x="8309" y="7424"/>
                  </a:lnTo>
                  <a:lnTo>
                    <a:pt x="8433" y="7549"/>
                  </a:lnTo>
                  <a:lnTo>
                    <a:pt x="8561" y="7671"/>
                  </a:lnTo>
                  <a:lnTo>
                    <a:pt x="8623" y="7732"/>
                  </a:lnTo>
                  <a:lnTo>
                    <a:pt x="8686" y="7792"/>
                  </a:lnTo>
                  <a:lnTo>
                    <a:pt x="8746" y="7855"/>
                  </a:lnTo>
                  <a:lnTo>
                    <a:pt x="8804" y="7914"/>
                  </a:lnTo>
                  <a:lnTo>
                    <a:pt x="8863" y="7977"/>
                  </a:lnTo>
                  <a:lnTo>
                    <a:pt x="8916" y="8038"/>
                  </a:lnTo>
                  <a:lnTo>
                    <a:pt x="8942" y="8070"/>
                  </a:lnTo>
                  <a:lnTo>
                    <a:pt x="8968" y="8100"/>
                  </a:lnTo>
                  <a:lnTo>
                    <a:pt x="8992" y="8130"/>
                  </a:lnTo>
                  <a:lnTo>
                    <a:pt x="9017" y="8162"/>
                  </a:lnTo>
                  <a:lnTo>
                    <a:pt x="9026" y="8167"/>
                  </a:lnTo>
                  <a:lnTo>
                    <a:pt x="9037" y="8169"/>
                  </a:lnTo>
                  <a:lnTo>
                    <a:pt x="9045" y="8169"/>
                  </a:lnTo>
                  <a:lnTo>
                    <a:pt x="9056" y="8167"/>
                  </a:lnTo>
                  <a:lnTo>
                    <a:pt x="9065" y="8164"/>
                  </a:lnTo>
                  <a:lnTo>
                    <a:pt x="9073" y="8160"/>
                  </a:lnTo>
                  <a:lnTo>
                    <a:pt x="9080" y="8156"/>
                  </a:lnTo>
                  <a:lnTo>
                    <a:pt x="9088" y="8151"/>
                  </a:lnTo>
                  <a:lnTo>
                    <a:pt x="9104" y="8137"/>
                  </a:lnTo>
                  <a:lnTo>
                    <a:pt x="9116" y="8121"/>
                  </a:lnTo>
                  <a:lnTo>
                    <a:pt x="9132" y="8106"/>
                  </a:lnTo>
                  <a:lnTo>
                    <a:pt x="9146" y="8091"/>
                  </a:lnTo>
                  <a:lnTo>
                    <a:pt x="9146" y="8068"/>
                  </a:lnTo>
                  <a:lnTo>
                    <a:pt x="9149" y="8044"/>
                  </a:lnTo>
                  <a:lnTo>
                    <a:pt x="9153" y="8018"/>
                  </a:lnTo>
                  <a:lnTo>
                    <a:pt x="9157" y="7997"/>
                  </a:lnTo>
                  <a:lnTo>
                    <a:pt x="9164" y="7973"/>
                  </a:lnTo>
                  <a:lnTo>
                    <a:pt x="9170" y="7949"/>
                  </a:lnTo>
                  <a:lnTo>
                    <a:pt x="9179" y="7928"/>
                  </a:lnTo>
                  <a:lnTo>
                    <a:pt x="9187" y="7904"/>
                  </a:lnTo>
                  <a:lnTo>
                    <a:pt x="9226" y="7815"/>
                  </a:lnTo>
                  <a:lnTo>
                    <a:pt x="9270" y="7725"/>
                  </a:lnTo>
                  <a:lnTo>
                    <a:pt x="9278" y="7703"/>
                  </a:lnTo>
                  <a:lnTo>
                    <a:pt x="9286" y="7683"/>
                  </a:lnTo>
                  <a:lnTo>
                    <a:pt x="9295" y="7659"/>
                  </a:lnTo>
                  <a:lnTo>
                    <a:pt x="9304" y="7637"/>
                  </a:lnTo>
                  <a:lnTo>
                    <a:pt x="9310" y="7614"/>
                  </a:lnTo>
                  <a:lnTo>
                    <a:pt x="9317" y="7592"/>
                  </a:lnTo>
                  <a:lnTo>
                    <a:pt x="9319" y="7566"/>
                  </a:lnTo>
                  <a:lnTo>
                    <a:pt x="9321" y="7545"/>
                  </a:lnTo>
                  <a:lnTo>
                    <a:pt x="9323" y="7521"/>
                  </a:lnTo>
                  <a:lnTo>
                    <a:pt x="9323" y="7497"/>
                  </a:lnTo>
                  <a:lnTo>
                    <a:pt x="9321" y="7471"/>
                  </a:lnTo>
                  <a:lnTo>
                    <a:pt x="9317" y="7446"/>
                  </a:lnTo>
                  <a:lnTo>
                    <a:pt x="9310" y="7419"/>
                  </a:lnTo>
                  <a:lnTo>
                    <a:pt x="9302" y="7393"/>
                  </a:lnTo>
                  <a:lnTo>
                    <a:pt x="9291" y="7365"/>
                  </a:lnTo>
                  <a:lnTo>
                    <a:pt x="9278" y="7338"/>
                  </a:lnTo>
                  <a:lnTo>
                    <a:pt x="9297" y="7298"/>
                  </a:lnTo>
                  <a:lnTo>
                    <a:pt x="9312" y="7260"/>
                  </a:lnTo>
                  <a:lnTo>
                    <a:pt x="9321" y="7223"/>
                  </a:lnTo>
                  <a:lnTo>
                    <a:pt x="9327" y="7187"/>
                  </a:lnTo>
                  <a:lnTo>
                    <a:pt x="9331" y="7152"/>
                  </a:lnTo>
                  <a:lnTo>
                    <a:pt x="9329" y="7120"/>
                  </a:lnTo>
                  <a:lnTo>
                    <a:pt x="9325" y="7087"/>
                  </a:lnTo>
                  <a:lnTo>
                    <a:pt x="9317" y="7057"/>
                  </a:lnTo>
                  <a:lnTo>
                    <a:pt x="9306" y="7030"/>
                  </a:lnTo>
                  <a:lnTo>
                    <a:pt x="9291" y="7002"/>
                  </a:lnTo>
                  <a:lnTo>
                    <a:pt x="9276" y="6974"/>
                  </a:lnTo>
                  <a:lnTo>
                    <a:pt x="9256" y="6946"/>
                  </a:lnTo>
                  <a:lnTo>
                    <a:pt x="9235" y="6921"/>
                  </a:lnTo>
                  <a:lnTo>
                    <a:pt x="9213" y="6896"/>
                  </a:lnTo>
                  <a:lnTo>
                    <a:pt x="9187" y="6872"/>
                  </a:lnTo>
                  <a:lnTo>
                    <a:pt x="9159" y="6848"/>
                  </a:lnTo>
                  <a:lnTo>
                    <a:pt x="9132" y="6825"/>
                  </a:lnTo>
                  <a:lnTo>
                    <a:pt x="9104" y="6804"/>
                  </a:lnTo>
                  <a:lnTo>
                    <a:pt x="9073" y="6780"/>
                  </a:lnTo>
                  <a:lnTo>
                    <a:pt x="9041" y="6759"/>
                  </a:lnTo>
                  <a:lnTo>
                    <a:pt x="8976" y="6713"/>
                  </a:lnTo>
                  <a:lnTo>
                    <a:pt x="8914" y="6670"/>
                  </a:lnTo>
                  <a:lnTo>
                    <a:pt x="8881" y="6646"/>
                  </a:lnTo>
                  <a:lnTo>
                    <a:pt x="8851" y="6625"/>
                  </a:lnTo>
                  <a:lnTo>
                    <a:pt x="8822" y="6601"/>
                  </a:lnTo>
                  <a:lnTo>
                    <a:pt x="8792" y="6580"/>
                  </a:lnTo>
                  <a:lnTo>
                    <a:pt x="8763" y="6556"/>
                  </a:lnTo>
                  <a:lnTo>
                    <a:pt x="8737" y="6532"/>
                  </a:lnTo>
                  <a:lnTo>
                    <a:pt x="8711" y="6506"/>
                  </a:lnTo>
                  <a:lnTo>
                    <a:pt x="8688" y="6483"/>
                  </a:lnTo>
                  <a:lnTo>
                    <a:pt x="8677" y="6474"/>
                  </a:lnTo>
                  <a:lnTo>
                    <a:pt x="8668" y="6467"/>
                  </a:lnTo>
                  <a:lnTo>
                    <a:pt x="8660" y="6463"/>
                  </a:lnTo>
                  <a:lnTo>
                    <a:pt x="8650" y="6459"/>
                  </a:lnTo>
                  <a:lnTo>
                    <a:pt x="8640" y="6455"/>
                  </a:lnTo>
                  <a:lnTo>
                    <a:pt x="8630" y="6453"/>
                  </a:lnTo>
                  <a:lnTo>
                    <a:pt x="8623" y="6451"/>
                  </a:lnTo>
                  <a:lnTo>
                    <a:pt x="8613" y="6451"/>
                  </a:lnTo>
                  <a:lnTo>
                    <a:pt x="8604" y="6451"/>
                  </a:lnTo>
                  <a:lnTo>
                    <a:pt x="8595" y="6453"/>
                  </a:lnTo>
                  <a:lnTo>
                    <a:pt x="8587" y="6453"/>
                  </a:lnTo>
                  <a:lnTo>
                    <a:pt x="8579" y="6457"/>
                  </a:lnTo>
                  <a:lnTo>
                    <a:pt x="8569" y="6459"/>
                  </a:lnTo>
                  <a:lnTo>
                    <a:pt x="8561" y="6463"/>
                  </a:lnTo>
                  <a:lnTo>
                    <a:pt x="8552" y="6467"/>
                  </a:lnTo>
                  <a:lnTo>
                    <a:pt x="8544" y="6472"/>
                  </a:lnTo>
                  <a:lnTo>
                    <a:pt x="8526" y="6483"/>
                  </a:lnTo>
                  <a:lnTo>
                    <a:pt x="8512" y="6496"/>
                  </a:lnTo>
                  <a:lnTo>
                    <a:pt x="8494" y="6511"/>
                  </a:lnTo>
                  <a:lnTo>
                    <a:pt x="8479" y="6526"/>
                  </a:lnTo>
                  <a:lnTo>
                    <a:pt x="8451" y="6556"/>
                  </a:lnTo>
                  <a:lnTo>
                    <a:pt x="8421" y="6584"/>
                  </a:lnTo>
                  <a:lnTo>
                    <a:pt x="8399" y="6582"/>
                  </a:lnTo>
                  <a:lnTo>
                    <a:pt x="8382" y="6582"/>
                  </a:lnTo>
                  <a:lnTo>
                    <a:pt x="8358" y="6582"/>
                  </a:lnTo>
                  <a:lnTo>
                    <a:pt x="8335" y="6584"/>
                  </a:lnTo>
                  <a:lnTo>
                    <a:pt x="8313" y="6586"/>
                  </a:lnTo>
                  <a:lnTo>
                    <a:pt x="8289" y="6591"/>
                  </a:lnTo>
                  <a:lnTo>
                    <a:pt x="8266" y="6595"/>
                  </a:lnTo>
                  <a:lnTo>
                    <a:pt x="8242" y="6601"/>
                  </a:lnTo>
                  <a:lnTo>
                    <a:pt x="8194" y="6611"/>
                  </a:lnTo>
                  <a:lnTo>
                    <a:pt x="8147" y="6625"/>
                  </a:lnTo>
                  <a:lnTo>
                    <a:pt x="8100" y="6635"/>
                  </a:lnTo>
                  <a:lnTo>
                    <a:pt x="8052" y="6644"/>
                  </a:lnTo>
                  <a:lnTo>
                    <a:pt x="8031" y="6646"/>
                  </a:lnTo>
                  <a:lnTo>
                    <a:pt x="8007" y="6649"/>
                  </a:lnTo>
                  <a:lnTo>
                    <a:pt x="7983" y="6651"/>
                  </a:lnTo>
                  <a:lnTo>
                    <a:pt x="7963" y="6651"/>
                  </a:lnTo>
                  <a:lnTo>
                    <a:pt x="7941" y="6649"/>
                  </a:lnTo>
                  <a:lnTo>
                    <a:pt x="7922" y="6644"/>
                  </a:lnTo>
                  <a:lnTo>
                    <a:pt x="7902" y="6638"/>
                  </a:lnTo>
                  <a:lnTo>
                    <a:pt x="7882" y="6631"/>
                  </a:lnTo>
                  <a:lnTo>
                    <a:pt x="7865" y="6623"/>
                  </a:lnTo>
                  <a:lnTo>
                    <a:pt x="7848" y="6609"/>
                  </a:lnTo>
                  <a:lnTo>
                    <a:pt x="7831" y="6597"/>
                  </a:lnTo>
                  <a:lnTo>
                    <a:pt x="7815" y="6580"/>
                  </a:lnTo>
                  <a:lnTo>
                    <a:pt x="7801" y="6560"/>
                  </a:lnTo>
                  <a:lnTo>
                    <a:pt x="7788" y="6536"/>
                  </a:lnTo>
                  <a:lnTo>
                    <a:pt x="7775" y="6511"/>
                  </a:lnTo>
                  <a:lnTo>
                    <a:pt x="7766" y="6483"/>
                  </a:lnTo>
                  <a:lnTo>
                    <a:pt x="7788" y="6465"/>
                  </a:lnTo>
                  <a:lnTo>
                    <a:pt x="7811" y="6453"/>
                  </a:lnTo>
                  <a:lnTo>
                    <a:pt x="7837" y="6435"/>
                  </a:lnTo>
                  <a:lnTo>
                    <a:pt x="7865" y="6422"/>
                  </a:lnTo>
                  <a:lnTo>
                    <a:pt x="7892" y="6410"/>
                  </a:lnTo>
                  <a:lnTo>
                    <a:pt x="7919" y="6396"/>
                  </a:lnTo>
                  <a:lnTo>
                    <a:pt x="7949" y="6386"/>
                  </a:lnTo>
                  <a:lnTo>
                    <a:pt x="7979" y="6375"/>
                  </a:lnTo>
                  <a:lnTo>
                    <a:pt x="8010" y="6364"/>
                  </a:lnTo>
                  <a:lnTo>
                    <a:pt x="8042" y="6356"/>
                  </a:lnTo>
                  <a:lnTo>
                    <a:pt x="8074" y="6347"/>
                  </a:lnTo>
                  <a:lnTo>
                    <a:pt x="8107" y="6341"/>
                  </a:lnTo>
                  <a:lnTo>
                    <a:pt x="8139" y="6334"/>
                  </a:lnTo>
                  <a:lnTo>
                    <a:pt x="8173" y="6327"/>
                  </a:lnTo>
                  <a:lnTo>
                    <a:pt x="8206" y="6323"/>
                  </a:lnTo>
                  <a:lnTo>
                    <a:pt x="8240" y="6319"/>
                  </a:lnTo>
                  <a:lnTo>
                    <a:pt x="8275" y="6317"/>
                  </a:lnTo>
                  <a:lnTo>
                    <a:pt x="8309" y="6317"/>
                  </a:lnTo>
                  <a:lnTo>
                    <a:pt x="8342" y="6315"/>
                  </a:lnTo>
                  <a:lnTo>
                    <a:pt x="8378" y="6317"/>
                  </a:lnTo>
                  <a:lnTo>
                    <a:pt x="8408" y="6319"/>
                  </a:lnTo>
                  <a:lnTo>
                    <a:pt x="8443" y="6321"/>
                  </a:lnTo>
                  <a:lnTo>
                    <a:pt x="8475" y="6323"/>
                  </a:lnTo>
                  <a:lnTo>
                    <a:pt x="8507" y="6330"/>
                  </a:lnTo>
                  <a:lnTo>
                    <a:pt x="8539" y="6337"/>
                  </a:lnTo>
                  <a:lnTo>
                    <a:pt x="8571" y="6345"/>
                  </a:lnTo>
                  <a:lnTo>
                    <a:pt x="8604" y="6354"/>
                  </a:lnTo>
                  <a:lnTo>
                    <a:pt x="8634" y="6364"/>
                  </a:lnTo>
                  <a:lnTo>
                    <a:pt x="8664" y="6375"/>
                  </a:lnTo>
                  <a:lnTo>
                    <a:pt x="8694" y="6390"/>
                  </a:lnTo>
                  <a:lnTo>
                    <a:pt x="8723" y="6403"/>
                  </a:lnTo>
                  <a:lnTo>
                    <a:pt x="8751" y="6420"/>
                  </a:lnTo>
                  <a:lnTo>
                    <a:pt x="8778" y="6451"/>
                  </a:lnTo>
                  <a:lnTo>
                    <a:pt x="8806" y="6481"/>
                  </a:lnTo>
                  <a:lnTo>
                    <a:pt x="8836" y="6511"/>
                  </a:lnTo>
                  <a:lnTo>
                    <a:pt x="8869" y="6538"/>
                  </a:lnTo>
                  <a:lnTo>
                    <a:pt x="8901" y="6567"/>
                  </a:lnTo>
                  <a:lnTo>
                    <a:pt x="8936" y="6597"/>
                  </a:lnTo>
                  <a:lnTo>
                    <a:pt x="8968" y="6625"/>
                  </a:lnTo>
                  <a:lnTo>
                    <a:pt x="9002" y="6653"/>
                  </a:lnTo>
                  <a:lnTo>
                    <a:pt x="9073" y="6706"/>
                  </a:lnTo>
                  <a:lnTo>
                    <a:pt x="9144" y="6765"/>
                  </a:lnTo>
                  <a:lnTo>
                    <a:pt x="9179" y="6793"/>
                  </a:lnTo>
                  <a:lnTo>
                    <a:pt x="9211" y="6821"/>
                  </a:lnTo>
                  <a:lnTo>
                    <a:pt x="9246" y="6851"/>
                  </a:lnTo>
                  <a:lnTo>
                    <a:pt x="9278" y="6879"/>
                  </a:lnTo>
                  <a:lnTo>
                    <a:pt x="9293" y="6870"/>
                  </a:lnTo>
                  <a:lnTo>
                    <a:pt x="9310" y="6858"/>
                  </a:lnTo>
                  <a:lnTo>
                    <a:pt x="9323" y="6844"/>
                  </a:lnTo>
                  <a:lnTo>
                    <a:pt x="9336" y="6832"/>
                  </a:lnTo>
                  <a:lnTo>
                    <a:pt x="9349" y="6816"/>
                  </a:lnTo>
                  <a:lnTo>
                    <a:pt x="9359" y="6801"/>
                  </a:lnTo>
                  <a:lnTo>
                    <a:pt x="9368" y="6787"/>
                  </a:lnTo>
                  <a:lnTo>
                    <a:pt x="9379" y="6769"/>
                  </a:lnTo>
                  <a:lnTo>
                    <a:pt x="9388" y="6752"/>
                  </a:lnTo>
                  <a:lnTo>
                    <a:pt x="9396" y="6735"/>
                  </a:lnTo>
                  <a:lnTo>
                    <a:pt x="9402" y="6718"/>
                  </a:lnTo>
                  <a:lnTo>
                    <a:pt x="9412" y="6700"/>
                  </a:lnTo>
                  <a:lnTo>
                    <a:pt x="9424" y="6664"/>
                  </a:lnTo>
                  <a:lnTo>
                    <a:pt x="9437" y="6629"/>
                  </a:lnTo>
                  <a:lnTo>
                    <a:pt x="9450" y="6597"/>
                  </a:lnTo>
                  <a:lnTo>
                    <a:pt x="9463" y="6567"/>
                  </a:lnTo>
                  <a:lnTo>
                    <a:pt x="9471" y="6552"/>
                  </a:lnTo>
                  <a:lnTo>
                    <a:pt x="9481" y="6538"/>
                  </a:lnTo>
                  <a:lnTo>
                    <a:pt x="9489" y="6526"/>
                  </a:lnTo>
                  <a:lnTo>
                    <a:pt x="9497" y="6515"/>
                  </a:lnTo>
                  <a:lnTo>
                    <a:pt x="9509" y="6506"/>
                  </a:lnTo>
                  <a:lnTo>
                    <a:pt x="9519" y="6498"/>
                  </a:lnTo>
                  <a:lnTo>
                    <a:pt x="9530" y="6491"/>
                  </a:lnTo>
                  <a:lnTo>
                    <a:pt x="9543" y="6485"/>
                  </a:lnTo>
                  <a:lnTo>
                    <a:pt x="9558" y="6483"/>
                  </a:lnTo>
                  <a:lnTo>
                    <a:pt x="9572" y="6481"/>
                  </a:lnTo>
                  <a:lnTo>
                    <a:pt x="9588" y="6481"/>
                  </a:lnTo>
                  <a:lnTo>
                    <a:pt x="9607" y="6483"/>
                  </a:lnTo>
                  <a:lnTo>
                    <a:pt x="9614" y="6431"/>
                  </a:lnTo>
                  <a:lnTo>
                    <a:pt x="9618" y="6384"/>
                  </a:lnTo>
                  <a:lnTo>
                    <a:pt x="9623" y="6337"/>
                  </a:lnTo>
                  <a:lnTo>
                    <a:pt x="9623" y="6289"/>
                  </a:lnTo>
                  <a:lnTo>
                    <a:pt x="9620" y="6244"/>
                  </a:lnTo>
                  <a:lnTo>
                    <a:pt x="9616" y="6199"/>
                  </a:lnTo>
                  <a:lnTo>
                    <a:pt x="9611" y="6155"/>
                  </a:lnTo>
                  <a:lnTo>
                    <a:pt x="9603" y="6112"/>
                  </a:lnTo>
                  <a:lnTo>
                    <a:pt x="9594" y="6067"/>
                  </a:lnTo>
                  <a:lnTo>
                    <a:pt x="9584" y="6027"/>
                  </a:lnTo>
                  <a:lnTo>
                    <a:pt x="9568" y="5983"/>
                  </a:lnTo>
                  <a:lnTo>
                    <a:pt x="9556" y="5944"/>
                  </a:lnTo>
                  <a:lnTo>
                    <a:pt x="9538" y="5904"/>
                  </a:lnTo>
                  <a:lnTo>
                    <a:pt x="9521" y="5865"/>
                  </a:lnTo>
                  <a:lnTo>
                    <a:pt x="9501" y="5826"/>
                  </a:lnTo>
                  <a:lnTo>
                    <a:pt x="9481" y="5788"/>
                  </a:lnTo>
                  <a:lnTo>
                    <a:pt x="9457" y="5751"/>
                  </a:lnTo>
                  <a:lnTo>
                    <a:pt x="9433" y="5714"/>
                  </a:lnTo>
                  <a:lnTo>
                    <a:pt x="9410" y="5677"/>
                  </a:lnTo>
                  <a:lnTo>
                    <a:pt x="9381" y="5643"/>
                  </a:lnTo>
                  <a:lnTo>
                    <a:pt x="9353" y="5608"/>
                  </a:lnTo>
                  <a:lnTo>
                    <a:pt x="9323" y="5574"/>
                  </a:lnTo>
                  <a:lnTo>
                    <a:pt x="9295" y="5541"/>
                  </a:lnTo>
                  <a:lnTo>
                    <a:pt x="9262" y="5507"/>
                  </a:lnTo>
                  <a:lnTo>
                    <a:pt x="9230" y="5478"/>
                  </a:lnTo>
                  <a:lnTo>
                    <a:pt x="9199" y="5445"/>
                  </a:lnTo>
                  <a:lnTo>
                    <a:pt x="9164" y="5413"/>
                  </a:lnTo>
                  <a:lnTo>
                    <a:pt x="9130" y="5383"/>
                  </a:lnTo>
                  <a:lnTo>
                    <a:pt x="9095" y="5354"/>
                  </a:lnTo>
                  <a:lnTo>
                    <a:pt x="9058" y="5324"/>
                  </a:lnTo>
                  <a:lnTo>
                    <a:pt x="9019" y="5296"/>
                  </a:lnTo>
                  <a:lnTo>
                    <a:pt x="8983" y="5269"/>
                  </a:lnTo>
                  <a:lnTo>
                    <a:pt x="8964" y="5259"/>
                  </a:lnTo>
                  <a:lnTo>
                    <a:pt x="8946" y="5255"/>
                  </a:lnTo>
                  <a:lnTo>
                    <a:pt x="8927" y="5249"/>
                  </a:lnTo>
                  <a:lnTo>
                    <a:pt x="8909" y="5247"/>
                  </a:lnTo>
                  <a:lnTo>
                    <a:pt x="8893" y="5245"/>
                  </a:lnTo>
                  <a:lnTo>
                    <a:pt x="8873" y="5245"/>
                  </a:lnTo>
                  <a:lnTo>
                    <a:pt x="8856" y="5245"/>
                  </a:lnTo>
                  <a:lnTo>
                    <a:pt x="8839" y="5247"/>
                  </a:lnTo>
                  <a:lnTo>
                    <a:pt x="8822" y="5251"/>
                  </a:lnTo>
                  <a:lnTo>
                    <a:pt x="8804" y="5255"/>
                  </a:lnTo>
                  <a:lnTo>
                    <a:pt x="8787" y="5257"/>
                  </a:lnTo>
                  <a:lnTo>
                    <a:pt x="8770" y="5264"/>
                  </a:lnTo>
                  <a:lnTo>
                    <a:pt x="8735" y="5275"/>
                  </a:lnTo>
                  <a:lnTo>
                    <a:pt x="8701" y="5290"/>
                  </a:lnTo>
                  <a:lnTo>
                    <a:pt x="8666" y="5303"/>
                  </a:lnTo>
                  <a:lnTo>
                    <a:pt x="8632" y="5316"/>
                  </a:lnTo>
                  <a:lnTo>
                    <a:pt x="8617" y="5322"/>
                  </a:lnTo>
                  <a:lnTo>
                    <a:pt x="8597" y="5326"/>
                  </a:lnTo>
                  <a:lnTo>
                    <a:pt x="8583" y="5330"/>
                  </a:lnTo>
                  <a:lnTo>
                    <a:pt x="8563" y="5335"/>
                  </a:lnTo>
                  <a:lnTo>
                    <a:pt x="8548" y="5340"/>
                  </a:lnTo>
                  <a:lnTo>
                    <a:pt x="8528" y="5342"/>
                  </a:lnTo>
                  <a:lnTo>
                    <a:pt x="8512" y="5344"/>
                  </a:lnTo>
                  <a:lnTo>
                    <a:pt x="8494" y="5344"/>
                  </a:lnTo>
                  <a:lnTo>
                    <a:pt x="8477" y="5342"/>
                  </a:lnTo>
                  <a:lnTo>
                    <a:pt x="8457" y="5340"/>
                  </a:lnTo>
                  <a:lnTo>
                    <a:pt x="8441" y="5335"/>
                  </a:lnTo>
                  <a:lnTo>
                    <a:pt x="8421" y="5328"/>
                  </a:lnTo>
                  <a:lnTo>
                    <a:pt x="8410" y="5342"/>
                  </a:lnTo>
                  <a:lnTo>
                    <a:pt x="8399" y="5352"/>
                  </a:lnTo>
                  <a:lnTo>
                    <a:pt x="8389" y="5361"/>
                  </a:lnTo>
                  <a:lnTo>
                    <a:pt x="8378" y="5367"/>
                  </a:lnTo>
                  <a:lnTo>
                    <a:pt x="8365" y="5374"/>
                  </a:lnTo>
                  <a:lnTo>
                    <a:pt x="8350" y="5381"/>
                  </a:lnTo>
                  <a:lnTo>
                    <a:pt x="8337" y="5385"/>
                  </a:lnTo>
                  <a:lnTo>
                    <a:pt x="8322" y="5389"/>
                  </a:lnTo>
                  <a:lnTo>
                    <a:pt x="8309" y="5393"/>
                  </a:lnTo>
                  <a:lnTo>
                    <a:pt x="8294" y="5393"/>
                  </a:lnTo>
                  <a:lnTo>
                    <a:pt x="8279" y="5395"/>
                  </a:lnTo>
                  <a:lnTo>
                    <a:pt x="8263" y="5397"/>
                  </a:lnTo>
                  <a:lnTo>
                    <a:pt x="8232" y="5399"/>
                  </a:lnTo>
                  <a:lnTo>
                    <a:pt x="8202" y="5399"/>
                  </a:lnTo>
                  <a:lnTo>
                    <a:pt x="8169" y="5397"/>
                  </a:lnTo>
                  <a:lnTo>
                    <a:pt x="8137" y="5397"/>
                  </a:lnTo>
                  <a:lnTo>
                    <a:pt x="8107" y="5397"/>
                  </a:lnTo>
                  <a:lnTo>
                    <a:pt x="8076" y="5399"/>
                  </a:lnTo>
                  <a:lnTo>
                    <a:pt x="8060" y="5401"/>
                  </a:lnTo>
                  <a:lnTo>
                    <a:pt x="8044" y="5403"/>
                  </a:lnTo>
                  <a:lnTo>
                    <a:pt x="8031" y="5407"/>
                  </a:lnTo>
                  <a:lnTo>
                    <a:pt x="8016" y="5411"/>
                  </a:lnTo>
                  <a:lnTo>
                    <a:pt x="8001" y="5415"/>
                  </a:lnTo>
                  <a:lnTo>
                    <a:pt x="7988" y="5419"/>
                  </a:lnTo>
                  <a:lnTo>
                    <a:pt x="7975" y="5425"/>
                  </a:lnTo>
                  <a:lnTo>
                    <a:pt x="7963" y="5434"/>
                  </a:lnTo>
                  <a:lnTo>
                    <a:pt x="7953" y="5425"/>
                  </a:lnTo>
                  <a:lnTo>
                    <a:pt x="7947" y="5419"/>
                  </a:lnTo>
                  <a:lnTo>
                    <a:pt x="7941" y="5409"/>
                  </a:lnTo>
                  <a:lnTo>
                    <a:pt x="7936" y="5399"/>
                  </a:lnTo>
                  <a:lnTo>
                    <a:pt x="7934" y="5391"/>
                  </a:lnTo>
                  <a:lnTo>
                    <a:pt x="7932" y="5381"/>
                  </a:lnTo>
                  <a:lnTo>
                    <a:pt x="7932" y="5369"/>
                  </a:lnTo>
                  <a:lnTo>
                    <a:pt x="7930" y="5359"/>
                  </a:lnTo>
                  <a:lnTo>
                    <a:pt x="7932" y="5335"/>
                  </a:lnTo>
                  <a:lnTo>
                    <a:pt x="7932" y="5312"/>
                  </a:lnTo>
                  <a:lnTo>
                    <a:pt x="7932" y="5300"/>
                  </a:lnTo>
                  <a:lnTo>
                    <a:pt x="7932" y="5290"/>
                  </a:lnTo>
                  <a:lnTo>
                    <a:pt x="7932" y="5279"/>
                  </a:lnTo>
                  <a:lnTo>
                    <a:pt x="7930" y="5269"/>
                  </a:lnTo>
                  <a:lnTo>
                    <a:pt x="7967" y="5253"/>
                  </a:lnTo>
                  <a:lnTo>
                    <a:pt x="8005" y="5236"/>
                  </a:lnTo>
                  <a:lnTo>
                    <a:pt x="8044" y="5221"/>
                  </a:lnTo>
                  <a:lnTo>
                    <a:pt x="8085" y="5206"/>
                  </a:lnTo>
                  <a:lnTo>
                    <a:pt x="8125" y="5193"/>
                  </a:lnTo>
                  <a:lnTo>
                    <a:pt x="8169" y="5180"/>
                  </a:lnTo>
                  <a:lnTo>
                    <a:pt x="8210" y="5170"/>
                  </a:lnTo>
                  <a:lnTo>
                    <a:pt x="8253" y="5158"/>
                  </a:lnTo>
                  <a:lnTo>
                    <a:pt x="8296" y="5148"/>
                  </a:lnTo>
                  <a:lnTo>
                    <a:pt x="8339" y="5139"/>
                  </a:lnTo>
                  <a:lnTo>
                    <a:pt x="8384" y="5131"/>
                  </a:lnTo>
                  <a:lnTo>
                    <a:pt x="8425" y="5124"/>
                  </a:lnTo>
                  <a:lnTo>
                    <a:pt x="8470" y="5120"/>
                  </a:lnTo>
                  <a:lnTo>
                    <a:pt x="8516" y="5115"/>
                  </a:lnTo>
                  <a:lnTo>
                    <a:pt x="8559" y="5113"/>
                  </a:lnTo>
                  <a:lnTo>
                    <a:pt x="8602" y="5113"/>
                  </a:lnTo>
                  <a:lnTo>
                    <a:pt x="8647" y="5113"/>
                  </a:lnTo>
                  <a:lnTo>
                    <a:pt x="8690" y="5115"/>
                  </a:lnTo>
                  <a:lnTo>
                    <a:pt x="8735" y="5117"/>
                  </a:lnTo>
                  <a:lnTo>
                    <a:pt x="8778" y="5122"/>
                  </a:lnTo>
                  <a:lnTo>
                    <a:pt x="8822" y="5128"/>
                  </a:lnTo>
                  <a:lnTo>
                    <a:pt x="8865" y="5137"/>
                  </a:lnTo>
                  <a:lnTo>
                    <a:pt x="8903" y="5148"/>
                  </a:lnTo>
                  <a:lnTo>
                    <a:pt x="8946" y="5158"/>
                  </a:lnTo>
                  <a:lnTo>
                    <a:pt x="8985" y="5174"/>
                  </a:lnTo>
                  <a:lnTo>
                    <a:pt x="9026" y="5188"/>
                  </a:lnTo>
                  <a:lnTo>
                    <a:pt x="9065" y="5208"/>
                  </a:lnTo>
                  <a:lnTo>
                    <a:pt x="9104" y="5227"/>
                  </a:lnTo>
                  <a:lnTo>
                    <a:pt x="9140" y="5251"/>
                  </a:lnTo>
                  <a:lnTo>
                    <a:pt x="9177" y="5275"/>
                  </a:lnTo>
                  <a:lnTo>
                    <a:pt x="9211" y="5300"/>
                  </a:lnTo>
                  <a:lnTo>
                    <a:pt x="9244" y="5328"/>
                  </a:lnTo>
                  <a:lnTo>
                    <a:pt x="9248" y="5346"/>
                  </a:lnTo>
                  <a:lnTo>
                    <a:pt x="9252" y="5361"/>
                  </a:lnTo>
                  <a:lnTo>
                    <a:pt x="9258" y="5376"/>
                  </a:lnTo>
                  <a:lnTo>
                    <a:pt x="9268" y="5391"/>
                  </a:lnTo>
                  <a:lnTo>
                    <a:pt x="9274" y="5407"/>
                  </a:lnTo>
                  <a:lnTo>
                    <a:pt x="9282" y="5419"/>
                  </a:lnTo>
                  <a:lnTo>
                    <a:pt x="9291" y="5434"/>
                  </a:lnTo>
                  <a:lnTo>
                    <a:pt x="9302" y="5449"/>
                  </a:lnTo>
                  <a:lnTo>
                    <a:pt x="9323" y="5476"/>
                  </a:lnTo>
                  <a:lnTo>
                    <a:pt x="9347" y="5501"/>
                  </a:lnTo>
                  <a:lnTo>
                    <a:pt x="9373" y="5527"/>
                  </a:lnTo>
                  <a:lnTo>
                    <a:pt x="9398" y="5551"/>
                  </a:lnTo>
                  <a:lnTo>
                    <a:pt x="9422" y="5576"/>
                  </a:lnTo>
                  <a:lnTo>
                    <a:pt x="9450" y="5600"/>
                  </a:lnTo>
                  <a:lnTo>
                    <a:pt x="9474" y="5626"/>
                  </a:lnTo>
                  <a:lnTo>
                    <a:pt x="9497" y="5652"/>
                  </a:lnTo>
                  <a:lnTo>
                    <a:pt x="9521" y="5677"/>
                  </a:lnTo>
                  <a:lnTo>
                    <a:pt x="9540" y="5705"/>
                  </a:lnTo>
                  <a:lnTo>
                    <a:pt x="9549" y="5719"/>
                  </a:lnTo>
                  <a:lnTo>
                    <a:pt x="9558" y="5733"/>
                  </a:lnTo>
                  <a:lnTo>
                    <a:pt x="9564" y="5746"/>
                  </a:lnTo>
                  <a:lnTo>
                    <a:pt x="9572" y="5762"/>
                  </a:lnTo>
                  <a:lnTo>
                    <a:pt x="9580" y="5746"/>
                  </a:lnTo>
                  <a:lnTo>
                    <a:pt x="9586" y="5733"/>
                  </a:lnTo>
                  <a:lnTo>
                    <a:pt x="9594" y="5721"/>
                  </a:lnTo>
                  <a:lnTo>
                    <a:pt x="9601" y="5707"/>
                  </a:lnTo>
                  <a:lnTo>
                    <a:pt x="9611" y="5697"/>
                  </a:lnTo>
                  <a:lnTo>
                    <a:pt x="9620" y="5684"/>
                  </a:lnTo>
                  <a:lnTo>
                    <a:pt x="9631" y="5673"/>
                  </a:lnTo>
                  <a:lnTo>
                    <a:pt x="9641" y="5664"/>
                  </a:lnTo>
                  <a:lnTo>
                    <a:pt x="9653" y="5656"/>
                  </a:lnTo>
                  <a:lnTo>
                    <a:pt x="9665" y="5645"/>
                  </a:lnTo>
                  <a:lnTo>
                    <a:pt x="9678" y="5636"/>
                  </a:lnTo>
                  <a:lnTo>
                    <a:pt x="9691" y="5630"/>
                  </a:lnTo>
                  <a:lnTo>
                    <a:pt x="9704" y="5624"/>
                  </a:lnTo>
                  <a:lnTo>
                    <a:pt x="9718" y="5615"/>
                  </a:lnTo>
                  <a:lnTo>
                    <a:pt x="9732" y="5608"/>
                  </a:lnTo>
                  <a:lnTo>
                    <a:pt x="9745" y="5602"/>
                  </a:lnTo>
                  <a:lnTo>
                    <a:pt x="9773" y="5593"/>
                  </a:lnTo>
                  <a:lnTo>
                    <a:pt x="9803" y="5585"/>
                  </a:lnTo>
                  <a:lnTo>
                    <a:pt x="9833" y="5579"/>
                  </a:lnTo>
                  <a:lnTo>
                    <a:pt x="9862" y="5572"/>
                  </a:lnTo>
                  <a:lnTo>
                    <a:pt x="9890" y="5567"/>
                  </a:lnTo>
                  <a:lnTo>
                    <a:pt x="9917" y="5565"/>
                  </a:lnTo>
                  <a:lnTo>
                    <a:pt x="9943" y="5563"/>
                  </a:lnTo>
                  <a:lnTo>
                    <a:pt x="9969" y="5563"/>
                  </a:lnTo>
                  <a:lnTo>
                    <a:pt x="9990" y="5579"/>
                  </a:lnTo>
                  <a:lnTo>
                    <a:pt x="10008" y="5593"/>
                  </a:lnTo>
                  <a:lnTo>
                    <a:pt x="10028" y="5608"/>
                  </a:lnTo>
                  <a:lnTo>
                    <a:pt x="10042" y="5626"/>
                  </a:lnTo>
                  <a:lnTo>
                    <a:pt x="10059" y="5643"/>
                  </a:lnTo>
                  <a:lnTo>
                    <a:pt x="10075" y="5660"/>
                  </a:lnTo>
                  <a:lnTo>
                    <a:pt x="10089" y="5677"/>
                  </a:lnTo>
                  <a:lnTo>
                    <a:pt x="10103" y="5695"/>
                  </a:lnTo>
                  <a:lnTo>
                    <a:pt x="10113" y="5711"/>
                  </a:lnTo>
                  <a:lnTo>
                    <a:pt x="10126" y="5731"/>
                  </a:lnTo>
                  <a:lnTo>
                    <a:pt x="10137" y="5751"/>
                  </a:lnTo>
                  <a:lnTo>
                    <a:pt x="10146" y="5772"/>
                  </a:lnTo>
                  <a:lnTo>
                    <a:pt x="10154" y="5790"/>
                  </a:lnTo>
                  <a:lnTo>
                    <a:pt x="10162" y="5811"/>
                  </a:lnTo>
                  <a:lnTo>
                    <a:pt x="10170" y="5830"/>
                  </a:lnTo>
                  <a:lnTo>
                    <a:pt x="10178" y="5851"/>
                  </a:lnTo>
                  <a:lnTo>
                    <a:pt x="10182" y="5873"/>
                  </a:lnTo>
                  <a:lnTo>
                    <a:pt x="10186" y="5893"/>
                  </a:lnTo>
                  <a:lnTo>
                    <a:pt x="10193" y="5914"/>
                  </a:lnTo>
                  <a:lnTo>
                    <a:pt x="10195" y="5938"/>
                  </a:lnTo>
                  <a:lnTo>
                    <a:pt x="10200" y="5960"/>
                  </a:lnTo>
                  <a:lnTo>
                    <a:pt x="10202" y="5981"/>
                  </a:lnTo>
                  <a:lnTo>
                    <a:pt x="10204" y="6005"/>
                  </a:lnTo>
                  <a:lnTo>
                    <a:pt x="10206" y="6029"/>
                  </a:lnTo>
                  <a:lnTo>
                    <a:pt x="10208" y="6074"/>
                  </a:lnTo>
                  <a:lnTo>
                    <a:pt x="10208" y="6123"/>
                  </a:lnTo>
                  <a:lnTo>
                    <a:pt x="10206" y="6173"/>
                  </a:lnTo>
                  <a:lnTo>
                    <a:pt x="10204" y="6220"/>
                  </a:lnTo>
                  <a:lnTo>
                    <a:pt x="10255" y="6201"/>
                  </a:lnTo>
                  <a:lnTo>
                    <a:pt x="10307" y="6185"/>
                  </a:lnTo>
                  <a:lnTo>
                    <a:pt x="10354" y="6179"/>
                  </a:lnTo>
                  <a:lnTo>
                    <a:pt x="10401" y="6175"/>
                  </a:lnTo>
                  <a:lnTo>
                    <a:pt x="10447" y="6175"/>
                  </a:lnTo>
                  <a:lnTo>
                    <a:pt x="10488" y="6179"/>
                  </a:lnTo>
                  <a:lnTo>
                    <a:pt x="10527" y="6188"/>
                  </a:lnTo>
                  <a:lnTo>
                    <a:pt x="10565" y="6203"/>
                  </a:lnTo>
                  <a:lnTo>
                    <a:pt x="10602" y="6220"/>
                  </a:lnTo>
                  <a:lnTo>
                    <a:pt x="10638" y="6240"/>
                  </a:lnTo>
                  <a:lnTo>
                    <a:pt x="10673" y="6263"/>
                  </a:lnTo>
                  <a:lnTo>
                    <a:pt x="10705" y="6289"/>
                  </a:lnTo>
                  <a:lnTo>
                    <a:pt x="10738" y="6317"/>
                  </a:lnTo>
                  <a:lnTo>
                    <a:pt x="10768" y="6347"/>
                  </a:lnTo>
                  <a:lnTo>
                    <a:pt x="10800" y="6380"/>
                  </a:lnTo>
                  <a:lnTo>
                    <a:pt x="10828" y="6414"/>
                  </a:lnTo>
                  <a:lnTo>
                    <a:pt x="10942" y="6558"/>
                  </a:lnTo>
                  <a:lnTo>
                    <a:pt x="11056" y="6702"/>
                  </a:lnTo>
                  <a:lnTo>
                    <a:pt x="11086" y="6735"/>
                  </a:lnTo>
                  <a:lnTo>
                    <a:pt x="11117" y="6767"/>
                  </a:lnTo>
                  <a:lnTo>
                    <a:pt x="11149" y="6799"/>
                  </a:lnTo>
                  <a:lnTo>
                    <a:pt x="11181" y="6828"/>
                  </a:lnTo>
                  <a:lnTo>
                    <a:pt x="11214" y="6853"/>
                  </a:lnTo>
                  <a:lnTo>
                    <a:pt x="11248" y="6877"/>
                  </a:lnTo>
                  <a:lnTo>
                    <a:pt x="11285" y="6896"/>
                  </a:lnTo>
                  <a:lnTo>
                    <a:pt x="11319" y="6913"/>
                  </a:lnTo>
                  <a:lnTo>
                    <a:pt x="11323" y="6970"/>
                  </a:lnTo>
                  <a:lnTo>
                    <a:pt x="11325" y="7023"/>
                  </a:lnTo>
                  <a:lnTo>
                    <a:pt x="11325" y="7081"/>
                  </a:lnTo>
                  <a:lnTo>
                    <a:pt x="11323" y="7138"/>
                  </a:lnTo>
                  <a:lnTo>
                    <a:pt x="11323" y="7166"/>
                  </a:lnTo>
                  <a:lnTo>
                    <a:pt x="11321" y="7193"/>
                  </a:lnTo>
                  <a:lnTo>
                    <a:pt x="11319" y="7223"/>
                  </a:lnTo>
                  <a:lnTo>
                    <a:pt x="11315" y="7251"/>
                  </a:lnTo>
                  <a:lnTo>
                    <a:pt x="11313" y="7280"/>
                  </a:lnTo>
                  <a:lnTo>
                    <a:pt x="11307" y="7308"/>
                  </a:lnTo>
                  <a:lnTo>
                    <a:pt x="11301" y="7335"/>
                  </a:lnTo>
                  <a:lnTo>
                    <a:pt x="11295" y="7363"/>
                  </a:lnTo>
                  <a:lnTo>
                    <a:pt x="11289" y="7393"/>
                  </a:lnTo>
                  <a:lnTo>
                    <a:pt x="11283" y="7419"/>
                  </a:lnTo>
                  <a:lnTo>
                    <a:pt x="11274" y="7448"/>
                  </a:lnTo>
                  <a:lnTo>
                    <a:pt x="11265" y="7476"/>
                  </a:lnTo>
                  <a:lnTo>
                    <a:pt x="11256" y="7501"/>
                  </a:lnTo>
                  <a:lnTo>
                    <a:pt x="11246" y="7529"/>
                  </a:lnTo>
                  <a:lnTo>
                    <a:pt x="11236" y="7553"/>
                  </a:lnTo>
                  <a:lnTo>
                    <a:pt x="11222" y="7579"/>
                  </a:lnTo>
                  <a:lnTo>
                    <a:pt x="11209" y="7604"/>
                  </a:lnTo>
                  <a:lnTo>
                    <a:pt x="11194" y="7628"/>
                  </a:lnTo>
                  <a:lnTo>
                    <a:pt x="11179" y="7652"/>
                  </a:lnTo>
                  <a:lnTo>
                    <a:pt x="11163" y="7675"/>
                  </a:lnTo>
                  <a:lnTo>
                    <a:pt x="11147" y="7699"/>
                  </a:lnTo>
                  <a:lnTo>
                    <a:pt x="11127" y="7721"/>
                  </a:lnTo>
                  <a:lnTo>
                    <a:pt x="11108" y="7742"/>
                  </a:lnTo>
                  <a:lnTo>
                    <a:pt x="11088" y="7764"/>
                  </a:lnTo>
                  <a:lnTo>
                    <a:pt x="11086" y="7770"/>
                  </a:lnTo>
                  <a:lnTo>
                    <a:pt x="11086" y="7774"/>
                  </a:lnTo>
                  <a:lnTo>
                    <a:pt x="11086" y="7781"/>
                  </a:lnTo>
                  <a:lnTo>
                    <a:pt x="11088" y="7786"/>
                  </a:lnTo>
                  <a:lnTo>
                    <a:pt x="11093" y="7796"/>
                  </a:lnTo>
                  <a:lnTo>
                    <a:pt x="11098" y="7807"/>
                  </a:lnTo>
                  <a:lnTo>
                    <a:pt x="11104" y="7813"/>
                  </a:lnTo>
                  <a:lnTo>
                    <a:pt x="11110" y="7822"/>
                  </a:lnTo>
                  <a:lnTo>
                    <a:pt x="11117" y="7829"/>
                  </a:lnTo>
                  <a:lnTo>
                    <a:pt x="11121" y="7833"/>
                  </a:lnTo>
                  <a:lnTo>
                    <a:pt x="11108" y="7841"/>
                  </a:lnTo>
                  <a:lnTo>
                    <a:pt x="11095" y="7848"/>
                  </a:lnTo>
                  <a:lnTo>
                    <a:pt x="11084" y="7859"/>
                  </a:lnTo>
                  <a:lnTo>
                    <a:pt x="11074" y="7869"/>
                  </a:lnTo>
                  <a:lnTo>
                    <a:pt x="11063" y="7880"/>
                  </a:lnTo>
                  <a:lnTo>
                    <a:pt x="11054" y="7891"/>
                  </a:lnTo>
                  <a:lnTo>
                    <a:pt x="11046" y="7904"/>
                  </a:lnTo>
                  <a:lnTo>
                    <a:pt x="11039" y="7916"/>
                  </a:lnTo>
                  <a:lnTo>
                    <a:pt x="11026" y="7945"/>
                  </a:lnTo>
                  <a:lnTo>
                    <a:pt x="11013" y="7973"/>
                  </a:lnTo>
                  <a:lnTo>
                    <a:pt x="11003" y="8003"/>
                  </a:lnTo>
                  <a:lnTo>
                    <a:pt x="10991" y="8031"/>
                  </a:lnTo>
                  <a:lnTo>
                    <a:pt x="10981" y="8062"/>
                  </a:lnTo>
                  <a:lnTo>
                    <a:pt x="10968" y="8087"/>
                  </a:lnTo>
                  <a:lnTo>
                    <a:pt x="10960" y="8102"/>
                  </a:lnTo>
                  <a:lnTo>
                    <a:pt x="10953" y="8115"/>
                  </a:lnTo>
                  <a:lnTo>
                    <a:pt x="10944" y="8125"/>
                  </a:lnTo>
                  <a:lnTo>
                    <a:pt x="10936" y="8139"/>
                  </a:lnTo>
                  <a:lnTo>
                    <a:pt x="10925" y="8149"/>
                  </a:lnTo>
                  <a:lnTo>
                    <a:pt x="10914" y="8158"/>
                  </a:lnTo>
                  <a:lnTo>
                    <a:pt x="10904" y="8169"/>
                  </a:lnTo>
                  <a:lnTo>
                    <a:pt x="10891" y="8175"/>
                  </a:lnTo>
                  <a:lnTo>
                    <a:pt x="10875" y="8184"/>
                  </a:lnTo>
                  <a:lnTo>
                    <a:pt x="10863" y="8188"/>
                  </a:lnTo>
                  <a:lnTo>
                    <a:pt x="10845" y="8192"/>
                  </a:lnTo>
                  <a:lnTo>
                    <a:pt x="10828" y="8196"/>
                  </a:lnTo>
                  <a:lnTo>
                    <a:pt x="10839" y="8218"/>
                  </a:lnTo>
                  <a:lnTo>
                    <a:pt x="10849" y="8238"/>
                  </a:lnTo>
                  <a:lnTo>
                    <a:pt x="10857" y="8259"/>
                  </a:lnTo>
                  <a:lnTo>
                    <a:pt x="10859" y="8281"/>
                  </a:lnTo>
                  <a:lnTo>
                    <a:pt x="10861" y="8300"/>
                  </a:lnTo>
                  <a:lnTo>
                    <a:pt x="10859" y="8322"/>
                  </a:lnTo>
                  <a:lnTo>
                    <a:pt x="10853" y="8341"/>
                  </a:lnTo>
                  <a:lnTo>
                    <a:pt x="10849" y="8360"/>
                  </a:lnTo>
                  <a:lnTo>
                    <a:pt x="10841" y="8382"/>
                  </a:lnTo>
                  <a:lnTo>
                    <a:pt x="10833" y="8401"/>
                  </a:lnTo>
                  <a:lnTo>
                    <a:pt x="10824" y="8423"/>
                  </a:lnTo>
                  <a:lnTo>
                    <a:pt x="10813" y="8443"/>
                  </a:lnTo>
                  <a:lnTo>
                    <a:pt x="10792" y="8483"/>
                  </a:lnTo>
                  <a:lnTo>
                    <a:pt x="10770" y="8522"/>
                  </a:lnTo>
                  <a:lnTo>
                    <a:pt x="10759" y="8539"/>
                  </a:lnTo>
                  <a:lnTo>
                    <a:pt x="10750" y="8561"/>
                  </a:lnTo>
                  <a:lnTo>
                    <a:pt x="10742" y="8577"/>
                  </a:lnTo>
                  <a:lnTo>
                    <a:pt x="10733" y="8597"/>
                  </a:lnTo>
                  <a:lnTo>
                    <a:pt x="10729" y="8617"/>
                  </a:lnTo>
                  <a:lnTo>
                    <a:pt x="10727" y="8636"/>
                  </a:lnTo>
                  <a:lnTo>
                    <a:pt x="10725" y="8656"/>
                  </a:lnTo>
                  <a:lnTo>
                    <a:pt x="10727" y="8672"/>
                  </a:lnTo>
                  <a:lnTo>
                    <a:pt x="10731" y="8692"/>
                  </a:lnTo>
                  <a:lnTo>
                    <a:pt x="10740" y="8709"/>
                  </a:lnTo>
                  <a:lnTo>
                    <a:pt x="10750" y="8729"/>
                  </a:lnTo>
                  <a:lnTo>
                    <a:pt x="10766" y="8745"/>
                  </a:lnTo>
                  <a:lnTo>
                    <a:pt x="10782" y="8765"/>
                  </a:lnTo>
                  <a:lnTo>
                    <a:pt x="10804" y="8782"/>
                  </a:lnTo>
                  <a:lnTo>
                    <a:pt x="10830" y="8802"/>
                  </a:lnTo>
                  <a:lnTo>
                    <a:pt x="10861" y="8818"/>
                  </a:lnTo>
                  <a:lnTo>
                    <a:pt x="10920" y="8772"/>
                  </a:lnTo>
                  <a:lnTo>
                    <a:pt x="10975" y="8720"/>
                  </a:lnTo>
                  <a:lnTo>
                    <a:pt x="11019" y="8666"/>
                  </a:lnTo>
                  <a:lnTo>
                    <a:pt x="11063" y="8608"/>
                  </a:lnTo>
                  <a:lnTo>
                    <a:pt x="11104" y="8550"/>
                  </a:lnTo>
                  <a:lnTo>
                    <a:pt x="11136" y="8488"/>
                  </a:lnTo>
                  <a:lnTo>
                    <a:pt x="11167" y="8423"/>
                  </a:lnTo>
                  <a:lnTo>
                    <a:pt x="11194" y="8358"/>
                  </a:lnTo>
                  <a:lnTo>
                    <a:pt x="11218" y="8291"/>
                  </a:lnTo>
                  <a:lnTo>
                    <a:pt x="11242" y="8222"/>
                  </a:lnTo>
                  <a:lnTo>
                    <a:pt x="11261" y="8156"/>
                  </a:lnTo>
                  <a:lnTo>
                    <a:pt x="11280" y="8085"/>
                  </a:lnTo>
                  <a:lnTo>
                    <a:pt x="11317" y="7947"/>
                  </a:lnTo>
                  <a:lnTo>
                    <a:pt x="11354" y="7811"/>
                  </a:lnTo>
                  <a:lnTo>
                    <a:pt x="11373" y="7742"/>
                  </a:lnTo>
                  <a:lnTo>
                    <a:pt x="11394" y="7677"/>
                  </a:lnTo>
                  <a:lnTo>
                    <a:pt x="11418" y="7614"/>
                  </a:lnTo>
                  <a:lnTo>
                    <a:pt x="11444" y="7551"/>
                  </a:lnTo>
                  <a:lnTo>
                    <a:pt x="11471" y="7490"/>
                  </a:lnTo>
                  <a:lnTo>
                    <a:pt x="11504" y="7432"/>
                  </a:lnTo>
                  <a:lnTo>
                    <a:pt x="11538" y="7377"/>
                  </a:lnTo>
                  <a:lnTo>
                    <a:pt x="11580" y="7324"/>
                  </a:lnTo>
                  <a:lnTo>
                    <a:pt x="11625" y="7275"/>
                  </a:lnTo>
                  <a:lnTo>
                    <a:pt x="11674" y="7229"/>
                  </a:lnTo>
                  <a:lnTo>
                    <a:pt x="11730" y="7187"/>
                  </a:lnTo>
                  <a:lnTo>
                    <a:pt x="11793" y="7150"/>
                  </a:lnTo>
                  <a:lnTo>
                    <a:pt x="11860" y="7116"/>
                  </a:lnTo>
                  <a:lnTo>
                    <a:pt x="11935" y="7085"/>
                  </a:lnTo>
                  <a:lnTo>
                    <a:pt x="12016" y="7062"/>
                  </a:lnTo>
                  <a:lnTo>
                    <a:pt x="12109" y="7045"/>
                  </a:lnTo>
                  <a:lnTo>
                    <a:pt x="12126" y="7000"/>
                  </a:lnTo>
                  <a:lnTo>
                    <a:pt x="12146" y="6956"/>
                  </a:lnTo>
                  <a:lnTo>
                    <a:pt x="12168" y="6917"/>
                  </a:lnTo>
                  <a:lnTo>
                    <a:pt x="12191" y="6881"/>
                  </a:lnTo>
                  <a:lnTo>
                    <a:pt x="12217" y="6846"/>
                  </a:lnTo>
                  <a:lnTo>
                    <a:pt x="12245" y="6814"/>
                  </a:lnTo>
                  <a:lnTo>
                    <a:pt x="12275" y="6784"/>
                  </a:lnTo>
                  <a:lnTo>
                    <a:pt x="12306" y="6757"/>
                  </a:lnTo>
                  <a:lnTo>
                    <a:pt x="12337" y="6730"/>
                  </a:lnTo>
                  <a:lnTo>
                    <a:pt x="12371" y="6704"/>
                  </a:lnTo>
                  <a:lnTo>
                    <a:pt x="12406" y="6680"/>
                  </a:lnTo>
                  <a:lnTo>
                    <a:pt x="12443" y="6657"/>
                  </a:lnTo>
                  <a:lnTo>
                    <a:pt x="12517" y="6615"/>
                  </a:lnTo>
                  <a:lnTo>
                    <a:pt x="12592" y="6573"/>
                  </a:lnTo>
                  <a:lnTo>
                    <a:pt x="12667" y="6532"/>
                  </a:lnTo>
                  <a:lnTo>
                    <a:pt x="12742" y="6487"/>
                  </a:lnTo>
                  <a:lnTo>
                    <a:pt x="12779" y="6463"/>
                  </a:lnTo>
                  <a:lnTo>
                    <a:pt x="12815" y="6437"/>
                  </a:lnTo>
                  <a:lnTo>
                    <a:pt x="12850" y="6414"/>
                  </a:lnTo>
                  <a:lnTo>
                    <a:pt x="12884" y="6386"/>
                  </a:lnTo>
                  <a:lnTo>
                    <a:pt x="12916" y="6358"/>
                  </a:lnTo>
                  <a:lnTo>
                    <a:pt x="12947" y="6325"/>
                  </a:lnTo>
                  <a:lnTo>
                    <a:pt x="12977" y="6293"/>
                  </a:lnTo>
                  <a:lnTo>
                    <a:pt x="13005" y="6259"/>
                  </a:lnTo>
                  <a:lnTo>
                    <a:pt x="13031" y="6220"/>
                  </a:lnTo>
                  <a:lnTo>
                    <a:pt x="13054" y="6181"/>
                  </a:lnTo>
                  <a:lnTo>
                    <a:pt x="13076" y="6138"/>
                  </a:lnTo>
                  <a:lnTo>
                    <a:pt x="13095" y="6090"/>
                  </a:lnTo>
                  <a:lnTo>
                    <a:pt x="13121" y="6063"/>
                  </a:lnTo>
                  <a:lnTo>
                    <a:pt x="13149" y="6033"/>
                  </a:lnTo>
                  <a:lnTo>
                    <a:pt x="13171" y="6005"/>
                  </a:lnTo>
                  <a:lnTo>
                    <a:pt x="13194" y="5975"/>
                  </a:lnTo>
                  <a:lnTo>
                    <a:pt x="13216" y="5944"/>
                  </a:lnTo>
                  <a:lnTo>
                    <a:pt x="13235" y="5912"/>
                  </a:lnTo>
                  <a:lnTo>
                    <a:pt x="13255" y="5882"/>
                  </a:lnTo>
                  <a:lnTo>
                    <a:pt x="13274" y="5849"/>
                  </a:lnTo>
                  <a:lnTo>
                    <a:pt x="13311" y="5788"/>
                  </a:lnTo>
                  <a:lnTo>
                    <a:pt x="13345" y="5723"/>
                  </a:lnTo>
                  <a:lnTo>
                    <a:pt x="13380" y="5658"/>
                  </a:lnTo>
                  <a:lnTo>
                    <a:pt x="13412" y="5593"/>
                  </a:lnTo>
                  <a:lnTo>
                    <a:pt x="13445" y="5529"/>
                  </a:lnTo>
                  <a:lnTo>
                    <a:pt x="13481" y="5462"/>
                  </a:lnTo>
                  <a:lnTo>
                    <a:pt x="13498" y="5432"/>
                  </a:lnTo>
                  <a:lnTo>
                    <a:pt x="13518" y="5399"/>
                  </a:lnTo>
                  <a:lnTo>
                    <a:pt x="13537" y="5367"/>
                  </a:lnTo>
                  <a:lnTo>
                    <a:pt x="13556" y="5338"/>
                  </a:lnTo>
                  <a:lnTo>
                    <a:pt x="13575" y="5307"/>
                  </a:lnTo>
                  <a:lnTo>
                    <a:pt x="13597" y="5277"/>
                  </a:lnTo>
                  <a:lnTo>
                    <a:pt x="13621" y="5247"/>
                  </a:lnTo>
                  <a:lnTo>
                    <a:pt x="13644" y="5217"/>
                  </a:lnTo>
                  <a:lnTo>
                    <a:pt x="13670" y="5186"/>
                  </a:lnTo>
                  <a:lnTo>
                    <a:pt x="13696" y="5158"/>
                  </a:lnTo>
                  <a:lnTo>
                    <a:pt x="13724" y="5131"/>
                  </a:lnTo>
                  <a:lnTo>
                    <a:pt x="13755" y="5105"/>
                  </a:lnTo>
                  <a:lnTo>
                    <a:pt x="13818" y="5113"/>
                  </a:lnTo>
                  <a:lnTo>
                    <a:pt x="13883" y="5124"/>
                  </a:lnTo>
                  <a:lnTo>
                    <a:pt x="13946" y="5137"/>
                  </a:lnTo>
                  <a:lnTo>
                    <a:pt x="14008" y="5150"/>
                  </a:lnTo>
                  <a:lnTo>
                    <a:pt x="14071" y="5165"/>
                  </a:lnTo>
                  <a:lnTo>
                    <a:pt x="14131" y="5180"/>
                  </a:lnTo>
                  <a:lnTo>
                    <a:pt x="14193" y="5197"/>
                  </a:lnTo>
                  <a:lnTo>
                    <a:pt x="14254" y="5217"/>
                  </a:lnTo>
                  <a:lnTo>
                    <a:pt x="14316" y="5234"/>
                  </a:lnTo>
                  <a:lnTo>
                    <a:pt x="14374" y="5255"/>
                  </a:lnTo>
                  <a:lnTo>
                    <a:pt x="14434" y="5275"/>
                  </a:lnTo>
                  <a:lnTo>
                    <a:pt x="14495" y="5294"/>
                  </a:lnTo>
                  <a:lnTo>
                    <a:pt x="14613" y="5338"/>
                  </a:lnTo>
                  <a:lnTo>
                    <a:pt x="14732" y="5383"/>
                  </a:lnTo>
                  <a:lnTo>
                    <a:pt x="14850" y="5427"/>
                  </a:lnTo>
                  <a:lnTo>
                    <a:pt x="14969" y="5472"/>
                  </a:lnTo>
                  <a:lnTo>
                    <a:pt x="15085" y="5518"/>
                  </a:lnTo>
                  <a:lnTo>
                    <a:pt x="15206" y="5559"/>
                  </a:lnTo>
                  <a:lnTo>
                    <a:pt x="15265" y="5579"/>
                  </a:lnTo>
                  <a:lnTo>
                    <a:pt x="15324" y="5598"/>
                  </a:lnTo>
                  <a:lnTo>
                    <a:pt x="15386" y="5618"/>
                  </a:lnTo>
                  <a:lnTo>
                    <a:pt x="15447" y="5634"/>
                  </a:lnTo>
                  <a:lnTo>
                    <a:pt x="15507" y="5652"/>
                  </a:lnTo>
                  <a:lnTo>
                    <a:pt x="15569" y="5667"/>
                  </a:lnTo>
                  <a:lnTo>
                    <a:pt x="15632" y="5679"/>
                  </a:lnTo>
                  <a:lnTo>
                    <a:pt x="15694" y="5693"/>
                  </a:lnTo>
                  <a:lnTo>
                    <a:pt x="15713" y="5709"/>
                  </a:lnTo>
                  <a:lnTo>
                    <a:pt x="15733" y="5725"/>
                  </a:lnTo>
                  <a:lnTo>
                    <a:pt x="15752" y="5738"/>
                  </a:lnTo>
                  <a:lnTo>
                    <a:pt x="15772" y="5748"/>
                  </a:lnTo>
                  <a:lnTo>
                    <a:pt x="15806" y="5772"/>
                  </a:lnTo>
                  <a:lnTo>
                    <a:pt x="15843" y="5792"/>
                  </a:lnTo>
                  <a:lnTo>
                    <a:pt x="15860" y="5804"/>
                  </a:lnTo>
                  <a:lnTo>
                    <a:pt x="15877" y="5815"/>
                  </a:lnTo>
                  <a:lnTo>
                    <a:pt x="15892" y="5828"/>
                  </a:lnTo>
                  <a:lnTo>
                    <a:pt x="15910" y="5843"/>
                  </a:lnTo>
                  <a:lnTo>
                    <a:pt x="15922" y="5861"/>
                  </a:lnTo>
                  <a:lnTo>
                    <a:pt x="15938" y="5880"/>
                  </a:lnTo>
                  <a:lnTo>
                    <a:pt x="15944" y="5891"/>
                  </a:lnTo>
                  <a:lnTo>
                    <a:pt x="15948" y="5901"/>
                  </a:lnTo>
                  <a:lnTo>
                    <a:pt x="15954" y="5912"/>
                  </a:lnTo>
                  <a:lnTo>
                    <a:pt x="15961" y="5928"/>
                  </a:lnTo>
                  <a:lnTo>
                    <a:pt x="15944" y="5944"/>
                  </a:lnTo>
                  <a:lnTo>
                    <a:pt x="15929" y="5966"/>
                  </a:lnTo>
                  <a:lnTo>
                    <a:pt x="15914" y="5985"/>
                  </a:lnTo>
                  <a:lnTo>
                    <a:pt x="15903" y="6005"/>
                  </a:lnTo>
                  <a:lnTo>
                    <a:pt x="15895" y="6027"/>
                  </a:lnTo>
                  <a:lnTo>
                    <a:pt x="15886" y="6048"/>
                  </a:lnTo>
                  <a:lnTo>
                    <a:pt x="15877" y="6067"/>
                  </a:lnTo>
                  <a:lnTo>
                    <a:pt x="15873" y="6086"/>
                  </a:lnTo>
                  <a:lnTo>
                    <a:pt x="15869" y="6110"/>
                  </a:lnTo>
                  <a:lnTo>
                    <a:pt x="15865" y="6130"/>
                  </a:lnTo>
                  <a:lnTo>
                    <a:pt x="15860" y="6151"/>
                  </a:lnTo>
                  <a:lnTo>
                    <a:pt x="15857" y="6173"/>
                  </a:lnTo>
                  <a:lnTo>
                    <a:pt x="15855" y="6216"/>
                  </a:lnTo>
                  <a:lnTo>
                    <a:pt x="15853" y="6259"/>
                  </a:lnTo>
                  <a:lnTo>
                    <a:pt x="15849" y="6299"/>
                  </a:lnTo>
                  <a:lnTo>
                    <a:pt x="15845" y="6343"/>
                  </a:lnTo>
                  <a:lnTo>
                    <a:pt x="15843" y="6364"/>
                  </a:lnTo>
                  <a:lnTo>
                    <a:pt x="15839" y="6386"/>
                  </a:lnTo>
                  <a:lnTo>
                    <a:pt x="15834" y="6405"/>
                  </a:lnTo>
                  <a:lnTo>
                    <a:pt x="15830" y="6427"/>
                  </a:lnTo>
                  <a:lnTo>
                    <a:pt x="15821" y="6449"/>
                  </a:lnTo>
                  <a:lnTo>
                    <a:pt x="15812" y="6467"/>
                  </a:lnTo>
                  <a:lnTo>
                    <a:pt x="15804" y="6489"/>
                  </a:lnTo>
                  <a:lnTo>
                    <a:pt x="15794" y="6508"/>
                  </a:lnTo>
                  <a:lnTo>
                    <a:pt x="15780" y="6528"/>
                  </a:lnTo>
                  <a:lnTo>
                    <a:pt x="15765" y="6548"/>
                  </a:lnTo>
                  <a:lnTo>
                    <a:pt x="15748" y="6567"/>
                  </a:lnTo>
                  <a:lnTo>
                    <a:pt x="15729" y="6584"/>
                  </a:lnTo>
                  <a:lnTo>
                    <a:pt x="15690" y="6694"/>
                  </a:lnTo>
                  <a:lnTo>
                    <a:pt x="15649" y="6804"/>
                  </a:lnTo>
                  <a:lnTo>
                    <a:pt x="15606" y="6913"/>
                  </a:lnTo>
                  <a:lnTo>
                    <a:pt x="15561" y="7021"/>
                  </a:lnTo>
                  <a:lnTo>
                    <a:pt x="15513" y="7131"/>
                  </a:lnTo>
                  <a:lnTo>
                    <a:pt x="15462" y="7241"/>
                  </a:lnTo>
                  <a:lnTo>
                    <a:pt x="15410" y="7349"/>
                  </a:lnTo>
                  <a:lnTo>
                    <a:pt x="15356" y="7456"/>
                  </a:lnTo>
                  <a:lnTo>
                    <a:pt x="15300" y="7564"/>
                  </a:lnTo>
                  <a:lnTo>
                    <a:pt x="15244" y="7669"/>
                  </a:lnTo>
                  <a:lnTo>
                    <a:pt x="15184" y="7772"/>
                  </a:lnTo>
                  <a:lnTo>
                    <a:pt x="15119" y="7878"/>
                  </a:lnTo>
                  <a:lnTo>
                    <a:pt x="15054" y="7979"/>
                  </a:lnTo>
                  <a:lnTo>
                    <a:pt x="14988" y="8080"/>
                  </a:lnTo>
                  <a:lnTo>
                    <a:pt x="14919" y="8182"/>
                  </a:lnTo>
                  <a:lnTo>
                    <a:pt x="14848" y="8279"/>
                  </a:lnTo>
                  <a:lnTo>
                    <a:pt x="14773" y="8376"/>
                  </a:lnTo>
                  <a:lnTo>
                    <a:pt x="14697" y="8470"/>
                  </a:lnTo>
                  <a:lnTo>
                    <a:pt x="14620" y="8565"/>
                  </a:lnTo>
                  <a:lnTo>
                    <a:pt x="14538" y="8656"/>
                  </a:lnTo>
                  <a:lnTo>
                    <a:pt x="14456" y="8743"/>
                  </a:lnTo>
                  <a:lnTo>
                    <a:pt x="14370" y="8830"/>
                  </a:lnTo>
                  <a:lnTo>
                    <a:pt x="14284" y="8913"/>
                  </a:lnTo>
                  <a:lnTo>
                    <a:pt x="14193" y="8996"/>
                  </a:lnTo>
                  <a:lnTo>
                    <a:pt x="14101" y="9075"/>
                  </a:lnTo>
                  <a:lnTo>
                    <a:pt x="14008" y="9150"/>
                  </a:lnTo>
                  <a:lnTo>
                    <a:pt x="13909" y="9224"/>
                  </a:lnTo>
                  <a:lnTo>
                    <a:pt x="13810" y="9295"/>
                  </a:lnTo>
                  <a:lnTo>
                    <a:pt x="13709" y="9361"/>
                  </a:lnTo>
                  <a:lnTo>
                    <a:pt x="13605" y="9428"/>
                  </a:lnTo>
                  <a:lnTo>
                    <a:pt x="13500" y="9489"/>
                  </a:lnTo>
                  <a:lnTo>
                    <a:pt x="13390" y="9547"/>
                  </a:lnTo>
                  <a:lnTo>
                    <a:pt x="13164" y="9572"/>
                  </a:lnTo>
                  <a:lnTo>
                    <a:pt x="13166" y="9566"/>
                  </a:lnTo>
                  <a:lnTo>
                    <a:pt x="13166" y="9558"/>
                  </a:lnTo>
                  <a:lnTo>
                    <a:pt x="13166" y="9551"/>
                  </a:lnTo>
                  <a:lnTo>
                    <a:pt x="13164" y="9542"/>
                  </a:lnTo>
                  <a:lnTo>
                    <a:pt x="13160" y="9538"/>
                  </a:lnTo>
                  <a:lnTo>
                    <a:pt x="13155" y="9532"/>
                  </a:lnTo>
                  <a:lnTo>
                    <a:pt x="13151" y="9527"/>
                  </a:lnTo>
                  <a:lnTo>
                    <a:pt x="13147" y="9521"/>
                  </a:lnTo>
                  <a:lnTo>
                    <a:pt x="13135" y="9511"/>
                  </a:lnTo>
                  <a:lnTo>
                    <a:pt x="13119" y="9501"/>
                  </a:lnTo>
                  <a:lnTo>
                    <a:pt x="13106" y="9489"/>
                  </a:lnTo>
                  <a:lnTo>
                    <a:pt x="13095" y="9478"/>
                  </a:lnTo>
                  <a:lnTo>
                    <a:pt x="13066" y="9476"/>
                  </a:lnTo>
                  <a:lnTo>
                    <a:pt x="13035" y="9473"/>
                  </a:lnTo>
                  <a:lnTo>
                    <a:pt x="13007" y="9469"/>
                  </a:lnTo>
                  <a:lnTo>
                    <a:pt x="12977" y="9465"/>
                  </a:lnTo>
                  <a:lnTo>
                    <a:pt x="12949" y="9461"/>
                  </a:lnTo>
                  <a:lnTo>
                    <a:pt x="12918" y="9454"/>
                  </a:lnTo>
                  <a:lnTo>
                    <a:pt x="12891" y="9446"/>
                  </a:lnTo>
                  <a:lnTo>
                    <a:pt x="12863" y="9437"/>
                  </a:lnTo>
                  <a:lnTo>
                    <a:pt x="12807" y="9420"/>
                  </a:lnTo>
                  <a:lnTo>
                    <a:pt x="12750" y="9400"/>
                  </a:lnTo>
                  <a:lnTo>
                    <a:pt x="12697" y="9381"/>
                  </a:lnTo>
                  <a:lnTo>
                    <a:pt x="12643" y="9361"/>
                  </a:lnTo>
                  <a:lnTo>
                    <a:pt x="12590" y="9341"/>
                  </a:lnTo>
                  <a:lnTo>
                    <a:pt x="12533" y="9323"/>
                  </a:lnTo>
                  <a:lnTo>
                    <a:pt x="12507" y="9314"/>
                  </a:lnTo>
                  <a:lnTo>
                    <a:pt x="12482" y="9306"/>
                  </a:lnTo>
                  <a:lnTo>
                    <a:pt x="12454" y="9297"/>
                  </a:lnTo>
                  <a:lnTo>
                    <a:pt x="12426" y="9292"/>
                  </a:lnTo>
                  <a:lnTo>
                    <a:pt x="12398" y="9286"/>
                  </a:lnTo>
                  <a:lnTo>
                    <a:pt x="12371" y="9282"/>
                  </a:lnTo>
                  <a:lnTo>
                    <a:pt x="12344" y="9278"/>
                  </a:lnTo>
                  <a:lnTo>
                    <a:pt x="12316" y="9276"/>
                  </a:lnTo>
                  <a:lnTo>
                    <a:pt x="12288" y="9274"/>
                  </a:lnTo>
                  <a:lnTo>
                    <a:pt x="12260" y="9276"/>
                  </a:lnTo>
                  <a:lnTo>
                    <a:pt x="12232" y="9276"/>
                  </a:lnTo>
                  <a:lnTo>
                    <a:pt x="12206" y="9280"/>
                  </a:lnTo>
                  <a:lnTo>
                    <a:pt x="12217" y="9286"/>
                  </a:lnTo>
                  <a:lnTo>
                    <a:pt x="12225" y="9292"/>
                  </a:lnTo>
                  <a:lnTo>
                    <a:pt x="12237" y="9299"/>
                  </a:lnTo>
                  <a:lnTo>
                    <a:pt x="12247" y="9308"/>
                  </a:lnTo>
                  <a:lnTo>
                    <a:pt x="12256" y="9316"/>
                  </a:lnTo>
                  <a:lnTo>
                    <a:pt x="12264" y="9325"/>
                  </a:lnTo>
                  <a:lnTo>
                    <a:pt x="12273" y="9333"/>
                  </a:lnTo>
                  <a:lnTo>
                    <a:pt x="12282" y="9345"/>
                  </a:lnTo>
                  <a:lnTo>
                    <a:pt x="12288" y="9355"/>
                  </a:lnTo>
                  <a:lnTo>
                    <a:pt x="12294" y="9366"/>
                  </a:lnTo>
                  <a:lnTo>
                    <a:pt x="12302" y="9377"/>
                  </a:lnTo>
                  <a:lnTo>
                    <a:pt x="12308" y="9390"/>
                  </a:lnTo>
                  <a:lnTo>
                    <a:pt x="12314" y="9400"/>
                  </a:lnTo>
                  <a:lnTo>
                    <a:pt x="12320" y="9414"/>
                  </a:lnTo>
                  <a:lnTo>
                    <a:pt x="12322" y="9424"/>
                  </a:lnTo>
                  <a:lnTo>
                    <a:pt x="12327" y="9437"/>
                  </a:lnTo>
                  <a:lnTo>
                    <a:pt x="12331" y="9450"/>
                  </a:lnTo>
                  <a:lnTo>
                    <a:pt x="12335" y="9463"/>
                  </a:lnTo>
                  <a:lnTo>
                    <a:pt x="12337" y="9476"/>
                  </a:lnTo>
                  <a:lnTo>
                    <a:pt x="12340" y="9489"/>
                  </a:lnTo>
                  <a:lnTo>
                    <a:pt x="12340" y="9503"/>
                  </a:lnTo>
                  <a:lnTo>
                    <a:pt x="12340" y="9517"/>
                  </a:lnTo>
                  <a:lnTo>
                    <a:pt x="12340" y="9529"/>
                  </a:lnTo>
                  <a:lnTo>
                    <a:pt x="12340" y="9542"/>
                  </a:lnTo>
                  <a:lnTo>
                    <a:pt x="12337" y="9556"/>
                  </a:lnTo>
                  <a:lnTo>
                    <a:pt x="12335" y="9568"/>
                  </a:lnTo>
                  <a:lnTo>
                    <a:pt x="12333" y="9582"/>
                  </a:lnTo>
                  <a:lnTo>
                    <a:pt x="12329" y="9594"/>
                  </a:lnTo>
                  <a:lnTo>
                    <a:pt x="12324" y="9607"/>
                  </a:lnTo>
                  <a:lnTo>
                    <a:pt x="12320" y="9618"/>
                  </a:lnTo>
                  <a:lnTo>
                    <a:pt x="12314" y="9631"/>
                  </a:lnTo>
                  <a:lnTo>
                    <a:pt x="12308" y="9641"/>
                  </a:lnTo>
                  <a:lnTo>
                    <a:pt x="12286" y="9669"/>
                  </a:lnTo>
                  <a:lnTo>
                    <a:pt x="12262" y="9695"/>
                  </a:lnTo>
                  <a:lnTo>
                    <a:pt x="12241" y="9719"/>
                  </a:lnTo>
                  <a:lnTo>
                    <a:pt x="12215" y="9740"/>
                  </a:lnTo>
                  <a:lnTo>
                    <a:pt x="12189" y="9762"/>
                  </a:lnTo>
                  <a:lnTo>
                    <a:pt x="12163" y="9779"/>
                  </a:lnTo>
                  <a:lnTo>
                    <a:pt x="12138" y="9797"/>
                  </a:lnTo>
                  <a:lnTo>
                    <a:pt x="12111" y="9813"/>
                  </a:lnTo>
                  <a:lnTo>
                    <a:pt x="12081" y="9827"/>
                  </a:lnTo>
                  <a:lnTo>
                    <a:pt x="12051" y="9842"/>
                  </a:lnTo>
                  <a:lnTo>
                    <a:pt x="12023" y="9852"/>
                  </a:lnTo>
                  <a:lnTo>
                    <a:pt x="11992" y="9864"/>
                  </a:lnTo>
                  <a:lnTo>
                    <a:pt x="11963" y="9872"/>
                  </a:lnTo>
                  <a:lnTo>
                    <a:pt x="11933" y="9880"/>
                  </a:lnTo>
                  <a:lnTo>
                    <a:pt x="11903" y="9887"/>
                  </a:lnTo>
                  <a:lnTo>
                    <a:pt x="11870" y="9894"/>
                  </a:lnTo>
                  <a:lnTo>
                    <a:pt x="11838" y="9898"/>
                  </a:lnTo>
                  <a:lnTo>
                    <a:pt x="11806" y="9902"/>
                  </a:lnTo>
                  <a:lnTo>
                    <a:pt x="11773" y="9904"/>
                  </a:lnTo>
                  <a:lnTo>
                    <a:pt x="11741" y="9906"/>
                  </a:lnTo>
                  <a:lnTo>
                    <a:pt x="11708" y="9906"/>
                  </a:lnTo>
                  <a:lnTo>
                    <a:pt x="11676" y="9906"/>
                  </a:lnTo>
                  <a:lnTo>
                    <a:pt x="11642" y="9906"/>
                  </a:lnTo>
                  <a:lnTo>
                    <a:pt x="11609" y="9904"/>
                  </a:lnTo>
                  <a:lnTo>
                    <a:pt x="11577" y="9904"/>
                  </a:lnTo>
                  <a:lnTo>
                    <a:pt x="11546" y="9900"/>
                  </a:lnTo>
                  <a:lnTo>
                    <a:pt x="11513" y="9898"/>
                  </a:lnTo>
                  <a:lnTo>
                    <a:pt x="11481" y="9894"/>
                  </a:lnTo>
                  <a:lnTo>
                    <a:pt x="11416" y="9884"/>
                  </a:lnTo>
                  <a:lnTo>
                    <a:pt x="11354" y="9876"/>
                  </a:lnTo>
                  <a:lnTo>
                    <a:pt x="11341" y="9868"/>
                  </a:lnTo>
                  <a:lnTo>
                    <a:pt x="11325" y="9859"/>
                  </a:lnTo>
                  <a:lnTo>
                    <a:pt x="11311" y="9850"/>
                  </a:lnTo>
                  <a:lnTo>
                    <a:pt x="11295" y="9844"/>
                  </a:lnTo>
                  <a:lnTo>
                    <a:pt x="11263" y="9829"/>
                  </a:lnTo>
                  <a:lnTo>
                    <a:pt x="11232" y="9818"/>
                  </a:lnTo>
                  <a:lnTo>
                    <a:pt x="11201" y="9809"/>
                  </a:lnTo>
                  <a:lnTo>
                    <a:pt x="11167" y="9801"/>
                  </a:lnTo>
                  <a:lnTo>
                    <a:pt x="11134" y="9795"/>
                  </a:lnTo>
                  <a:lnTo>
                    <a:pt x="11102" y="9786"/>
                  </a:lnTo>
                  <a:lnTo>
                    <a:pt x="11067" y="9777"/>
                  </a:lnTo>
                  <a:lnTo>
                    <a:pt x="11035" y="9771"/>
                  </a:lnTo>
                  <a:lnTo>
                    <a:pt x="11003" y="9760"/>
                  </a:lnTo>
                  <a:lnTo>
                    <a:pt x="10972" y="9747"/>
                  </a:lnTo>
                  <a:lnTo>
                    <a:pt x="10957" y="9740"/>
                  </a:lnTo>
                  <a:lnTo>
                    <a:pt x="10942" y="9734"/>
                  </a:lnTo>
                  <a:lnTo>
                    <a:pt x="10928" y="9728"/>
                  </a:lnTo>
                  <a:lnTo>
                    <a:pt x="10914" y="9719"/>
                  </a:lnTo>
                  <a:lnTo>
                    <a:pt x="10899" y="9708"/>
                  </a:lnTo>
                  <a:lnTo>
                    <a:pt x="10886" y="9700"/>
                  </a:lnTo>
                  <a:lnTo>
                    <a:pt x="10873" y="9689"/>
                  </a:lnTo>
                  <a:lnTo>
                    <a:pt x="10861" y="9676"/>
                  </a:lnTo>
                  <a:lnTo>
                    <a:pt x="10809" y="9764"/>
                  </a:lnTo>
                  <a:lnTo>
                    <a:pt x="10759" y="9852"/>
                  </a:lnTo>
                  <a:lnTo>
                    <a:pt x="10707" y="9941"/>
                  </a:lnTo>
                  <a:lnTo>
                    <a:pt x="10660" y="10030"/>
                  </a:lnTo>
                  <a:lnTo>
                    <a:pt x="10563" y="10210"/>
                  </a:lnTo>
                  <a:lnTo>
                    <a:pt x="10468" y="10389"/>
                  </a:lnTo>
                  <a:lnTo>
                    <a:pt x="10419" y="10477"/>
                  </a:lnTo>
                  <a:lnTo>
                    <a:pt x="10369" y="10567"/>
                  </a:lnTo>
                  <a:lnTo>
                    <a:pt x="10318" y="10656"/>
                  </a:lnTo>
                  <a:lnTo>
                    <a:pt x="10266" y="10742"/>
                  </a:lnTo>
                  <a:lnTo>
                    <a:pt x="10212" y="10830"/>
                  </a:lnTo>
                  <a:lnTo>
                    <a:pt x="10156" y="10916"/>
                  </a:lnTo>
                  <a:lnTo>
                    <a:pt x="10128" y="10962"/>
                  </a:lnTo>
                  <a:lnTo>
                    <a:pt x="10101" y="11005"/>
                  </a:lnTo>
                  <a:lnTo>
                    <a:pt x="10070" y="11047"/>
                  </a:lnTo>
                  <a:lnTo>
                    <a:pt x="10038" y="11088"/>
                  </a:lnTo>
                  <a:lnTo>
                    <a:pt x="9937" y="11088"/>
                  </a:lnTo>
                  <a:lnTo>
                    <a:pt x="9937" y="11026"/>
                  </a:lnTo>
                  <a:lnTo>
                    <a:pt x="9969" y="11054"/>
                  </a:lnTo>
                  <a:lnTo>
                    <a:pt x="10004" y="11011"/>
                  </a:lnTo>
                  <a:lnTo>
                    <a:pt x="10038" y="10966"/>
                  </a:lnTo>
                  <a:lnTo>
                    <a:pt x="10073" y="10922"/>
                  </a:lnTo>
                  <a:lnTo>
                    <a:pt x="10103" y="10877"/>
                  </a:lnTo>
                  <a:lnTo>
                    <a:pt x="10135" y="10832"/>
                  </a:lnTo>
                  <a:lnTo>
                    <a:pt x="10165" y="10784"/>
                  </a:lnTo>
                  <a:lnTo>
                    <a:pt x="10195" y="10742"/>
                  </a:lnTo>
                  <a:lnTo>
                    <a:pt x="10223" y="10695"/>
                  </a:lnTo>
                  <a:lnTo>
                    <a:pt x="10253" y="10650"/>
                  </a:lnTo>
                  <a:lnTo>
                    <a:pt x="10281" y="10602"/>
                  </a:lnTo>
                  <a:lnTo>
                    <a:pt x="10310" y="10555"/>
                  </a:lnTo>
                  <a:lnTo>
                    <a:pt x="10338" y="10507"/>
                  </a:lnTo>
                  <a:lnTo>
                    <a:pt x="10389" y="10413"/>
                  </a:lnTo>
                  <a:lnTo>
                    <a:pt x="10443" y="10320"/>
                  </a:lnTo>
                  <a:lnTo>
                    <a:pt x="10492" y="10223"/>
                  </a:lnTo>
                  <a:lnTo>
                    <a:pt x="10541" y="10126"/>
                  </a:lnTo>
                  <a:lnTo>
                    <a:pt x="10591" y="10030"/>
                  </a:lnTo>
                  <a:lnTo>
                    <a:pt x="10636" y="9935"/>
                  </a:lnTo>
                  <a:lnTo>
                    <a:pt x="10733" y="9740"/>
                  </a:lnTo>
                  <a:lnTo>
                    <a:pt x="10828" y="9547"/>
                  </a:lnTo>
                  <a:lnTo>
                    <a:pt x="10835" y="9499"/>
                  </a:lnTo>
                  <a:lnTo>
                    <a:pt x="10841" y="9448"/>
                  </a:lnTo>
                  <a:lnTo>
                    <a:pt x="10845" y="9400"/>
                  </a:lnTo>
                  <a:lnTo>
                    <a:pt x="10849" y="9353"/>
                  </a:lnTo>
                  <a:lnTo>
                    <a:pt x="10851" y="9304"/>
                  </a:lnTo>
                  <a:lnTo>
                    <a:pt x="10851" y="9256"/>
                  </a:lnTo>
                  <a:lnTo>
                    <a:pt x="10851" y="9209"/>
                  </a:lnTo>
                  <a:lnTo>
                    <a:pt x="10847" y="9163"/>
                  </a:lnTo>
                  <a:lnTo>
                    <a:pt x="10845" y="9140"/>
                  </a:lnTo>
                  <a:lnTo>
                    <a:pt x="10841" y="9116"/>
                  </a:lnTo>
                  <a:lnTo>
                    <a:pt x="10837" y="9092"/>
                  </a:lnTo>
                  <a:lnTo>
                    <a:pt x="10835" y="9071"/>
                  </a:lnTo>
                  <a:lnTo>
                    <a:pt x="10828" y="9049"/>
                  </a:lnTo>
                  <a:lnTo>
                    <a:pt x="10824" y="9025"/>
                  </a:lnTo>
                  <a:lnTo>
                    <a:pt x="10817" y="9004"/>
                  </a:lnTo>
                  <a:lnTo>
                    <a:pt x="10809" y="8982"/>
                  </a:lnTo>
                  <a:lnTo>
                    <a:pt x="10802" y="8962"/>
                  </a:lnTo>
                  <a:lnTo>
                    <a:pt x="10794" y="8942"/>
                  </a:lnTo>
                  <a:lnTo>
                    <a:pt x="10782" y="8920"/>
                  </a:lnTo>
                  <a:lnTo>
                    <a:pt x="10774" y="8899"/>
                  </a:lnTo>
                  <a:lnTo>
                    <a:pt x="10764" y="8879"/>
                  </a:lnTo>
                  <a:lnTo>
                    <a:pt x="10750" y="8860"/>
                  </a:lnTo>
                  <a:lnTo>
                    <a:pt x="10738" y="8840"/>
                  </a:lnTo>
                  <a:lnTo>
                    <a:pt x="10725" y="8818"/>
                  </a:lnTo>
                  <a:lnTo>
                    <a:pt x="10682" y="8776"/>
                  </a:lnTo>
                  <a:lnTo>
                    <a:pt x="10640" y="8737"/>
                  </a:lnTo>
                  <a:lnTo>
                    <a:pt x="10598" y="8698"/>
                  </a:lnTo>
                  <a:lnTo>
                    <a:pt x="10555" y="8660"/>
                  </a:lnTo>
                  <a:lnTo>
                    <a:pt x="10510" y="8623"/>
                  </a:lnTo>
                  <a:lnTo>
                    <a:pt x="10464" y="8587"/>
                  </a:lnTo>
                  <a:lnTo>
                    <a:pt x="10419" y="8552"/>
                  </a:lnTo>
                  <a:lnTo>
                    <a:pt x="10372" y="8520"/>
                  </a:lnTo>
                  <a:lnTo>
                    <a:pt x="10324" y="8488"/>
                  </a:lnTo>
                  <a:lnTo>
                    <a:pt x="10277" y="8457"/>
                  </a:lnTo>
                  <a:lnTo>
                    <a:pt x="10227" y="8429"/>
                  </a:lnTo>
                  <a:lnTo>
                    <a:pt x="10178" y="8401"/>
                  </a:lnTo>
                  <a:lnTo>
                    <a:pt x="10128" y="8376"/>
                  </a:lnTo>
                  <a:lnTo>
                    <a:pt x="10077" y="8352"/>
                  </a:lnTo>
                  <a:lnTo>
                    <a:pt x="10028" y="8330"/>
                  </a:lnTo>
                  <a:lnTo>
                    <a:pt x="9973" y="8309"/>
                  </a:lnTo>
                  <a:lnTo>
                    <a:pt x="9924" y="8289"/>
                  </a:lnTo>
                  <a:lnTo>
                    <a:pt x="9870" y="8272"/>
                  </a:lnTo>
                  <a:lnTo>
                    <a:pt x="9818" y="8257"/>
                  </a:lnTo>
                  <a:lnTo>
                    <a:pt x="9767" y="8244"/>
                  </a:lnTo>
                  <a:lnTo>
                    <a:pt x="9710" y="8231"/>
                  </a:lnTo>
                  <a:lnTo>
                    <a:pt x="9657" y="8222"/>
                  </a:lnTo>
                  <a:lnTo>
                    <a:pt x="9603" y="8214"/>
                  </a:lnTo>
                  <a:lnTo>
                    <a:pt x="9549" y="8208"/>
                  </a:lnTo>
                  <a:lnTo>
                    <a:pt x="9495" y="8204"/>
                  </a:lnTo>
                  <a:lnTo>
                    <a:pt x="9442" y="8201"/>
                  </a:lnTo>
                  <a:lnTo>
                    <a:pt x="9386" y="8198"/>
                  </a:lnTo>
                  <a:lnTo>
                    <a:pt x="9331" y="8201"/>
                  </a:lnTo>
                  <a:lnTo>
                    <a:pt x="9278" y="8206"/>
                  </a:lnTo>
                  <a:lnTo>
                    <a:pt x="9222" y="8212"/>
                  </a:lnTo>
                  <a:lnTo>
                    <a:pt x="9168" y="8220"/>
                  </a:lnTo>
                  <a:lnTo>
                    <a:pt x="9112" y="8229"/>
                  </a:lnTo>
                  <a:lnTo>
                    <a:pt x="9078" y="8248"/>
                  </a:lnTo>
                  <a:lnTo>
                    <a:pt x="9043" y="8267"/>
                  </a:lnTo>
                  <a:lnTo>
                    <a:pt x="9007" y="8285"/>
                  </a:lnTo>
                  <a:lnTo>
                    <a:pt x="8972" y="8302"/>
                  </a:lnTo>
                  <a:lnTo>
                    <a:pt x="8899" y="8336"/>
                  </a:lnTo>
                  <a:lnTo>
                    <a:pt x="8828" y="8374"/>
                  </a:lnTo>
                  <a:lnTo>
                    <a:pt x="8794" y="8393"/>
                  </a:lnTo>
                  <a:lnTo>
                    <a:pt x="8757" y="8412"/>
                  </a:lnTo>
                  <a:lnTo>
                    <a:pt x="8723" y="8433"/>
                  </a:lnTo>
                  <a:lnTo>
                    <a:pt x="8688" y="8455"/>
                  </a:lnTo>
                  <a:lnTo>
                    <a:pt x="8654" y="8479"/>
                  </a:lnTo>
                  <a:lnTo>
                    <a:pt x="8621" y="8504"/>
                  </a:lnTo>
                  <a:lnTo>
                    <a:pt x="8589" y="8530"/>
                  </a:lnTo>
                  <a:lnTo>
                    <a:pt x="8559" y="8561"/>
                  </a:lnTo>
                  <a:lnTo>
                    <a:pt x="8544" y="8573"/>
                  </a:lnTo>
                  <a:lnTo>
                    <a:pt x="8526" y="8589"/>
                  </a:lnTo>
                  <a:lnTo>
                    <a:pt x="8510" y="8601"/>
                  </a:lnTo>
                  <a:lnTo>
                    <a:pt x="8494" y="8617"/>
                  </a:lnTo>
                  <a:lnTo>
                    <a:pt x="8486" y="8625"/>
                  </a:lnTo>
                  <a:lnTo>
                    <a:pt x="8479" y="8632"/>
                  </a:lnTo>
                  <a:lnTo>
                    <a:pt x="8472" y="8640"/>
                  </a:lnTo>
                  <a:lnTo>
                    <a:pt x="8466" y="8649"/>
                  </a:lnTo>
                  <a:lnTo>
                    <a:pt x="8462" y="8658"/>
                  </a:lnTo>
                  <a:lnTo>
                    <a:pt x="8457" y="8668"/>
                  </a:lnTo>
                  <a:lnTo>
                    <a:pt x="8455" y="8677"/>
                  </a:lnTo>
                  <a:lnTo>
                    <a:pt x="8455" y="8690"/>
                  </a:lnTo>
                  <a:lnTo>
                    <a:pt x="8490" y="8725"/>
                  </a:lnTo>
                  <a:lnTo>
                    <a:pt x="8455" y="8739"/>
                  </a:lnTo>
                  <a:lnTo>
                    <a:pt x="8423" y="8755"/>
                  </a:lnTo>
                  <a:lnTo>
                    <a:pt x="8393" y="8774"/>
                  </a:lnTo>
                  <a:lnTo>
                    <a:pt x="8362" y="8793"/>
                  </a:lnTo>
                  <a:lnTo>
                    <a:pt x="8332" y="8812"/>
                  </a:lnTo>
                  <a:lnTo>
                    <a:pt x="8305" y="8838"/>
                  </a:lnTo>
                  <a:lnTo>
                    <a:pt x="8277" y="8862"/>
                  </a:lnTo>
                  <a:lnTo>
                    <a:pt x="8249" y="8887"/>
                  </a:lnTo>
                  <a:lnTo>
                    <a:pt x="8223" y="8916"/>
                  </a:lnTo>
                  <a:lnTo>
                    <a:pt x="8197" y="8944"/>
                  </a:lnTo>
                  <a:lnTo>
                    <a:pt x="8173" y="8974"/>
                  </a:lnTo>
                  <a:lnTo>
                    <a:pt x="8149" y="9004"/>
                  </a:lnTo>
                  <a:lnTo>
                    <a:pt x="8129" y="9037"/>
                  </a:lnTo>
                  <a:lnTo>
                    <a:pt x="8107" y="9069"/>
                  </a:lnTo>
                  <a:lnTo>
                    <a:pt x="8085" y="9104"/>
                  </a:lnTo>
                  <a:lnTo>
                    <a:pt x="8068" y="9138"/>
                  </a:lnTo>
                  <a:lnTo>
                    <a:pt x="8048" y="9175"/>
                  </a:lnTo>
                  <a:lnTo>
                    <a:pt x="8029" y="9211"/>
                  </a:lnTo>
                  <a:lnTo>
                    <a:pt x="8012" y="9248"/>
                  </a:lnTo>
                  <a:lnTo>
                    <a:pt x="7997" y="9284"/>
                  </a:lnTo>
                  <a:lnTo>
                    <a:pt x="7979" y="9321"/>
                  </a:lnTo>
                  <a:lnTo>
                    <a:pt x="7967" y="9359"/>
                  </a:lnTo>
                  <a:lnTo>
                    <a:pt x="7951" y="9396"/>
                  </a:lnTo>
                  <a:lnTo>
                    <a:pt x="7939" y="9434"/>
                  </a:lnTo>
                  <a:lnTo>
                    <a:pt x="7928" y="9473"/>
                  </a:lnTo>
                  <a:lnTo>
                    <a:pt x="7917" y="9513"/>
                  </a:lnTo>
                  <a:lnTo>
                    <a:pt x="7906" y="9551"/>
                  </a:lnTo>
                  <a:lnTo>
                    <a:pt x="7898" y="9588"/>
                  </a:lnTo>
                  <a:lnTo>
                    <a:pt x="7890" y="9627"/>
                  </a:lnTo>
                  <a:lnTo>
                    <a:pt x="7880" y="9665"/>
                  </a:lnTo>
                  <a:lnTo>
                    <a:pt x="7874" y="9702"/>
                  </a:lnTo>
                  <a:lnTo>
                    <a:pt x="7868" y="9738"/>
                  </a:lnTo>
                  <a:lnTo>
                    <a:pt x="6778" y="10960"/>
                  </a:lnTo>
                  <a:lnTo>
                    <a:pt x="6716" y="10960"/>
                  </a:lnTo>
                  <a:lnTo>
                    <a:pt x="6716" y="10863"/>
                  </a:lnTo>
                  <a:lnTo>
                    <a:pt x="6751" y="10891"/>
                  </a:lnTo>
                  <a:lnTo>
                    <a:pt x="6780" y="10843"/>
                  </a:lnTo>
                  <a:lnTo>
                    <a:pt x="6814" y="10796"/>
                  </a:lnTo>
                  <a:lnTo>
                    <a:pt x="6854" y="10748"/>
                  </a:lnTo>
                  <a:lnTo>
                    <a:pt x="6895" y="10703"/>
                  </a:lnTo>
                  <a:lnTo>
                    <a:pt x="6937" y="10656"/>
                  </a:lnTo>
                  <a:lnTo>
                    <a:pt x="6984" y="10608"/>
                  </a:lnTo>
                  <a:lnTo>
                    <a:pt x="7037" y="10561"/>
                  </a:lnTo>
                  <a:lnTo>
                    <a:pt x="7086" y="10512"/>
                  </a:lnTo>
                  <a:lnTo>
                    <a:pt x="7189" y="10417"/>
                  </a:lnTo>
                  <a:lnTo>
                    <a:pt x="7292" y="10320"/>
                  </a:lnTo>
                  <a:lnTo>
                    <a:pt x="7345" y="10271"/>
                  </a:lnTo>
                  <a:lnTo>
                    <a:pt x="7394" y="10223"/>
                  </a:lnTo>
                  <a:lnTo>
                    <a:pt x="7442" y="10172"/>
                  </a:lnTo>
                  <a:lnTo>
                    <a:pt x="7487" y="10121"/>
                  </a:lnTo>
                  <a:lnTo>
                    <a:pt x="7529" y="10070"/>
                  </a:lnTo>
                  <a:lnTo>
                    <a:pt x="7568" y="10018"/>
                  </a:lnTo>
                  <a:lnTo>
                    <a:pt x="7602" y="9969"/>
                  </a:lnTo>
                  <a:lnTo>
                    <a:pt x="7635" y="9917"/>
                  </a:lnTo>
                  <a:lnTo>
                    <a:pt x="7663" y="9866"/>
                  </a:lnTo>
                  <a:lnTo>
                    <a:pt x="7685" y="9809"/>
                  </a:lnTo>
                  <a:lnTo>
                    <a:pt x="7700" y="9758"/>
                  </a:lnTo>
                  <a:lnTo>
                    <a:pt x="7708" y="9704"/>
                  </a:lnTo>
                  <a:lnTo>
                    <a:pt x="7710" y="9648"/>
                  </a:lnTo>
                  <a:lnTo>
                    <a:pt x="7706" y="9594"/>
                  </a:lnTo>
                  <a:lnTo>
                    <a:pt x="7695" y="9536"/>
                  </a:lnTo>
                  <a:lnTo>
                    <a:pt x="7675" y="9480"/>
                  </a:lnTo>
                  <a:lnTo>
                    <a:pt x="7646" y="9422"/>
                  </a:lnTo>
                  <a:lnTo>
                    <a:pt x="7607" y="9363"/>
                  </a:lnTo>
                  <a:lnTo>
                    <a:pt x="7560" y="9306"/>
                  </a:lnTo>
                  <a:lnTo>
                    <a:pt x="7503" y="9245"/>
                  </a:lnTo>
                  <a:lnTo>
                    <a:pt x="7456" y="9082"/>
                  </a:lnTo>
                  <a:lnTo>
                    <a:pt x="7407" y="8916"/>
                  </a:lnTo>
                  <a:lnTo>
                    <a:pt x="7383" y="8834"/>
                  </a:lnTo>
                  <a:lnTo>
                    <a:pt x="7355" y="8750"/>
                  </a:lnTo>
                  <a:lnTo>
                    <a:pt x="7327" y="8670"/>
                  </a:lnTo>
                  <a:lnTo>
                    <a:pt x="7299" y="8589"/>
                  </a:lnTo>
                  <a:lnTo>
                    <a:pt x="7269" y="8504"/>
                  </a:lnTo>
                  <a:lnTo>
                    <a:pt x="7239" y="8423"/>
                  </a:lnTo>
                  <a:lnTo>
                    <a:pt x="7209" y="8343"/>
                  </a:lnTo>
                  <a:lnTo>
                    <a:pt x="7176" y="8261"/>
                  </a:lnTo>
                  <a:lnTo>
                    <a:pt x="7144" y="8182"/>
                  </a:lnTo>
                  <a:lnTo>
                    <a:pt x="7110" y="8102"/>
                  </a:lnTo>
                  <a:lnTo>
                    <a:pt x="7073" y="8022"/>
                  </a:lnTo>
                  <a:lnTo>
                    <a:pt x="7037" y="7945"/>
                  </a:lnTo>
                  <a:lnTo>
                    <a:pt x="6998" y="7867"/>
                  </a:lnTo>
                  <a:lnTo>
                    <a:pt x="6957" y="7790"/>
                  </a:lnTo>
                  <a:lnTo>
                    <a:pt x="6915" y="7714"/>
                  </a:lnTo>
                  <a:lnTo>
                    <a:pt x="6873" y="7639"/>
                  </a:lnTo>
                  <a:lnTo>
                    <a:pt x="6830" y="7566"/>
                  </a:lnTo>
                  <a:lnTo>
                    <a:pt x="6783" y="7495"/>
                  </a:lnTo>
                  <a:lnTo>
                    <a:pt x="6735" y="7422"/>
                  </a:lnTo>
                  <a:lnTo>
                    <a:pt x="6686" y="7353"/>
                  </a:lnTo>
                  <a:lnTo>
                    <a:pt x="6634" y="7284"/>
                  </a:lnTo>
                  <a:lnTo>
                    <a:pt x="6582" y="7217"/>
                  </a:lnTo>
                  <a:lnTo>
                    <a:pt x="6526" y="7150"/>
                  </a:lnTo>
                  <a:lnTo>
                    <a:pt x="6470" y="7085"/>
                  </a:lnTo>
                  <a:lnTo>
                    <a:pt x="6412" y="7023"/>
                  </a:lnTo>
                  <a:lnTo>
                    <a:pt x="6352" y="6963"/>
                  </a:lnTo>
                  <a:lnTo>
                    <a:pt x="6287" y="6903"/>
                  </a:lnTo>
                  <a:lnTo>
                    <a:pt x="6222" y="6844"/>
                  </a:lnTo>
                  <a:lnTo>
                    <a:pt x="6226" y="6842"/>
                  </a:lnTo>
                  <a:lnTo>
                    <a:pt x="6234" y="6842"/>
                  </a:lnTo>
                  <a:lnTo>
                    <a:pt x="6240" y="6842"/>
                  </a:lnTo>
                  <a:lnTo>
                    <a:pt x="6248" y="6844"/>
                  </a:lnTo>
                  <a:lnTo>
                    <a:pt x="6255" y="6846"/>
                  </a:lnTo>
                  <a:lnTo>
                    <a:pt x="6263" y="6851"/>
                  </a:lnTo>
                  <a:lnTo>
                    <a:pt x="6272" y="6856"/>
                  </a:lnTo>
                  <a:lnTo>
                    <a:pt x="6281" y="6860"/>
                  </a:lnTo>
                  <a:lnTo>
                    <a:pt x="6301" y="6872"/>
                  </a:lnTo>
                  <a:lnTo>
                    <a:pt x="6319" y="6887"/>
                  </a:lnTo>
                  <a:lnTo>
                    <a:pt x="6341" y="6907"/>
                  </a:lnTo>
                  <a:lnTo>
                    <a:pt x="6362" y="6927"/>
                  </a:lnTo>
                  <a:lnTo>
                    <a:pt x="6384" y="6948"/>
                  </a:lnTo>
                  <a:lnTo>
                    <a:pt x="6406" y="6972"/>
                  </a:lnTo>
                  <a:lnTo>
                    <a:pt x="6427" y="6994"/>
                  </a:lnTo>
                  <a:lnTo>
                    <a:pt x="6447" y="7017"/>
                  </a:lnTo>
                  <a:lnTo>
                    <a:pt x="6485" y="7065"/>
                  </a:lnTo>
                  <a:lnTo>
                    <a:pt x="6518" y="7105"/>
                  </a:lnTo>
                  <a:lnTo>
                    <a:pt x="6511" y="7071"/>
                  </a:lnTo>
                  <a:lnTo>
                    <a:pt x="6502" y="7036"/>
                  </a:lnTo>
                  <a:lnTo>
                    <a:pt x="6492" y="7002"/>
                  </a:lnTo>
                  <a:lnTo>
                    <a:pt x="6481" y="6967"/>
                  </a:lnTo>
                  <a:lnTo>
                    <a:pt x="6465" y="6933"/>
                  </a:lnTo>
                  <a:lnTo>
                    <a:pt x="6451" y="6901"/>
                  </a:lnTo>
                  <a:lnTo>
                    <a:pt x="6433" y="6866"/>
                  </a:lnTo>
                  <a:lnTo>
                    <a:pt x="6416" y="6834"/>
                  </a:lnTo>
                  <a:lnTo>
                    <a:pt x="6395" y="6801"/>
                  </a:lnTo>
                  <a:lnTo>
                    <a:pt x="6374" y="6769"/>
                  </a:lnTo>
                  <a:lnTo>
                    <a:pt x="6352" y="6739"/>
                  </a:lnTo>
                  <a:lnTo>
                    <a:pt x="6326" y="6706"/>
                  </a:lnTo>
                  <a:lnTo>
                    <a:pt x="6301" y="6676"/>
                  </a:lnTo>
                  <a:lnTo>
                    <a:pt x="6274" y="6646"/>
                  </a:lnTo>
                  <a:lnTo>
                    <a:pt x="6248" y="6619"/>
                  </a:lnTo>
                  <a:lnTo>
                    <a:pt x="6218" y="6588"/>
                  </a:lnTo>
                  <a:lnTo>
                    <a:pt x="6188" y="6562"/>
                  </a:lnTo>
                  <a:lnTo>
                    <a:pt x="6160" y="6532"/>
                  </a:lnTo>
                  <a:lnTo>
                    <a:pt x="6128" y="6506"/>
                  </a:lnTo>
                  <a:lnTo>
                    <a:pt x="6098" y="6481"/>
                  </a:lnTo>
                  <a:lnTo>
                    <a:pt x="6066" y="6455"/>
                  </a:lnTo>
                  <a:lnTo>
                    <a:pt x="6033" y="6429"/>
                  </a:lnTo>
                  <a:lnTo>
                    <a:pt x="6001" y="6405"/>
                  </a:lnTo>
                  <a:lnTo>
                    <a:pt x="5966" y="6382"/>
                  </a:lnTo>
                  <a:lnTo>
                    <a:pt x="5932" y="6358"/>
                  </a:lnTo>
                  <a:lnTo>
                    <a:pt x="5898" y="6337"/>
                  </a:lnTo>
                  <a:lnTo>
                    <a:pt x="5865" y="6315"/>
                  </a:lnTo>
                  <a:lnTo>
                    <a:pt x="5831" y="6295"/>
                  </a:lnTo>
                  <a:lnTo>
                    <a:pt x="5796" y="6276"/>
                  </a:lnTo>
                  <a:lnTo>
                    <a:pt x="5762" y="6256"/>
                  </a:lnTo>
                  <a:lnTo>
                    <a:pt x="5729" y="6240"/>
                  </a:lnTo>
                  <a:lnTo>
                    <a:pt x="5695" y="6220"/>
                  </a:lnTo>
                  <a:lnTo>
                    <a:pt x="5644" y="6188"/>
                  </a:lnTo>
                  <a:lnTo>
                    <a:pt x="5592" y="6157"/>
                  </a:lnTo>
                  <a:lnTo>
                    <a:pt x="5543" y="6132"/>
                  </a:lnTo>
                  <a:lnTo>
                    <a:pt x="5488" y="6108"/>
                  </a:lnTo>
                  <a:lnTo>
                    <a:pt x="5437" y="6086"/>
                  </a:lnTo>
                  <a:lnTo>
                    <a:pt x="5385" y="6070"/>
                  </a:lnTo>
                  <a:lnTo>
                    <a:pt x="5331" y="6056"/>
                  </a:lnTo>
                  <a:lnTo>
                    <a:pt x="5277" y="6043"/>
                  </a:lnTo>
                  <a:lnTo>
                    <a:pt x="5223" y="6035"/>
                  </a:lnTo>
                  <a:lnTo>
                    <a:pt x="5168" y="6027"/>
                  </a:lnTo>
                  <a:lnTo>
                    <a:pt x="5114" y="6022"/>
                  </a:lnTo>
                  <a:lnTo>
                    <a:pt x="5058" y="6019"/>
                  </a:lnTo>
                  <a:lnTo>
                    <a:pt x="5004" y="6017"/>
                  </a:lnTo>
                  <a:lnTo>
                    <a:pt x="4948" y="6017"/>
                  </a:lnTo>
                  <a:lnTo>
                    <a:pt x="4892" y="6019"/>
                  </a:lnTo>
                  <a:lnTo>
                    <a:pt x="4834" y="6022"/>
                  </a:lnTo>
                  <a:lnTo>
                    <a:pt x="4777" y="6027"/>
                  </a:lnTo>
                  <a:lnTo>
                    <a:pt x="4722" y="6033"/>
                  </a:lnTo>
                  <a:lnTo>
                    <a:pt x="4664" y="6039"/>
                  </a:lnTo>
                  <a:lnTo>
                    <a:pt x="4608" y="6046"/>
                  </a:lnTo>
                  <a:lnTo>
                    <a:pt x="4493" y="6061"/>
                  </a:lnTo>
                  <a:lnTo>
                    <a:pt x="4380" y="6076"/>
                  </a:lnTo>
                  <a:lnTo>
                    <a:pt x="4264" y="6090"/>
                  </a:lnTo>
                  <a:lnTo>
                    <a:pt x="4147" y="6104"/>
                  </a:lnTo>
                  <a:lnTo>
                    <a:pt x="4091" y="6110"/>
                  </a:lnTo>
                  <a:lnTo>
                    <a:pt x="4035" y="6114"/>
                  </a:lnTo>
                  <a:lnTo>
                    <a:pt x="3977" y="6117"/>
                  </a:lnTo>
                  <a:lnTo>
                    <a:pt x="3919" y="6119"/>
                  </a:lnTo>
                  <a:lnTo>
                    <a:pt x="3908" y="6138"/>
                  </a:lnTo>
                  <a:lnTo>
                    <a:pt x="3897" y="6157"/>
                  </a:lnTo>
                  <a:lnTo>
                    <a:pt x="3885" y="6177"/>
                  </a:lnTo>
                  <a:lnTo>
                    <a:pt x="3869" y="6196"/>
                  </a:lnTo>
                  <a:lnTo>
                    <a:pt x="3841" y="6233"/>
                  </a:lnTo>
                  <a:lnTo>
                    <a:pt x="3816" y="6270"/>
                  </a:lnTo>
                  <a:lnTo>
                    <a:pt x="3802" y="6289"/>
                  </a:lnTo>
                  <a:lnTo>
                    <a:pt x="3794" y="6309"/>
                  </a:lnTo>
                  <a:lnTo>
                    <a:pt x="3790" y="6319"/>
                  </a:lnTo>
                  <a:lnTo>
                    <a:pt x="3786" y="6330"/>
                  </a:lnTo>
                  <a:lnTo>
                    <a:pt x="3781" y="6341"/>
                  </a:lnTo>
                  <a:lnTo>
                    <a:pt x="3778" y="6351"/>
                  </a:lnTo>
                  <a:lnTo>
                    <a:pt x="3776" y="6362"/>
                  </a:lnTo>
                  <a:lnTo>
                    <a:pt x="3776" y="6373"/>
                  </a:lnTo>
                  <a:lnTo>
                    <a:pt x="3776" y="6384"/>
                  </a:lnTo>
                  <a:lnTo>
                    <a:pt x="3776" y="6396"/>
                  </a:lnTo>
                  <a:lnTo>
                    <a:pt x="3778" y="6408"/>
                  </a:lnTo>
                  <a:lnTo>
                    <a:pt x="3781" y="6420"/>
                  </a:lnTo>
                  <a:lnTo>
                    <a:pt x="3783" y="6433"/>
                  </a:lnTo>
                  <a:lnTo>
                    <a:pt x="3790" y="6449"/>
                  </a:lnTo>
                  <a:lnTo>
                    <a:pt x="3824" y="6504"/>
                  </a:lnTo>
                  <a:lnTo>
                    <a:pt x="3861" y="6562"/>
                  </a:lnTo>
                  <a:lnTo>
                    <a:pt x="3897" y="6619"/>
                  </a:lnTo>
                  <a:lnTo>
                    <a:pt x="3936" y="6676"/>
                  </a:lnTo>
                  <a:lnTo>
                    <a:pt x="4009" y="6791"/>
                  </a:lnTo>
                  <a:lnTo>
                    <a:pt x="4084" y="6903"/>
                  </a:lnTo>
                  <a:lnTo>
                    <a:pt x="4121" y="6959"/>
                  </a:lnTo>
                  <a:lnTo>
                    <a:pt x="4155" y="7017"/>
                  </a:lnTo>
                  <a:lnTo>
                    <a:pt x="4192" y="7075"/>
                  </a:lnTo>
                  <a:lnTo>
                    <a:pt x="4224" y="7133"/>
                  </a:lnTo>
                  <a:lnTo>
                    <a:pt x="4256" y="7191"/>
                  </a:lnTo>
                  <a:lnTo>
                    <a:pt x="4289" y="7251"/>
                  </a:lnTo>
                  <a:lnTo>
                    <a:pt x="4304" y="7282"/>
                  </a:lnTo>
                  <a:lnTo>
                    <a:pt x="4317" y="7312"/>
                  </a:lnTo>
                  <a:lnTo>
                    <a:pt x="4329" y="7342"/>
                  </a:lnTo>
                  <a:lnTo>
                    <a:pt x="4345" y="7373"/>
                  </a:lnTo>
                  <a:lnTo>
                    <a:pt x="4358" y="7353"/>
                  </a:lnTo>
                  <a:lnTo>
                    <a:pt x="4373" y="7333"/>
                  </a:lnTo>
                  <a:lnTo>
                    <a:pt x="4384" y="7314"/>
                  </a:lnTo>
                  <a:lnTo>
                    <a:pt x="4394" y="7292"/>
                  </a:lnTo>
                  <a:lnTo>
                    <a:pt x="4406" y="7271"/>
                  </a:lnTo>
                  <a:lnTo>
                    <a:pt x="4414" y="7249"/>
                  </a:lnTo>
                  <a:lnTo>
                    <a:pt x="4422" y="7227"/>
                  </a:lnTo>
                  <a:lnTo>
                    <a:pt x="4429" y="7204"/>
                  </a:lnTo>
                  <a:lnTo>
                    <a:pt x="4433" y="7183"/>
                  </a:lnTo>
                  <a:lnTo>
                    <a:pt x="4440" y="7158"/>
                  </a:lnTo>
                  <a:lnTo>
                    <a:pt x="4442" y="7136"/>
                  </a:lnTo>
                  <a:lnTo>
                    <a:pt x="4446" y="7109"/>
                  </a:lnTo>
                  <a:lnTo>
                    <a:pt x="4446" y="7083"/>
                  </a:lnTo>
                  <a:lnTo>
                    <a:pt x="4448" y="7059"/>
                  </a:lnTo>
                  <a:lnTo>
                    <a:pt x="4448" y="7036"/>
                  </a:lnTo>
                  <a:lnTo>
                    <a:pt x="4446" y="7010"/>
                  </a:lnTo>
                  <a:lnTo>
                    <a:pt x="4457" y="7010"/>
                  </a:lnTo>
                  <a:lnTo>
                    <a:pt x="4472" y="7010"/>
                  </a:lnTo>
                  <a:lnTo>
                    <a:pt x="4485" y="7010"/>
                  </a:lnTo>
                  <a:lnTo>
                    <a:pt x="4500" y="7012"/>
                  </a:lnTo>
                  <a:lnTo>
                    <a:pt x="4507" y="7012"/>
                  </a:lnTo>
                  <a:lnTo>
                    <a:pt x="4513" y="7014"/>
                  </a:lnTo>
                  <a:lnTo>
                    <a:pt x="4519" y="7017"/>
                  </a:lnTo>
                  <a:lnTo>
                    <a:pt x="4526" y="7021"/>
                  </a:lnTo>
                  <a:lnTo>
                    <a:pt x="4530" y="7025"/>
                  </a:lnTo>
                  <a:lnTo>
                    <a:pt x="4534" y="7030"/>
                  </a:lnTo>
                  <a:lnTo>
                    <a:pt x="4539" y="7036"/>
                  </a:lnTo>
                  <a:lnTo>
                    <a:pt x="4543" y="7045"/>
                  </a:lnTo>
                  <a:lnTo>
                    <a:pt x="4584" y="6994"/>
                  </a:lnTo>
                  <a:lnTo>
                    <a:pt x="4629" y="6943"/>
                  </a:lnTo>
                  <a:lnTo>
                    <a:pt x="4653" y="6917"/>
                  </a:lnTo>
                  <a:lnTo>
                    <a:pt x="4677" y="6892"/>
                  </a:lnTo>
                  <a:lnTo>
                    <a:pt x="4700" y="6868"/>
                  </a:lnTo>
                  <a:lnTo>
                    <a:pt x="4726" y="6842"/>
                  </a:lnTo>
                  <a:lnTo>
                    <a:pt x="4750" y="6818"/>
                  </a:lnTo>
                  <a:lnTo>
                    <a:pt x="4775" y="6795"/>
                  </a:lnTo>
                  <a:lnTo>
                    <a:pt x="4803" y="6771"/>
                  </a:lnTo>
                  <a:lnTo>
                    <a:pt x="4832" y="6747"/>
                  </a:lnTo>
                  <a:lnTo>
                    <a:pt x="4858" y="6726"/>
                  </a:lnTo>
                  <a:lnTo>
                    <a:pt x="4886" y="6704"/>
                  </a:lnTo>
                  <a:lnTo>
                    <a:pt x="4915" y="6686"/>
                  </a:lnTo>
                  <a:lnTo>
                    <a:pt x="4943" y="6666"/>
                  </a:lnTo>
                  <a:lnTo>
                    <a:pt x="4974" y="6649"/>
                  </a:lnTo>
                  <a:lnTo>
                    <a:pt x="5006" y="6631"/>
                  </a:lnTo>
                  <a:lnTo>
                    <a:pt x="5036" y="6615"/>
                  </a:lnTo>
                  <a:lnTo>
                    <a:pt x="5069" y="6601"/>
                  </a:lnTo>
                  <a:lnTo>
                    <a:pt x="5101" y="6586"/>
                  </a:lnTo>
                  <a:lnTo>
                    <a:pt x="5133" y="6575"/>
                  </a:lnTo>
                  <a:lnTo>
                    <a:pt x="5168" y="6564"/>
                  </a:lnTo>
                  <a:lnTo>
                    <a:pt x="5202" y="6556"/>
                  </a:lnTo>
                  <a:lnTo>
                    <a:pt x="5237" y="6548"/>
                  </a:lnTo>
                  <a:lnTo>
                    <a:pt x="5271" y="6543"/>
                  </a:lnTo>
                  <a:lnTo>
                    <a:pt x="5308" y="6538"/>
                  </a:lnTo>
                  <a:lnTo>
                    <a:pt x="5344" y="6536"/>
                  </a:lnTo>
                  <a:lnTo>
                    <a:pt x="5381" y="6536"/>
                  </a:lnTo>
                  <a:lnTo>
                    <a:pt x="5419" y="6538"/>
                  </a:lnTo>
                  <a:lnTo>
                    <a:pt x="5456" y="6543"/>
                  </a:lnTo>
                  <a:lnTo>
                    <a:pt x="5495" y="6552"/>
                  </a:lnTo>
                  <a:lnTo>
                    <a:pt x="5764" y="6680"/>
                  </a:lnTo>
                  <a:lnTo>
                    <a:pt x="5740" y="6666"/>
                  </a:lnTo>
                  <a:lnTo>
                    <a:pt x="5719" y="6651"/>
                  </a:lnTo>
                  <a:lnTo>
                    <a:pt x="5697" y="6638"/>
                  </a:lnTo>
                  <a:lnTo>
                    <a:pt x="5675" y="6627"/>
                  </a:lnTo>
                  <a:lnTo>
                    <a:pt x="5652" y="6619"/>
                  </a:lnTo>
                  <a:lnTo>
                    <a:pt x="5630" y="6607"/>
                  </a:lnTo>
                  <a:lnTo>
                    <a:pt x="5606" y="6601"/>
                  </a:lnTo>
                  <a:lnTo>
                    <a:pt x="5583" y="6595"/>
                  </a:lnTo>
                  <a:lnTo>
                    <a:pt x="5561" y="6591"/>
                  </a:lnTo>
                  <a:lnTo>
                    <a:pt x="5537" y="6584"/>
                  </a:lnTo>
                  <a:lnTo>
                    <a:pt x="5516" y="6582"/>
                  </a:lnTo>
                  <a:lnTo>
                    <a:pt x="5490" y="6577"/>
                  </a:lnTo>
                  <a:lnTo>
                    <a:pt x="5468" y="6575"/>
                  </a:lnTo>
                  <a:lnTo>
                    <a:pt x="5446" y="6575"/>
                  </a:lnTo>
                  <a:lnTo>
                    <a:pt x="5421" y="6573"/>
                  </a:lnTo>
                  <a:lnTo>
                    <a:pt x="5397" y="6573"/>
                  </a:lnTo>
                  <a:lnTo>
                    <a:pt x="5351" y="6575"/>
                  </a:lnTo>
                  <a:lnTo>
                    <a:pt x="5304" y="6580"/>
                  </a:lnTo>
                  <a:lnTo>
                    <a:pt x="5251" y="6584"/>
                  </a:lnTo>
                  <a:lnTo>
                    <a:pt x="5204" y="6591"/>
                  </a:lnTo>
                  <a:lnTo>
                    <a:pt x="5154" y="6597"/>
                  </a:lnTo>
                  <a:lnTo>
                    <a:pt x="5105" y="6601"/>
                  </a:lnTo>
                  <a:lnTo>
                    <a:pt x="5053" y="6607"/>
                  </a:lnTo>
                  <a:lnTo>
                    <a:pt x="5002" y="6611"/>
                  </a:lnTo>
                  <a:lnTo>
                    <a:pt x="4969" y="6635"/>
                  </a:lnTo>
                  <a:lnTo>
                    <a:pt x="4937" y="6662"/>
                  </a:lnTo>
                  <a:lnTo>
                    <a:pt x="4905" y="6688"/>
                  </a:lnTo>
                  <a:lnTo>
                    <a:pt x="4872" y="6713"/>
                  </a:lnTo>
                  <a:lnTo>
                    <a:pt x="4842" y="6741"/>
                  </a:lnTo>
                  <a:lnTo>
                    <a:pt x="4812" y="6769"/>
                  </a:lnTo>
                  <a:lnTo>
                    <a:pt x="4783" y="6797"/>
                  </a:lnTo>
                  <a:lnTo>
                    <a:pt x="4754" y="6825"/>
                  </a:lnTo>
                  <a:lnTo>
                    <a:pt x="4726" y="6853"/>
                  </a:lnTo>
                  <a:lnTo>
                    <a:pt x="4698" y="6883"/>
                  </a:lnTo>
                  <a:lnTo>
                    <a:pt x="4672" y="6913"/>
                  </a:lnTo>
                  <a:lnTo>
                    <a:pt x="4647" y="6946"/>
                  </a:lnTo>
                  <a:lnTo>
                    <a:pt x="4623" y="6976"/>
                  </a:lnTo>
                  <a:lnTo>
                    <a:pt x="4599" y="7008"/>
                  </a:lnTo>
                  <a:lnTo>
                    <a:pt x="4578" y="7041"/>
                  </a:lnTo>
                  <a:lnTo>
                    <a:pt x="4558" y="7075"/>
                  </a:lnTo>
                  <a:lnTo>
                    <a:pt x="4539" y="7109"/>
                  </a:lnTo>
                  <a:lnTo>
                    <a:pt x="4522" y="7144"/>
                  </a:lnTo>
                  <a:lnTo>
                    <a:pt x="4507" y="7180"/>
                  </a:lnTo>
                  <a:lnTo>
                    <a:pt x="4491" y="7215"/>
                  </a:lnTo>
                  <a:lnTo>
                    <a:pt x="4479" y="7251"/>
                  </a:lnTo>
                  <a:lnTo>
                    <a:pt x="4467" y="7290"/>
                  </a:lnTo>
                  <a:lnTo>
                    <a:pt x="4459" y="7327"/>
                  </a:lnTo>
                  <a:lnTo>
                    <a:pt x="4453" y="7365"/>
                  </a:lnTo>
                  <a:lnTo>
                    <a:pt x="4448" y="7404"/>
                  </a:lnTo>
                  <a:lnTo>
                    <a:pt x="4444" y="7446"/>
                  </a:lnTo>
                  <a:lnTo>
                    <a:pt x="4444" y="7488"/>
                  </a:lnTo>
                  <a:lnTo>
                    <a:pt x="4446" y="7529"/>
                  </a:lnTo>
                  <a:lnTo>
                    <a:pt x="4448" y="7570"/>
                  </a:lnTo>
                  <a:lnTo>
                    <a:pt x="4455" y="7614"/>
                  </a:lnTo>
                  <a:lnTo>
                    <a:pt x="4463" y="7659"/>
                  </a:lnTo>
                  <a:lnTo>
                    <a:pt x="4475" y="7701"/>
                  </a:lnTo>
                  <a:lnTo>
                    <a:pt x="4517" y="7796"/>
                  </a:lnTo>
                  <a:lnTo>
                    <a:pt x="4560" y="7891"/>
                  </a:lnTo>
                  <a:lnTo>
                    <a:pt x="4601" y="7983"/>
                  </a:lnTo>
                  <a:lnTo>
                    <a:pt x="4643" y="8080"/>
                  </a:lnTo>
                  <a:lnTo>
                    <a:pt x="4683" y="8177"/>
                  </a:lnTo>
                  <a:lnTo>
                    <a:pt x="4720" y="8275"/>
                  </a:lnTo>
                  <a:lnTo>
                    <a:pt x="4759" y="8371"/>
                  </a:lnTo>
                  <a:lnTo>
                    <a:pt x="4793" y="8468"/>
                  </a:lnTo>
                  <a:lnTo>
                    <a:pt x="4827" y="8567"/>
                  </a:lnTo>
                  <a:lnTo>
                    <a:pt x="4862" y="8666"/>
                  </a:lnTo>
                  <a:lnTo>
                    <a:pt x="4894" y="8765"/>
                  </a:lnTo>
                  <a:lnTo>
                    <a:pt x="4927" y="8867"/>
                  </a:lnTo>
                  <a:lnTo>
                    <a:pt x="4957" y="8966"/>
                  </a:lnTo>
                  <a:lnTo>
                    <a:pt x="4986" y="9067"/>
                  </a:lnTo>
                  <a:lnTo>
                    <a:pt x="5014" y="9168"/>
                  </a:lnTo>
                  <a:lnTo>
                    <a:pt x="5040" y="9270"/>
                  </a:lnTo>
                  <a:lnTo>
                    <a:pt x="5069" y="9370"/>
                  </a:lnTo>
                  <a:lnTo>
                    <a:pt x="5093" y="9473"/>
                  </a:lnTo>
                  <a:lnTo>
                    <a:pt x="5116" y="9576"/>
                  </a:lnTo>
                  <a:lnTo>
                    <a:pt x="5140" y="9678"/>
                  </a:lnTo>
                  <a:lnTo>
                    <a:pt x="5162" y="9781"/>
                  </a:lnTo>
                  <a:lnTo>
                    <a:pt x="5180" y="9884"/>
                  </a:lnTo>
                  <a:lnTo>
                    <a:pt x="5202" y="9988"/>
                  </a:lnTo>
                  <a:lnTo>
                    <a:pt x="5219" y="10091"/>
                  </a:lnTo>
                  <a:lnTo>
                    <a:pt x="5239" y="10197"/>
                  </a:lnTo>
                  <a:lnTo>
                    <a:pt x="5253" y="10300"/>
                  </a:lnTo>
                  <a:lnTo>
                    <a:pt x="5269" y="10403"/>
                  </a:lnTo>
                  <a:lnTo>
                    <a:pt x="5284" y="10507"/>
                  </a:lnTo>
                  <a:lnTo>
                    <a:pt x="5299" y="10612"/>
                  </a:lnTo>
                  <a:lnTo>
                    <a:pt x="5310" y="10715"/>
                  </a:lnTo>
                  <a:lnTo>
                    <a:pt x="5320" y="10819"/>
                  </a:lnTo>
                  <a:lnTo>
                    <a:pt x="5331" y="10925"/>
                  </a:lnTo>
                  <a:lnTo>
                    <a:pt x="5269" y="10925"/>
                  </a:lnTo>
                  <a:lnTo>
                    <a:pt x="5245" y="10845"/>
                  </a:lnTo>
                  <a:lnTo>
                    <a:pt x="5221" y="10768"/>
                  </a:lnTo>
                  <a:lnTo>
                    <a:pt x="5200" y="10688"/>
                  </a:lnTo>
                  <a:lnTo>
                    <a:pt x="5178" y="10610"/>
                  </a:lnTo>
                  <a:lnTo>
                    <a:pt x="5162" y="10533"/>
                  </a:lnTo>
                  <a:lnTo>
                    <a:pt x="5144" y="10453"/>
                  </a:lnTo>
                  <a:lnTo>
                    <a:pt x="5127" y="10374"/>
                  </a:lnTo>
                  <a:lnTo>
                    <a:pt x="5109" y="10296"/>
                  </a:lnTo>
                  <a:lnTo>
                    <a:pt x="5051" y="9982"/>
                  </a:lnTo>
                  <a:lnTo>
                    <a:pt x="4996" y="9669"/>
                  </a:lnTo>
                  <a:lnTo>
                    <a:pt x="4980" y="9592"/>
                  </a:lnTo>
                  <a:lnTo>
                    <a:pt x="4965" y="9515"/>
                  </a:lnTo>
                  <a:lnTo>
                    <a:pt x="4948" y="9437"/>
                  </a:lnTo>
                  <a:lnTo>
                    <a:pt x="4931" y="9359"/>
                  </a:lnTo>
                  <a:lnTo>
                    <a:pt x="4911" y="9284"/>
                  </a:lnTo>
                  <a:lnTo>
                    <a:pt x="4894" y="9207"/>
                  </a:lnTo>
                  <a:lnTo>
                    <a:pt x="4872" y="9129"/>
                  </a:lnTo>
                  <a:lnTo>
                    <a:pt x="4851" y="9053"/>
                  </a:lnTo>
                  <a:lnTo>
                    <a:pt x="4830" y="8978"/>
                  </a:lnTo>
                  <a:lnTo>
                    <a:pt x="4803" y="8903"/>
                  </a:lnTo>
                  <a:lnTo>
                    <a:pt x="4777" y="8828"/>
                  </a:lnTo>
                  <a:lnTo>
                    <a:pt x="4748" y="8753"/>
                  </a:lnTo>
                  <a:lnTo>
                    <a:pt x="4718" y="8677"/>
                  </a:lnTo>
                  <a:lnTo>
                    <a:pt x="4685" y="8603"/>
                  </a:lnTo>
                  <a:lnTo>
                    <a:pt x="4651" y="8530"/>
                  </a:lnTo>
                  <a:lnTo>
                    <a:pt x="4612" y="8455"/>
                  </a:lnTo>
                  <a:lnTo>
                    <a:pt x="4603" y="8414"/>
                  </a:lnTo>
                  <a:lnTo>
                    <a:pt x="4595" y="8374"/>
                  </a:lnTo>
                  <a:lnTo>
                    <a:pt x="4584" y="8332"/>
                  </a:lnTo>
                  <a:lnTo>
                    <a:pt x="4574" y="8291"/>
                  </a:lnTo>
                  <a:lnTo>
                    <a:pt x="4560" y="8253"/>
                  </a:lnTo>
                  <a:lnTo>
                    <a:pt x="4550" y="8214"/>
                  </a:lnTo>
                  <a:lnTo>
                    <a:pt x="4534" y="8175"/>
                  </a:lnTo>
                  <a:lnTo>
                    <a:pt x="4522" y="8135"/>
                  </a:lnTo>
                  <a:lnTo>
                    <a:pt x="4507" y="8096"/>
                  </a:lnTo>
                  <a:lnTo>
                    <a:pt x="4489" y="8056"/>
                  </a:lnTo>
                  <a:lnTo>
                    <a:pt x="4475" y="8018"/>
                  </a:lnTo>
                  <a:lnTo>
                    <a:pt x="4455" y="7981"/>
                  </a:lnTo>
                  <a:lnTo>
                    <a:pt x="4420" y="7906"/>
                  </a:lnTo>
                  <a:lnTo>
                    <a:pt x="4384" y="7833"/>
                  </a:lnTo>
                  <a:lnTo>
                    <a:pt x="4307" y="7685"/>
                  </a:lnTo>
                  <a:lnTo>
                    <a:pt x="4226" y="7537"/>
                  </a:lnTo>
                  <a:lnTo>
                    <a:pt x="4187" y="7464"/>
                  </a:lnTo>
                  <a:lnTo>
                    <a:pt x="4151" y="7391"/>
                  </a:lnTo>
                  <a:lnTo>
                    <a:pt x="4134" y="7355"/>
                  </a:lnTo>
                  <a:lnTo>
                    <a:pt x="4116" y="7318"/>
                  </a:lnTo>
                  <a:lnTo>
                    <a:pt x="4100" y="7280"/>
                  </a:lnTo>
                  <a:lnTo>
                    <a:pt x="4082" y="7243"/>
                  </a:lnTo>
                  <a:lnTo>
                    <a:pt x="4074" y="7209"/>
                  </a:lnTo>
                  <a:lnTo>
                    <a:pt x="4061" y="7176"/>
                  </a:lnTo>
                  <a:lnTo>
                    <a:pt x="4048" y="7142"/>
                  </a:lnTo>
                  <a:lnTo>
                    <a:pt x="4035" y="7109"/>
                  </a:lnTo>
                  <a:lnTo>
                    <a:pt x="4023" y="7075"/>
                  </a:lnTo>
                  <a:lnTo>
                    <a:pt x="4007" y="7043"/>
                  </a:lnTo>
                  <a:lnTo>
                    <a:pt x="3994" y="7010"/>
                  </a:lnTo>
                  <a:lnTo>
                    <a:pt x="3979" y="6980"/>
                  </a:lnTo>
                  <a:lnTo>
                    <a:pt x="3946" y="6915"/>
                  </a:lnTo>
                  <a:lnTo>
                    <a:pt x="3912" y="6853"/>
                  </a:lnTo>
                  <a:lnTo>
                    <a:pt x="3877" y="6791"/>
                  </a:lnTo>
                  <a:lnTo>
                    <a:pt x="3843" y="6728"/>
                  </a:lnTo>
                  <a:lnTo>
                    <a:pt x="3806" y="6668"/>
                  </a:lnTo>
                  <a:lnTo>
                    <a:pt x="3768" y="6607"/>
                  </a:lnTo>
                  <a:lnTo>
                    <a:pt x="3729" y="6548"/>
                  </a:lnTo>
                  <a:lnTo>
                    <a:pt x="3688" y="6489"/>
                  </a:lnTo>
                  <a:lnTo>
                    <a:pt x="3606" y="6371"/>
                  </a:lnTo>
                  <a:lnTo>
                    <a:pt x="3520" y="6254"/>
                  </a:lnTo>
                  <a:lnTo>
                    <a:pt x="3589" y="6254"/>
                  </a:lnTo>
                  <a:lnTo>
                    <a:pt x="3589" y="6192"/>
                  </a:lnTo>
                  <a:lnTo>
                    <a:pt x="3587" y="6130"/>
                  </a:lnTo>
                  <a:lnTo>
                    <a:pt x="3583" y="6065"/>
                  </a:lnTo>
                  <a:lnTo>
                    <a:pt x="3577" y="6003"/>
                  </a:lnTo>
                  <a:lnTo>
                    <a:pt x="3567" y="5942"/>
                  </a:lnTo>
                  <a:lnTo>
                    <a:pt x="3557" y="5880"/>
                  </a:lnTo>
                  <a:lnTo>
                    <a:pt x="3546" y="5817"/>
                  </a:lnTo>
                  <a:lnTo>
                    <a:pt x="3531" y="5755"/>
                  </a:lnTo>
                  <a:lnTo>
                    <a:pt x="3518" y="5695"/>
                  </a:lnTo>
                  <a:lnTo>
                    <a:pt x="3501" y="5634"/>
                  </a:lnTo>
                  <a:lnTo>
                    <a:pt x="3484" y="5574"/>
                  </a:lnTo>
                  <a:lnTo>
                    <a:pt x="3464" y="5516"/>
                  </a:lnTo>
                  <a:lnTo>
                    <a:pt x="3443" y="5456"/>
                  </a:lnTo>
                  <a:lnTo>
                    <a:pt x="3421" y="5395"/>
                  </a:lnTo>
                  <a:lnTo>
                    <a:pt x="3400" y="5338"/>
                  </a:lnTo>
                  <a:lnTo>
                    <a:pt x="3376" y="5279"/>
                  </a:lnTo>
                  <a:lnTo>
                    <a:pt x="3350" y="5221"/>
                  </a:lnTo>
                  <a:lnTo>
                    <a:pt x="3324" y="5165"/>
                  </a:lnTo>
                  <a:lnTo>
                    <a:pt x="3297" y="5109"/>
                  </a:lnTo>
                  <a:lnTo>
                    <a:pt x="3271" y="5051"/>
                  </a:lnTo>
                  <a:lnTo>
                    <a:pt x="3241" y="4995"/>
                  </a:lnTo>
                  <a:lnTo>
                    <a:pt x="3210" y="4939"/>
                  </a:lnTo>
                  <a:lnTo>
                    <a:pt x="3180" y="4885"/>
                  </a:lnTo>
                  <a:lnTo>
                    <a:pt x="3150" y="4831"/>
                  </a:lnTo>
                  <a:lnTo>
                    <a:pt x="3119" y="4775"/>
                  </a:lnTo>
                  <a:lnTo>
                    <a:pt x="3090" y="4722"/>
                  </a:lnTo>
                  <a:lnTo>
                    <a:pt x="3058" y="4667"/>
                  </a:lnTo>
                  <a:lnTo>
                    <a:pt x="3026" y="4616"/>
                  </a:lnTo>
                  <a:lnTo>
                    <a:pt x="2963" y="4513"/>
                  </a:lnTo>
                  <a:lnTo>
                    <a:pt x="2898" y="4412"/>
                  </a:lnTo>
                  <a:lnTo>
                    <a:pt x="2920" y="4291"/>
                  </a:lnTo>
                  <a:lnTo>
                    <a:pt x="2939" y="4173"/>
                  </a:lnTo>
                  <a:lnTo>
                    <a:pt x="2957" y="4051"/>
                  </a:lnTo>
                  <a:lnTo>
                    <a:pt x="2971" y="3931"/>
                  </a:lnTo>
                  <a:lnTo>
                    <a:pt x="2982" y="3810"/>
                  </a:lnTo>
                  <a:lnTo>
                    <a:pt x="2991" y="3690"/>
                  </a:lnTo>
                  <a:lnTo>
                    <a:pt x="2997" y="3567"/>
                  </a:lnTo>
                  <a:lnTo>
                    <a:pt x="3002" y="3449"/>
                  </a:lnTo>
                  <a:lnTo>
                    <a:pt x="3002" y="3326"/>
                  </a:lnTo>
                  <a:lnTo>
                    <a:pt x="2999" y="3208"/>
                  </a:lnTo>
                  <a:lnTo>
                    <a:pt x="2995" y="3087"/>
                  </a:lnTo>
                  <a:lnTo>
                    <a:pt x="2987" y="2969"/>
                  </a:lnTo>
                  <a:lnTo>
                    <a:pt x="2975" y="2850"/>
                  </a:lnTo>
                  <a:lnTo>
                    <a:pt x="2965" y="2734"/>
                  </a:lnTo>
                  <a:lnTo>
                    <a:pt x="2947" y="2616"/>
                  </a:lnTo>
                  <a:lnTo>
                    <a:pt x="2928" y="2497"/>
                  </a:lnTo>
                  <a:lnTo>
                    <a:pt x="2906" y="2383"/>
                  </a:lnTo>
                  <a:lnTo>
                    <a:pt x="2880" y="2267"/>
                  </a:lnTo>
                  <a:lnTo>
                    <a:pt x="2855" y="2152"/>
                  </a:lnTo>
                  <a:lnTo>
                    <a:pt x="2825" y="2043"/>
                  </a:lnTo>
                  <a:lnTo>
                    <a:pt x="2793" y="1929"/>
                  </a:lnTo>
                  <a:lnTo>
                    <a:pt x="2756" y="1819"/>
                  </a:lnTo>
                  <a:lnTo>
                    <a:pt x="2718" y="1709"/>
                  </a:lnTo>
                  <a:lnTo>
                    <a:pt x="2677" y="1601"/>
                  </a:lnTo>
                  <a:lnTo>
                    <a:pt x="2631" y="1494"/>
                  </a:lnTo>
                  <a:lnTo>
                    <a:pt x="2584" y="1390"/>
                  </a:lnTo>
                  <a:lnTo>
                    <a:pt x="2534" y="1287"/>
                  </a:lnTo>
                  <a:lnTo>
                    <a:pt x="2481" y="1184"/>
                  </a:lnTo>
                  <a:lnTo>
                    <a:pt x="2424" y="1084"/>
                  </a:lnTo>
                  <a:lnTo>
                    <a:pt x="2367" y="985"/>
                  </a:lnTo>
                  <a:lnTo>
                    <a:pt x="2304" y="889"/>
                  </a:lnTo>
                  <a:lnTo>
                    <a:pt x="2239" y="794"/>
                  </a:lnTo>
                  <a:lnTo>
                    <a:pt x="2199" y="751"/>
                  </a:lnTo>
                  <a:lnTo>
                    <a:pt x="2155" y="712"/>
                  </a:lnTo>
                  <a:lnTo>
                    <a:pt x="2110" y="675"/>
                  </a:lnTo>
                  <a:lnTo>
                    <a:pt x="2065" y="641"/>
                  </a:lnTo>
                  <a:lnTo>
                    <a:pt x="2015" y="611"/>
                  </a:lnTo>
                  <a:lnTo>
                    <a:pt x="1966" y="585"/>
                  </a:lnTo>
                  <a:lnTo>
                    <a:pt x="1914" y="561"/>
                  </a:lnTo>
                  <a:lnTo>
                    <a:pt x="1860" y="537"/>
                  </a:lnTo>
                  <a:lnTo>
                    <a:pt x="1804" y="518"/>
                  </a:lnTo>
                  <a:lnTo>
                    <a:pt x="1749" y="501"/>
                  </a:lnTo>
                  <a:lnTo>
                    <a:pt x="1690" y="486"/>
                  </a:lnTo>
                  <a:lnTo>
                    <a:pt x="1632" y="474"/>
                  </a:lnTo>
                  <a:lnTo>
                    <a:pt x="1572" y="462"/>
                  </a:lnTo>
                  <a:lnTo>
                    <a:pt x="1510" y="454"/>
                  </a:lnTo>
                  <a:lnTo>
                    <a:pt x="1447" y="445"/>
                  </a:lnTo>
                  <a:lnTo>
                    <a:pt x="1384" y="439"/>
                  </a:lnTo>
                  <a:lnTo>
                    <a:pt x="1322" y="434"/>
                  </a:lnTo>
                  <a:lnTo>
                    <a:pt x="1257" y="432"/>
                  </a:lnTo>
                  <a:lnTo>
                    <a:pt x="1193" y="430"/>
                  </a:lnTo>
                  <a:lnTo>
                    <a:pt x="1129" y="428"/>
                  </a:lnTo>
                  <a:lnTo>
                    <a:pt x="1064" y="430"/>
                  </a:lnTo>
                  <a:lnTo>
                    <a:pt x="999" y="430"/>
                  </a:lnTo>
                  <a:lnTo>
                    <a:pt x="932" y="432"/>
                  </a:lnTo>
                  <a:lnTo>
                    <a:pt x="868" y="434"/>
                  </a:lnTo>
                  <a:lnTo>
                    <a:pt x="610" y="450"/>
                  </a:lnTo>
                  <a:lnTo>
                    <a:pt x="361" y="464"/>
                  </a:lnTo>
                  <a:lnTo>
                    <a:pt x="332" y="466"/>
                  </a:lnTo>
                  <a:lnTo>
                    <a:pt x="304" y="470"/>
                  </a:lnTo>
                  <a:lnTo>
                    <a:pt x="278" y="478"/>
                  </a:lnTo>
                  <a:lnTo>
                    <a:pt x="254" y="486"/>
                  </a:lnTo>
                  <a:lnTo>
                    <a:pt x="235" y="492"/>
                  </a:lnTo>
                  <a:lnTo>
                    <a:pt x="215" y="505"/>
                  </a:lnTo>
                  <a:lnTo>
                    <a:pt x="198" y="518"/>
                  </a:lnTo>
                  <a:lnTo>
                    <a:pt x="183" y="531"/>
                  </a:lnTo>
                  <a:lnTo>
                    <a:pt x="170" y="547"/>
                  </a:lnTo>
                  <a:lnTo>
                    <a:pt x="158" y="561"/>
                  </a:lnTo>
                  <a:lnTo>
                    <a:pt x="148" y="579"/>
                  </a:lnTo>
                  <a:lnTo>
                    <a:pt x="140" y="596"/>
                  </a:lnTo>
                  <a:lnTo>
                    <a:pt x="134" y="618"/>
                  </a:lnTo>
                  <a:lnTo>
                    <a:pt x="127" y="636"/>
                  </a:lnTo>
                  <a:lnTo>
                    <a:pt x="123" y="658"/>
                  </a:lnTo>
                  <a:lnTo>
                    <a:pt x="118" y="680"/>
                  </a:lnTo>
                  <a:lnTo>
                    <a:pt x="116" y="701"/>
                  </a:lnTo>
                  <a:lnTo>
                    <a:pt x="114" y="725"/>
                  </a:lnTo>
                  <a:lnTo>
                    <a:pt x="114" y="749"/>
                  </a:lnTo>
                  <a:lnTo>
                    <a:pt x="114" y="772"/>
                  </a:lnTo>
                  <a:lnTo>
                    <a:pt x="116" y="820"/>
                  </a:lnTo>
                  <a:lnTo>
                    <a:pt x="120" y="869"/>
                  </a:lnTo>
                  <a:lnTo>
                    <a:pt x="125" y="916"/>
                  </a:lnTo>
                  <a:lnTo>
                    <a:pt x="129" y="964"/>
                  </a:lnTo>
                  <a:lnTo>
                    <a:pt x="132" y="1011"/>
                  </a:lnTo>
                  <a:lnTo>
                    <a:pt x="136" y="1054"/>
                  </a:lnTo>
                  <a:lnTo>
                    <a:pt x="150" y="1192"/>
                  </a:lnTo>
                  <a:lnTo>
                    <a:pt x="168" y="1332"/>
                  </a:lnTo>
                  <a:lnTo>
                    <a:pt x="189" y="1470"/>
                  </a:lnTo>
                  <a:lnTo>
                    <a:pt x="209" y="1605"/>
                  </a:lnTo>
                  <a:lnTo>
                    <a:pt x="231" y="1743"/>
                  </a:lnTo>
                  <a:lnTo>
                    <a:pt x="254" y="1879"/>
                  </a:lnTo>
                  <a:lnTo>
                    <a:pt x="278" y="2015"/>
                  </a:lnTo>
                  <a:lnTo>
                    <a:pt x="304" y="2150"/>
                  </a:lnTo>
                  <a:lnTo>
                    <a:pt x="330" y="2286"/>
                  </a:lnTo>
                  <a:lnTo>
                    <a:pt x="357" y="2422"/>
                  </a:lnTo>
                  <a:lnTo>
                    <a:pt x="383" y="2555"/>
                  </a:lnTo>
                  <a:lnTo>
                    <a:pt x="413" y="2689"/>
                  </a:lnTo>
                  <a:lnTo>
                    <a:pt x="472" y="2955"/>
                  </a:lnTo>
                  <a:lnTo>
                    <a:pt x="531" y="3223"/>
                  </a:lnTo>
                  <a:lnTo>
                    <a:pt x="657" y="3757"/>
                  </a:lnTo>
                  <a:lnTo>
                    <a:pt x="778" y="4286"/>
                  </a:lnTo>
                  <a:lnTo>
                    <a:pt x="805" y="4422"/>
                  </a:lnTo>
                  <a:lnTo>
                    <a:pt x="833" y="4554"/>
                  </a:lnTo>
                  <a:lnTo>
                    <a:pt x="863" y="4689"/>
                  </a:lnTo>
                  <a:lnTo>
                    <a:pt x="892" y="4823"/>
                  </a:lnTo>
                  <a:lnTo>
                    <a:pt x="918" y="4959"/>
                  </a:lnTo>
                  <a:lnTo>
                    <a:pt x="943" y="5093"/>
                  </a:lnTo>
                  <a:lnTo>
                    <a:pt x="967" y="5227"/>
                  </a:lnTo>
                  <a:lnTo>
                    <a:pt x="993" y="5363"/>
                  </a:lnTo>
                  <a:lnTo>
                    <a:pt x="1031" y="5549"/>
                  </a:lnTo>
                  <a:lnTo>
                    <a:pt x="1072" y="5731"/>
                  </a:lnTo>
                  <a:lnTo>
                    <a:pt x="1113" y="5912"/>
                  </a:lnTo>
                  <a:lnTo>
                    <a:pt x="1157" y="6090"/>
                  </a:lnTo>
                  <a:lnTo>
                    <a:pt x="1200" y="6272"/>
                  </a:lnTo>
                  <a:lnTo>
                    <a:pt x="1242" y="6449"/>
                  </a:lnTo>
                  <a:lnTo>
                    <a:pt x="1285" y="6625"/>
                  </a:lnTo>
                  <a:lnTo>
                    <a:pt x="1331" y="6801"/>
                  </a:lnTo>
                  <a:lnTo>
                    <a:pt x="1374" y="6974"/>
                  </a:lnTo>
                  <a:lnTo>
                    <a:pt x="1419" y="7148"/>
                  </a:lnTo>
                  <a:lnTo>
                    <a:pt x="1466" y="7320"/>
                  </a:lnTo>
                  <a:lnTo>
                    <a:pt x="1514" y="7493"/>
                  </a:lnTo>
                  <a:lnTo>
                    <a:pt x="1561" y="7665"/>
                  </a:lnTo>
                  <a:lnTo>
                    <a:pt x="1609" y="7835"/>
                  </a:lnTo>
                  <a:lnTo>
                    <a:pt x="1658" y="8005"/>
                  </a:lnTo>
                  <a:lnTo>
                    <a:pt x="1705" y="8175"/>
                  </a:lnTo>
                  <a:lnTo>
                    <a:pt x="1755" y="8346"/>
                  </a:lnTo>
                  <a:lnTo>
                    <a:pt x="1804" y="8516"/>
                  </a:lnTo>
                  <a:lnTo>
                    <a:pt x="1856" y="8684"/>
                  </a:lnTo>
                  <a:lnTo>
                    <a:pt x="1907" y="8853"/>
                  </a:lnTo>
                  <a:lnTo>
                    <a:pt x="2011" y="9193"/>
                  </a:lnTo>
                  <a:lnTo>
                    <a:pt x="2118" y="9534"/>
                  </a:lnTo>
                  <a:lnTo>
                    <a:pt x="2229" y="9878"/>
                  </a:lnTo>
                  <a:lnTo>
                    <a:pt x="2339" y="10225"/>
                  </a:lnTo>
                  <a:lnTo>
                    <a:pt x="2452" y="10571"/>
                  </a:lnTo>
                  <a:lnTo>
                    <a:pt x="2568" y="10925"/>
                  </a:lnTo>
                  <a:lnTo>
                    <a:pt x="2541" y="10888"/>
                  </a:lnTo>
                  <a:lnTo>
                    <a:pt x="2515" y="10851"/>
                  </a:lnTo>
                  <a:lnTo>
                    <a:pt x="2491" y="10813"/>
                  </a:lnTo>
                  <a:lnTo>
                    <a:pt x="2467" y="10776"/>
                  </a:lnTo>
                  <a:lnTo>
                    <a:pt x="2446" y="10737"/>
                  </a:lnTo>
                  <a:lnTo>
                    <a:pt x="2424" y="10697"/>
                  </a:lnTo>
                  <a:lnTo>
                    <a:pt x="2405" y="10656"/>
                  </a:lnTo>
                  <a:lnTo>
                    <a:pt x="2386" y="10615"/>
                  </a:lnTo>
                  <a:lnTo>
                    <a:pt x="2369" y="10571"/>
                  </a:lnTo>
                  <a:lnTo>
                    <a:pt x="2349" y="10531"/>
                  </a:lnTo>
                  <a:lnTo>
                    <a:pt x="2334" y="10488"/>
                  </a:lnTo>
                  <a:lnTo>
                    <a:pt x="2317" y="10443"/>
                  </a:lnTo>
                  <a:lnTo>
                    <a:pt x="2302" y="10399"/>
                  </a:lnTo>
                  <a:lnTo>
                    <a:pt x="2286" y="10356"/>
                  </a:lnTo>
                  <a:lnTo>
                    <a:pt x="2274" y="10311"/>
                  </a:lnTo>
                  <a:lnTo>
                    <a:pt x="2258" y="10266"/>
                  </a:lnTo>
                  <a:lnTo>
                    <a:pt x="2205" y="10085"/>
                  </a:lnTo>
                  <a:lnTo>
                    <a:pt x="2153" y="9902"/>
                  </a:lnTo>
                  <a:lnTo>
                    <a:pt x="2128" y="9811"/>
                  </a:lnTo>
                  <a:lnTo>
                    <a:pt x="2102" y="9722"/>
                  </a:lnTo>
                  <a:lnTo>
                    <a:pt x="2086" y="9678"/>
                  </a:lnTo>
                  <a:lnTo>
                    <a:pt x="2071" y="9633"/>
                  </a:lnTo>
                  <a:lnTo>
                    <a:pt x="2057" y="9590"/>
                  </a:lnTo>
                  <a:lnTo>
                    <a:pt x="2041" y="9547"/>
                  </a:lnTo>
                  <a:lnTo>
                    <a:pt x="1960" y="9278"/>
                  </a:lnTo>
                  <a:lnTo>
                    <a:pt x="1877" y="9006"/>
                  </a:lnTo>
                  <a:lnTo>
                    <a:pt x="1798" y="8735"/>
                  </a:lnTo>
                  <a:lnTo>
                    <a:pt x="1718" y="8464"/>
                  </a:lnTo>
                  <a:lnTo>
                    <a:pt x="1641" y="8192"/>
                  </a:lnTo>
                  <a:lnTo>
                    <a:pt x="1563" y="7921"/>
                  </a:lnTo>
                  <a:lnTo>
                    <a:pt x="1488" y="7648"/>
                  </a:lnTo>
                  <a:lnTo>
                    <a:pt x="1413" y="7375"/>
                  </a:lnTo>
                  <a:lnTo>
                    <a:pt x="1339" y="7101"/>
                  </a:lnTo>
                  <a:lnTo>
                    <a:pt x="1266" y="6828"/>
                  </a:lnTo>
                  <a:lnTo>
                    <a:pt x="1195" y="6552"/>
                  </a:lnTo>
                  <a:lnTo>
                    <a:pt x="1124" y="6276"/>
                  </a:lnTo>
                  <a:lnTo>
                    <a:pt x="1055" y="6001"/>
                  </a:lnTo>
                  <a:lnTo>
                    <a:pt x="989" y="5725"/>
                  </a:lnTo>
                  <a:lnTo>
                    <a:pt x="922" y="5449"/>
                  </a:lnTo>
                  <a:lnTo>
                    <a:pt x="857" y="5172"/>
                  </a:lnTo>
                  <a:lnTo>
                    <a:pt x="792" y="4894"/>
                  </a:lnTo>
                  <a:lnTo>
                    <a:pt x="728" y="4616"/>
                  </a:lnTo>
                  <a:lnTo>
                    <a:pt x="667" y="4339"/>
                  </a:lnTo>
                  <a:lnTo>
                    <a:pt x="608" y="4061"/>
                  </a:lnTo>
                  <a:lnTo>
                    <a:pt x="549" y="3782"/>
                  </a:lnTo>
                  <a:lnTo>
                    <a:pt x="491" y="3502"/>
                  </a:lnTo>
                  <a:lnTo>
                    <a:pt x="435" y="3223"/>
                  </a:lnTo>
                  <a:lnTo>
                    <a:pt x="381" y="2943"/>
                  </a:lnTo>
                  <a:lnTo>
                    <a:pt x="330" y="2663"/>
                  </a:lnTo>
                  <a:lnTo>
                    <a:pt x="278" y="2383"/>
                  </a:lnTo>
                  <a:lnTo>
                    <a:pt x="229" y="2101"/>
                  </a:lnTo>
                  <a:lnTo>
                    <a:pt x="181" y="1819"/>
                  </a:lnTo>
                  <a:lnTo>
                    <a:pt x="134" y="1536"/>
                  </a:lnTo>
                  <a:lnTo>
                    <a:pt x="89" y="1255"/>
                  </a:lnTo>
                  <a:lnTo>
                    <a:pt x="45" y="973"/>
                  </a:lnTo>
                  <a:lnTo>
                    <a:pt x="4" y="693"/>
                  </a:lnTo>
                  <a:lnTo>
                    <a:pt x="2" y="658"/>
                  </a:lnTo>
                  <a:lnTo>
                    <a:pt x="0" y="630"/>
                  </a:lnTo>
                  <a:lnTo>
                    <a:pt x="2" y="604"/>
                  </a:lnTo>
                  <a:lnTo>
                    <a:pt x="4" y="583"/>
                  </a:lnTo>
                  <a:lnTo>
                    <a:pt x="10" y="563"/>
                  </a:lnTo>
                  <a:lnTo>
                    <a:pt x="17" y="549"/>
                  </a:lnTo>
                  <a:lnTo>
                    <a:pt x="26" y="533"/>
                  </a:lnTo>
                  <a:lnTo>
                    <a:pt x="34" y="523"/>
                  </a:lnTo>
                  <a:lnTo>
                    <a:pt x="45" y="512"/>
                  </a:lnTo>
                  <a:lnTo>
                    <a:pt x="58" y="505"/>
                  </a:lnTo>
                  <a:lnTo>
                    <a:pt x="69" y="499"/>
                  </a:lnTo>
                  <a:lnTo>
                    <a:pt x="84" y="492"/>
                  </a:lnTo>
                  <a:lnTo>
                    <a:pt x="99" y="490"/>
                  </a:lnTo>
                  <a:lnTo>
                    <a:pt x="116" y="488"/>
                  </a:lnTo>
                  <a:lnTo>
                    <a:pt x="134" y="486"/>
                  </a:lnTo>
                  <a:lnTo>
                    <a:pt x="148" y="484"/>
                  </a:lnTo>
                  <a:lnTo>
                    <a:pt x="187" y="484"/>
                  </a:lnTo>
                  <a:lnTo>
                    <a:pt x="223" y="484"/>
                  </a:lnTo>
                  <a:lnTo>
                    <a:pt x="243" y="482"/>
                  </a:lnTo>
                  <a:lnTo>
                    <a:pt x="263" y="482"/>
                  </a:lnTo>
                  <a:lnTo>
                    <a:pt x="280" y="480"/>
                  </a:lnTo>
                  <a:lnTo>
                    <a:pt x="300" y="476"/>
                  </a:lnTo>
                  <a:lnTo>
                    <a:pt x="316" y="470"/>
                  </a:lnTo>
                  <a:lnTo>
                    <a:pt x="336" y="466"/>
                  </a:lnTo>
                  <a:lnTo>
                    <a:pt x="353" y="460"/>
                  </a:lnTo>
                  <a:lnTo>
                    <a:pt x="371" y="452"/>
                  </a:lnTo>
                  <a:lnTo>
                    <a:pt x="385" y="441"/>
                  </a:lnTo>
                  <a:lnTo>
                    <a:pt x="403" y="428"/>
                  </a:lnTo>
                  <a:lnTo>
                    <a:pt x="416" y="415"/>
                  </a:lnTo>
                  <a:lnTo>
                    <a:pt x="428" y="395"/>
                  </a:lnTo>
                  <a:lnTo>
                    <a:pt x="491" y="389"/>
                  </a:lnTo>
                  <a:lnTo>
                    <a:pt x="555" y="383"/>
                  </a:lnTo>
                  <a:lnTo>
                    <a:pt x="620" y="377"/>
                  </a:lnTo>
                  <a:lnTo>
                    <a:pt x="685" y="370"/>
                  </a:lnTo>
                  <a:lnTo>
                    <a:pt x="748" y="367"/>
                  </a:lnTo>
                  <a:lnTo>
                    <a:pt x="812" y="363"/>
                  </a:lnTo>
                  <a:lnTo>
                    <a:pt x="878" y="361"/>
                  </a:lnTo>
                  <a:lnTo>
                    <a:pt x="943" y="361"/>
                  </a:lnTo>
                  <a:lnTo>
                    <a:pt x="1010" y="361"/>
                  </a:lnTo>
                  <a:lnTo>
                    <a:pt x="1074" y="363"/>
                  </a:lnTo>
                  <a:lnTo>
                    <a:pt x="1141" y="365"/>
                  </a:lnTo>
                  <a:lnTo>
                    <a:pt x="1208" y="370"/>
                  </a:lnTo>
                  <a:lnTo>
                    <a:pt x="1275" y="374"/>
                  </a:lnTo>
                  <a:lnTo>
                    <a:pt x="1339" y="381"/>
                  </a:lnTo>
                  <a:lnTo>
                    <a:pt x="1404" y="389"/>
                  </a:lnTo>
                  <a:lnTo>
                    <a:pt x="1471" y="395"/>
                  </a:lnTo>
                  <a:lnTo>
                    <a:pt x="1535" y="407"/>
                  </a:lnTo>
                  <a:lnTo>
                    <a:pt x="1599" y="417"/>
                  </a:lnTo>
                  <a:lnTo>
                    <a:pt x="1664" y="430"/>
                  </a:lnTo>
                  <a:lnTo>
                    <a:pt x="1727" y="445"/>
                  </a:lnTo>
                  <a:lnTo>
                    <a:pt x="1792" y="458"/>
                  </a:lnTo>
                  <a:lnTo>
                    <a:pt x="1854" y="476"/>
                  </a:lnTo>
                  <a:lnTo>
                    <a:pt x="1917" y="494"/>
                  </a:lnTo>
                  <a:lnTo>
                    <a:pt x="1978" y="514"/>
                  </a:lnTo>
                  <a:lnTo>
                    <a:pt x="2039" y="533"/>
                  </a:lnTo>
                  <a:lnTo>
                    <a:pt x="2099" y="557"/>
                  </a:lnTo>
                  <a:lnTo>
                    <a:pt x="2158" y="581"/>
                  </a:lnTo>
                  <a:lnTo>
                    <a:pt x="2215" y="606"/>
                  </a:lnTo>
                  <a:lnTo>
                    <a:pt x="2274" y="632"/>
                  </a:lnTo>
                  <a:lnTo>
                    <a:pt x="2330" y="663"/>
                  </a:lnTo>
                  <a:lnTo>
                    <a:pt x="2383" y="695"/>
                  </a:lnTo>
                  <a:lnTo>
                    <a:pt x="2438" y="725"/>
                  </a:lnTo>
                  <a:lnTo>
                    <a:pt x="2476" y="798"/>
                  </a:lnTo>
                  <a:lnTo>
                    <a:pt x="2513" y="869"/>
                  </a:lnTo>
                  <a:lnTo>
                    <a:pt x="2547" y="942"/>
                  </a:lnTo>
                  <a:lnTo>
                    <a:pt x="2580" y="1013"/>
                  </a:lnTo>
                  <a:lnTo>
                    <a:pt x="2612" y="1089"/>
                  </a:lnTo>
                  <a:lnTo>
                    <a:pt x="2642" y="1165"/>
                  </a:lnTo>
                  <a:lnTo>
                    <a:pt x="2670" y="1240"/>
                  </a:lnTo>
                  <a:lnTo>
                    <a:pt x="2698" y="1315"/>
                  </a:lnTo>
                  <a:lnTo>
                    <a:pt x="2726" y="1390"/>
                  </a:lnTo>
                  <a:lnTo>
                    <a:pt x="2750" y="1468"/>
                  </a:lnTo>
                  <a:lnTo>
                    <a:pt x="2773" y="1546"/>
                  </a:lnTo>
                  <a:lnTo>
                    <a:pt x="2797" y="1621"/>
                  </a:lnTo>
                  <a:lnTo>
                    <a:pt x="2819" y="1700"/>
                  </a:lnTo>
                  <a:lnTo>
                    <a:pt x="2838" y="1778"/>
                  </a:lnTo>
                  <a:lnTo>
                    <a:pt x="2860" y="1856"/>
                  </a:lnTo>
                  <a:lnTo>
                    <a:pt x="2876" y="1935"/>
                  </a:lnTo>
                  <a:lnTo>
                    <a:pt x="2896" y="2012"/>
                  </a:lnTo>
                  <a:lnTo>
                    <a:pt x="2913" y="2095"/>
                  </a:lnTo>
                  <a:lnTo>
                    <a:pt x="2931" y="2174"/>
                  </a:lnTo>
                  <a:lnTo>
                    <a:pt x="2945" y="2254"/>
                  </a:lnTo>
                  <a:lnTo>
                    <a:pt x="2961" y="2333"/>
                  </a:lnTo>
                  <a:lnTo>
                    <a:pt x="2975" y="2415"/>
                  </a:lnTo>
                  <a:lnTo>
                    <a:pt x="2989" y="2495"/>
                  </a:lnTo>
                  <a:lnTo>
                    <a:pt x="3004" y="2577"/>
                  </a:lnTo>
                  <a:lnTo>
                    <a:pt x="3028" y="2738"/>
                  </a:lnTo>
                  <a:lnTo>
                    <a:pt x="3051" y="2902"/>
                  </a:lnTo>
                  <a:lnTo>
                    <a:pt x="3075" y="3066"/>
                  </a:lnTo>
                  <a:lnTo>
                    <a:pt x="3097" y="3227"/>
                  </a:lnTo>
                  <a:lnTo>
                    <a:pt x="3101" y="3268"/>
                  </a:lnTo>
                  <a:lnTo>
                    <a:pt x="3105" y="3309"/>
                  </a:lnTo>
                  <a:lnTo>
                    <a:pt x="3107" y="3348"/>
                  </a:lnTo>
                  <a:lnTo>
                    <a:pt x="3107" y="3389"/>
                  </a:lnTo>
                  <a:lnTo>
                    <a:pt x="3107" y="3427"/>
                  </a:lnTo>
                  <a:lnTo>
                    <a:pt x="3107" y="3466"/>
                  </a:lnTo>
                  <a:lnTo>
                    <a:pt x="3107" y="3504"/>
                  </a:lnTo>
                  <a:lnTo>
                    <a:pt x="3105" y="3541"/>
                  </a:lnTo>
                  <a:lnTo>
                    <a:pt x="3103" y="3581"/>
                  </a:lnTo>
                  <a:lnTo>
                    <a:pt x="3099" y="3617"/>
                  </a:lnTo>
                  <a:lnTo>
                    <a:pt x="3094" y="3654"/>
                  </a:lnTo>
                  <a:lnTo>
                    <a:pt x="3090" y="3690"/>
                  </a:lnTo>
                  <a:lnTo>
                    <a:pt x="3079" y="3765"/>
                  </a:lnTo>
                  <a:lnTo>
                    <a:pt x="3068" y="3836"/>
                  </a:lnTo>
                  <a:lnTo>
                    <a:pt x="3040" y="3978"/>
                  </a:lnTo>
                  <a:lnTo>
                    <a:pt x="3012" y="4122"/>
                  </a:lnTo>
                  <a:lnTo>
                    <a:pt x="2999" y="4193"/>
                  </a:lnTo>
                  <a:lnTo>
                    <a:pt x="2987" y="4264"/>
                  </a:lnTo>
                  <a:lnTo>
                    <a:pt x="2980" y="4299"/>
                  </a:lnTo>
                  <a:lnTo>
                    <a:pt x="2975" y="4336"/>
                  </a:lnTo>
                  <a:lnTo>
                    <a:pt x="2969" y="4375"/>
                  </a:lnTo>
                  <a:lnTo>
                    <a:pt x="2967" y="4412"/>
                  </a:lnTo>
                  <a:lnTo>
                    <a:pt x="2999" y="4459"/>
                  </a:lnTo>
                  <a:lnTo>
                    <a:pt x="3032" y="4504"/>
                  </a:lnTo>
                  <a:lnTo>
                    <a:pt x="3064" y="4549"/>
                  </a:lnTo>
                  <a:lnTo>
                    <a:pt x="3097" y="4596"/>
                  </a:lnTo>
                  <a:lnTo>
                    <a:pt x="3127" y="4641"/>
                  </a:lnTo>
                  <a:lnTo>
                    <a:pt x="3156" y="4689"/>
                  </a:lnTo>
                  <a:lnTo>
                    <a:pt x="3186" y="4736"/>
                  </a:lnTo>
                  <a:lnTo>
                    <a:pt x="3214" y="4783"/>
                  </a:lnTo>
                  <a:lnTo>
                    <a:pt x="3245" y="4831"/>
                  </a:lnTo>
                  <a:lnTo>
                    <a:pt x="3273" y="4878"/>
                  </a:lnTo>
                  <a:lnTo>
                    <a:pt x="3301" y="4928"/>
                  </a:lnTo>
                  <a:lnTo>
                    <a:pt x="3326" y="4975"/>
                  </a:lnTo>
                  <a:lnTo>
                    <a:pt x="3352" y="5025"/>
                  </a:lnTo>
                  <a:lnTo>
                    <a:pt x="3378" y="5075"/>
                  </a:lnTo>
                  <a:lnTo>
                    <a:pt x="3402" y="5124"/>
                  </a:lnTo>
                  <a:lnTo>
                    <a:pt x="3425" y="5174"/>
                  </a:lnTo>
                  <a:lnTo>
                    <a:pt x="3449" y="5223"/>
                  </a:lnTo>
                  <a:lnTo>
                    <a:pt x="3471" y="5275"/>
                  </a:lnTo>
                  <a:lnTo>
                    <a:pt x="3492" y="5324"/>
                  </a:lnTo>
                  <a:lnTo>
                    <a:pt x="3512" y="5376"/>
                  </a:lnTo>
                  <a:lnTo>
                    <a:pt x="3531" y="5427"/>
                  </a:lnTo>
                  <a:lnTo>
                    <a:pt x="3551" y="5480"/>
                  </a:lnTo>
                  <a:lnTo>
                    <a:pt x="3567" y="5531"/>
                  </a:lnTo>
                  <a:lnTo>
                    <a:pt x="3587" y="5585"/>
                  </a:lnTo>
                  <a:lnTo>
                    <a:pt x="3602" y="5636"/>
                  </a:lnTo>
                  <a:lnTo>
                    <a:pt x="3617" y="5691"/>
                  </a:lnTo>
                  <a:lnTo>
                    <a:pt x="3630" y="5744"/>
                  </a:lnTo>
                  <a:lnTo>
                    <a:pt x="3646" y="5800"/>
                  </a:lnTo>
                  <a:lnTo>
                    <a:pt x="3656" y="5857"/>
                  </a:lnTo>
                  <a:lnTo>
                    <a:pt x="3667" y="5910"/>
                  </a:lnTo>
                  <a:lnTo>
                    <a:pt x="3678" y="5966"/>
                  </a:lnTo>
                  <a:lnTo>
                    <a:pt x="3686" y="6022"/>
                  </a:lnTo>
                  <a:lnTo>
                    <a:pt x="3705" y="6005"/>
                  </a:lnTo>
                  <a:lnTo>
                    <a:pt x="3725" y="5987"/>
                  </a:lnTo>
                  <a:lnTo>
                    <a:pt x="3742" y="5970"/>
                  </a:lnTo>
                  <a:lnTo>
                    <a:pt x="3757" y="5955"/>
                  </a:lnTo>
                  <a:lnTo>
                    <a:pt x="3770" y="5940"/>
                  </a:lnTo>
                  <a:lnTo>
                    <a:pt x="3783" y="5923"/>
                  </a:lnTo>
                  <a:lnTo>
                    <a:pt x="3794" y="5910"/>
                  </a:lnTo>
                  <a:lnTo>
                    <a:pt x="3802" y="5895"/>
                  </a:lnTo>
                  <a:lnTo>
                    <a:pt x="3811" y="5880"/>
                  </a:lnTo>
                  <a:lnTo>
                    <a:pt x="3818" y="5865"/>
                  </a:lnTo>
                  <a:lnTo>
                    <a:pt x="3822" y="5849"/>
                  </a:lnTo>
                  <a:lnTo>
                    <a:pt x="3828" y="5837"/>
                  </a:lnTo>
                  <a:lnTo>
                    <a:pt x="3833" y="5822"/>
                  </a:lnTo>
                  <a:lnTo>
                    <a:pt x="3835" y="5806"/>
                  </a:lnTo>
                  <a:lnTo>
                    <a:pt x="3837" y="5794"/>
                  </a:lnTo>
                  <a:lnTo>
                    <a:pt x="3839" y="5778"/>
                  </a:lnTo>
                  <a:lnTo>
                    <a:pt x="3843" y="5719"/>
                  </a:lnTo>
                  <a:lnTo>
                    <a:pt x="3847" y="5654"/>
                  </a:lnTo>
                  <a:lnTo>
                    <a:pt x="3852" y="5620"/>
                  </a:lnTo>
                  <a:lnTo>
                    <a:pt x="3861" y="5581"/>
                  </a:lnTo>
                  <a:lnTo>
                    <a:pt x="3865" y="5561"/>
                  </a:lnTo>
                  <a:lnTo>
                    <a:pt x="3869" y="5539"/>
                  </a:lnTo>
                  <a:lnTo>
                    <a:pt x="3875" y="5518"/>
                  </a:lnTo>
                  <a:lnTo>
                    <a:pt x="3885" y="5494"/>
                  </a:lnTo>
                  <a:lnTo>
                    <a:pt x="3897" y="5498"/>
                  </a:lnTo>
                  <a:lnTo>
                    <a:pt x="3908" y="5501"/>
                  </a:lnTo>
                  <a:lnTo>
                    <a:pt x="3921" y="5501"/>
                  </a:lnTo>
                  <a:lnTo>
                    <a:pt x="3934" y="5498"/>
                  </a:lnTo>
                  <a:lnTo>
                    <a:pt x="3942" y="5496"/>
                  </a:lnTo>
                  <a:lnTo>
                    <a:pt x="3954" y="5492"/>
                  </a:lnTo>
                  <a:lnTo>
                    <a:pt x="3962" y="5488"/>
                  </a:lnTo>
                  <a:lnTo>
                    <a:pt x="3970" y="5482"/>
                  </a:lnTo>
                  <a:lnTo>
                    <a:pt x="3975" y="5472"/>
                  </a:lnTo>
                  <a:lnTo>
                    <a:pt x="3981" y="5464"/>
                  </a:lnTo>
                  <a:lnTo>
                    <a:pt x="3985" y="5454"/>
                  </a:lnTo>
                  <a:lnTo>
                    <a:pt x="3988" y="5445"/>
                  </a:lnTo>
                  <a:lnTo>
                    <a:pt x="3988" y="5432"/>
                  </a:lnTo>
                  <a:lnTo>
                    <a:pt x="3988" y="5421"/>
                  </a:lnTo>
                  <a:lnTo>
                    <a:pt x="3985" y="5411"/>
                  </a:lnTo>
                  <a:lnTo>
                    <a:pt x="3981" y="5397"/>
                  </a:lnTo>
                  <a:lnTo>
                    <a:pt x="3983" y="5389"/>
                  </a:lnTo>
                  <a:lnTo>
                    <a:pt x="3988" y="5381"/>
                  </a:lnTo>
                  <a:lnTo>
                    <a:pt x="3990" y="5369"/>
                  </a:lnTo>
                  <a:lnTo>
                    <a:pt x="3990" y="5361"/>
                  </a:lnTo>
                  <a:lnTo>
                    <a:pt x="3990" y="5352"/>
                  </a:lnTo>
                  <a:lnTo>
                    <a:pt x="3990" y="5344"/>
                  </a:lnTo>
                  <a:lnTo>
                    <a:pt x="3990" y="5335"/>
                  </a:lnTo>
                  <a:lnTo>
                    <a:pt x="3988" y="5326"/>
                  </a:lnTo>
                  <a:lnTo>
                    <a:pt x="3985" y="5320"/>
                  </a:lnTo>
                  <a:lnTo>
                    <a:pt x="3983" y="5314"/>
                  </a:lnTo>
                  <a:lnTo>
                    <a:pt x="3979" y="5305"/>
                  </a:lnTo>
                  <a:lnTo>
                    <a:pt x="3975" y="5296"/>
                  </a:lnTo>
                  <a:lnTo>
                    <a:pt x="3968" y="5283"/>
                  </a:lnTo>
                  <a:lnTo>
                    <a:pt x="3958" y="5271"/>
                  </a:lnTo>
                  <a:lnTo>
                    <a:pt x="3944" y="5257"/>
                  </a:lnTo>
                  <a:lnTo>
                    <a:pt x="3934" y="5249"/>
                  </a:lnTo>
                  <a:lnTo>
                    <a:pt x="3919" y="5239"/>
                  </a:lnTo>
                  <a:lnTo>
                    <a:pt x="3904" y="5227"/>
                  </a:lnTo>
                  <a:lnTo>
                    <a:pt x="3891" y="5219"/>
                  </a:lnTo>
                  <a:lnTo>
                    <a:pt x="3875" y="5212"/>
                  </a:lnTo>
                  <a:lnTo>
                    <a:pt x="3863" y="5206"/>
                  </a:lnTo>
                  <a:lnTo>
                    <a:pt x="3850" y="5200"/>
                  </a:lnTo>
                  <a:lnTo>
                    <a:pt x="3841" y="5150"/>
                  </a:lnTo>
                  <a:lnTo>
                    <a:pt x="3835" y="5099"/>
                  </a:lnTo>
                  <a:lnTo>
                    <a:pt x="3828" y="5046"/>
                  </a:lnTo>
                  <a:lnTo>
                    <a:pt x="3822" y="4993"/>
                  </a:lnTo>
                  <a:lnTo>
                    <a:pt x="3811" y="4890"/>
                  </a:lnTo>
                  <a:lnTo>
                    <a:pt x="3800" y="4786"/>
                  </a:lnTo>
                  <a:lnTo>
                    <a:pt x="3790" y="4678"/>
                  </a:lnTo>
                  <a:lnTo>
                    <a:pt x="3778" y="4575"/>
                  </a:lnTo>
                  <a:lnTo>
                    <a:pt x="3770" y="4523"/>
                  </a:lnTo>
                  <a:lnTo>
                    <a:pt x="3764" y="4471"/>
                  </a:lnTo>
                  <a:lnTo>
                    <a:pt x="3757" y="4420"/>
                  </a:lnTo>
                  <a:lnTo>
                    <a:pt x="3749" y="4366"/>
                  </a:lnTo>
                  <a:lnTo>
                    <a:pt x="3738" y="4317"/>
                  </a:lnTo>
                  <a:lnTo>
                    <a:pt x="3729" y="4264"/>
                  </a:lnTo>
                  <a:lnTo>
                    <a:pt x="3719" y="4217"/>
                  </a:lnTo>
                  <a:lnTo>
                    <a:pt x="3705" y="4168"/>
                  </a:lnTo>
                  <a:lnTo>
                    <a:pt x="3693" y="4118"/>
                  </a:lnTo>
                  <a:lnTo>
                    <a:pt x="3675" y="4069"/>
                  </a:lnTo>
                  <a:lnTo>
                    <a:pt x="3660" y="4021"/>
                  </a:lnTo>
                  <a:lnTo>
                    <a:pt x="3640" y="3974"/>
                  </a:lnTo>
                  <a:lnTo>
                    <a:pt x="3622" y="3929"/>
                  </a:lnTo>
                  <a:lnTo>
                    <a:pt x="3600" y="3881"/>
                  </a:lnTo>
                  <a:lnTo>
                    <a:pt x="3577" y="3838"/>
                  </a:lnTo>
                  <a:lnTo>
                    <a:pt x="3551" y="3794"/>
                  </a:lnTo>
                  <a:lnTo>
                    <a:pt x="3520" y="3751"/>
                  </a:lnTo>
                  <a:lnTo>
                    <a:pt x="3492" y="3705"/>
                  </a:lnTo>
                  <a:lnTo>
                    <a:pt x="3460" y="3666"/>
                  </a:lnTo>
                  <a:lnTo>
                    <a:pt x="3425" y="3626"/>
                  </a:lnTo>
                  <a:lnTo>
                    <a:pt x="3421" y="3550"/>
                  </a:lnTo>
                  <a:lnTo>
                    <a:pt x="3417" y="3472"/>
                  </a:lnTo>
                  <a:lnTo>
                    <a:pt x="3411" y="3395"/>
                  </a:lnTo>
                  <a:lnTo>
                    <a:pt x="3402" y="3315"/>
                  </a:lnTo>
                  <a:lnTo>
                    <a:pt x="3391" y="3236"/>
                  </a:lnTo>
                  <a:lnTo>
                    <a:pt x="3383" y="3156"/>
                  </a:lnTo>
                  <a:lnTo>
                    <a:pt x="3370" y="3078"/>
                  </a:lnTo>
                  <a:lnTo>
                    <a:pt x="3356" y="2997"/>
                  </a:lnTo>
                  <a:lnTo>
                    <a:pt x="3333" y="2835"/>
                  </a:lnTo>
                  <a:lnTo>
                    <a:pt x="3307" y="2671"/>
                  </a:lnTo>
                  <a:lnTo>
                    <a:pt x="3297" y="2592"/>
                  </a:lnTo>
                  <a:lnTo>
                    <a:pt x="3285" y="2513"/>
                  </a:lnTo>
                  <a:lnTo>
                    <a:pt x="3277" y="2430"/>
                  </a:lnTo>
                  <a:lnTo>
                    <a:pt x="3269" y="2351"/>
                  </a:lnTo>
                  <a:lnTo>
                    <a:pt x="3263" y="2269"/>
                  </a:lnTo>
                  <a:lnTo>
                    <a:pt x="3257" y="2189"/>
                  </a:lnTo>
                  <a:lnTo>
                    <a:pt x="3253" y="2112"/>
                  </a:lnTo>
                  <a:lnTo>
                    <a:pt x="3253" y="2032"/>
                  </a:lnTo>
                  <a:lnTo>
                    <a:pt x="3255" y="1954"/>
                  </a:lnTo>
                  <a:lnTo>
                    <a:pt x="3263" y="1877"/>
                  </a:lnTo>
                  <a:lnTo>
                    <a:pt x="3271" y="1800"/>
                  </a:lnTo>
                  <a:lnTo>
                    <a:pt x="3281" y="1724"/>
                  </a:lnTo>
                  <a:lnTo>
                    <a:pt x="3297" y="1649"/>
                  </a:lnTo>
                  <a:lnTo>
                    <a:pt x="3314" y="1575"/>
                  </a:lnTo>
                  <a:lnTo>
                    <a:pt x="3338" y="1502"/>
                  </a:lnTo>
                  <a:lnTo>
                    <a:pt x="3366" y="1431"/>
                  </a:lnTo>
                  <a:lnTo>
                    <a:pt x="3395" y="1360"/>
                  </a:lnTo>
                  <a:lnTo>
                    <a:pt x="3432" y="1291"/>
                  </a:lnTo>
                  <a:lnTo>
                    <a:pt x="3475" y="1222"/>
                  </a:lnTo>
                  <a:lnTo>
                    <a:pt x="3520" y="1157"/>
                  </a:lnTo>
                  <a:lnTo>
                    <a:pt x="3587" y="1046"/>
                  </a:lnTo>
                  <a:lnTo>
                    <a:pt x="3654" y="942"/>
                  </a:lnTo>
                  <a:lnTo>
                    <a:pt x="3727" y="845"/>
                  </a:lnTo>
                  <a:lnTo>
                    <a:pt x="3800" y="758"/>
                  </a:lnTo>
                  <a:lnTo>
                    <a:pt x="3880" y="673"/>
                  </a:lnTo>
                  <a:lnTo>
                    <a:pt x="3962" y="600"/>
                  </a:lnTo>
                  <a:lnTo>
                    <a:pt x="4046" y="531"/>
                  </a:lnTo>
                  <a:lnTo>
                    <a:pt x="4134" y="468"/>
                  </a:lnTo>
                  <a:lnTo>
                    <a:pt x="4224" y="413"/>
                  </a:lnTo>
                  <a:lnTo>
                    <a:pt x="4319" y="361"/>
                  </a:lnTo>
                  <a:lnTo>
                    <a:pt x="4416" y="316"/>
                  </a:lnTo>
                  <a:lnTo>
                    <a:pt x="4513" y="275"/>
                  </a:lnTo>
                  <a:lnTo>
                    <a:pt x="4614" y="239"/>
                  </a:lnTo>
                  <a:lnTo>
                    <a:pt x="4718" y="208"/>
                  </a:lnTo>
                  <a:lnTo>
                    <a:pt x="4821" y="180"/>
                  </a:lnTo>
                  <a:lnTo>
                    <a:pt x="4927" y="156"/>
                  </a:lnTo>
                  <a:lnTo>
                    <a:pt x="5036" y="137"/>
                  </a:lnTo>
                  <a:lnTo>
                    <a:pt x="5144" y="120"/>
                  </a:lnTo>
                  <a:lnTo>
                    <a:pt x="5255" y="107"/>
                  </a:lnTo>
                  <a:lnTo>
                    <a:pt x="5368" y="97"/>
                  </a:lnTo>
                  <a:lnTo>
                    <a:pt x="5480" y="87"/>
                  </a:lnTo>
                  <a:lnTo>
                    <a:pt x="5594" y="81"/>
                  </a:lnTo>
                  <a:lnTo>
                    <a:pt x="5710" y="77"/>
                  </a:lnTo>
                  <a:lnTo>
                    <a:pt x="5824" y="73"/>
                  </a:lnTo>
                  <a:lnTo>
                    <a:pt x="6287" y="71"/>
                  </a:lnTo>
                  <a:lnTo>
                    <a:pt x="6751" y="69"/>
                  </a:lnTo>
                  <a:lnTo>
                    <a:pt x="6787" y="60"/>
                  </a:lnTo>
                  <a:lnTo>
                    <a:pt x="6826" y="51"/>
                  </a:lnTo>
                  <a:lnTo>
                    <a:pt x="6866" y="42"/>
                  </a:lnTo>
                  <a:lnTo>
                    <a:pt x="6909" y="36"/>
                  </a:lnTo>
                  <a:lnTo>
                    <a:pt x="6952" y="28"/>
                  </a:lnTo>
                  <a:lnTo>
                    <a:pt x="7000" y="20"/>
                  </a:lnTo>
                  <a:lnTo>
                    <a:pt x="7045" y="14"/>
                  </a:lnTo>
                  <a:lnTo>
                    <a:pt x="7093" y="10"/>
                  </a:lnTo>
                  <a:lnTo>
                    <a:pt x="7140" y="6"/>
                  </a:lnTo>
                  <a:lnTo>
                    <a:pt x="7189" y="2"/>
                  </a:lnTo>
                  <a:lnTo>
                    <a:pt x="7239" y="2"/>
                  </a:lnTo>
                  <a:lnTo>
                    <a:pt x="7286" y="0"/>
                  </a:lnTo>
                  <a:lnTo>
                    <a:pt x="7338" y="0"/>
                  </a:lnTo>
                  <a:lnTo>
                    <a:pt x="7387" y="4"/>
                  </a:lnTo>
                  <a:lnTo>
                    <a:pt x="7440" y="8"/>
                  </a:lnTo>
                  <a:lnTo>
                    <a:pt x="7489" y="12"/>
                  </a:lnTo>
                  <a:lnTo>
                    <a:pt x="7536" y="18"/>
                  </a:lnTo>
                  <a:lnTo>
                    <a:pt x="7586" y="30"/>
                  </a:lnTo>
                  <a:lnTo>
                    <a:pt x="7633" y="40"/>
                  </a:lnTo>
                  <a:lnTo>
                    <a:pt x="7683" y="53"/>
                  </a:lnTo>
                  <a:lnTo>
                    <a:pt x="7730" y="71"/>
                  </a:lnTo>
                  <a:lnTo>
                    <a:pt x="7773" y="87"/>
                  </a:lnTo>
                  <a:lnTo>
                    <a:pt x="7819" y="109"/>
                  </a:lnTo>
                  <a:lnTo>
                    <a:pt x="7859" y="133"/>
                  </a:lnTo>
                  <a:lnTo>
                    <a:pt x="7900" y="158"/>
                  </a:lnTo>
                  <a:lnTo>
                    <a:pt x="7939" y="186"/>
                  </a:lnTo>
                  <a:lnTo>
                    <a:pt x="7975" y="219"/>
                  </a:lnTo>
                  <a:lnTo>
                    <a:pt x="8010" y="255"/>
                  </a:lnTo>
                  <a:lnTo>
                    <a:pt x="8044" y="294"/>
                  </a:lnTo>
                  <a:lnTo>
                    <a:pt x="8076" y="336"/>
                  </a:lnTo>
                  <a:lnTo>
                    <a:pt x="8105" y="383"/>
                  </a:lnTo>
                  <a:lnTo>
                    <a:pt x="8129" y="4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9"/>
            <p:cNvSpPr>
              <a:spLocks/>
            </p:cNvSpPr>
            <p:nvPr/>
          </p:nvSpPr>
          <p:spPr bwMode="auto">
            <a:xfrm>
              <a:off x="30974" y="13418"/>
              <a:ext cx="16" cy="1"/>
            </a:xfrm>
            <a:custGeom>
              <a:avLst/>
              <a:gdLst>
                <a:gd name="T0" fmla="*/ 0 w 192"/>
                <a:gd name="T1" fmla="*/ 0 h 1"/>
                <a:gd name="T2" fmla="*/ 0 w 192"/>
                <a:gd name="T3" fmla="*/ 0 h 1"/>
                <a:gd name="T4" fmla="*/ 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70"/>
            <p:cNvSpPr>
              <a:spLocks noChangeArrowheads="1"/>
            </p:cNvSpPr>
            <p:nvPr/>
          </p:nvSpPr>
          <p:spPr bwMode="auto">
            <a:xfrm>
              <a:off x="30952" y="13415"/>
              <a:ext cx="2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71"/>
            <p:cNvSpPr>
              <a:spLocks/>
            </p:cNvSpPr>
            <p:nvPr/>
          </p:nvSpPr>
          <p:spPr bwMode="auto">
            <a:xfrm>
              <a:off x="31020" y="13420"/>
              <a:ext cx="11" cy="5"/>
            </a:xfrm>
            <a:custGeom>
              <a:avLst/>
              <a:gdLst>
                <a:gd name="T0" fmla="*/ 0 w 133"/>
                <a:gd name="T1" fmla="*/ 0 h 63"/>
                <a:gd name="T2" fmla="*/ 0 w 133"/>
                <a:gd name="T3" fmla="*/ 0 h 63"/>
                <a:gd name="T4" fmla="*/ 0 w 133"/>
                <a:gd name="T5" fmla="*/ 0 h 63"/>
                <a:gd name="T6" fmla="*/ 0 w 13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63"/>
                <a:gd name="T14" fmla="*/ 133 w 13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63">
                  <a:moveTo>
                    <a:pt x="133" y="63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133" y="63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72"/>
            <p:cNvSpPr>
              <a:spLocks/>
            </p:cNvSpPr>
            <p:nvPr/>
          </p:nvSpPr>
          <p:spPr bwMode="auto">
            <a:xfrm>
              <a:off x="30672" y="13425"/>
              <a:ext cx="337" cy="291"/>
            </a:xfrm>
            <a:custGeom>
              <a:avLst/>
              <a:gdLst>
                <a:gd name="T0" fmla="*/ 0 w 4047"/>
                <a:gd name="T1" fmla="*/ 0 h 3488"/>
                <a:gd name="T2" fmla="*/ 0 w 4047"/>
                <a:gd name="T3" fmla="*/ 0 h 3488"/>
                <a:gd name="T4" fmla="*/ 0 w 4047"/>
                <a:gd name="T5" fmla="*/ 0 h 3488"/>
                <a:gd name="T6" fmla="*/ 0 w 4047"/>
                <a:gd name="T7" fmla="*/ 0 h 3488"/>
                <a:gd name="T8" fmla="*/ 0 w 4047"/>
                <a:gd name="T9" fmla="*/ 0 h 3488"/>
                <a:gd name="T10" fmla="*/ 0 w 4047"/>
                <a:gd name="T11" fmla="*/ 0 h 3488"/>
                <a:gd name="T12" fmla="*/ 0 w 4047"/>
                <a:gd name="T13" fmla="*/ 0 h 3488"/>
                <a:gd name="T14" fmla="*/ 0 w 4047"/>
                <a:gd name="T15" fmla="*/ 0 h 3488"/>
                <a:gd name="T16" fmla="*/ 0 w 4047"/>
                <a:gd name="T17" fmla="*/ 0 h 3488"/>
                <a:gd name="T18" fmla="*/ 0 w 4047"/>
                <a:gd name="T19" fmla="*/ 0 h 3488"/>
                <a:gd name="T20" fmla="*/ 0 w 4047"/>
                <a:gd name="T21" fmla="*/ 0 h 3488"/>
                <a:gd name="T22" fmla="*/ 0 w 4047"/>
                <a:gd name="T23" fmla="*/ 0 h 3488"/>
                <a:gd name="T24" fmla="*/ 0 w 4047"/>
                <a:gd name="T25" fmla="*/ 0 h 3488"/>
                <a:gd name="T26" fmla="*/ 0 w 4047"/>
                <a:gd name="T27" fmla="*/ 0 h 3488"/>
                <a:gd name="T28" fmla="*/ 0 w 4047"/>
                <a:gd name="T29" fmla="*/ 0 h 3488"/>
                <a:gd name="T30" fmla="*/ 0 w 4047"/>
                <a:gd name="T31" fmla="*/ 0 h 3488"/>
                <a:gd name="T32" fmla="*/ 0 w 4047"/>
                <a:gd name="T33" fmla="*/ 0 h 3488"/>
                <a:gd name="T34" fmla="*/ 0 w 4047"/>
                <a:gd name="T35" fmla="*/ 0 h 3488"/>
                <a:gd name="T36" fmla="*/ 0 w 4047"/>
                <a:gd name="T37" fmla="*/ 0 h 3488"/>
                <a:gd name="T38" fmla="*/ 0 w 4047"/>
                <a:gd name="T39" fmla="*/ 0 h 3488"/>
                <a:gd name="T40" fmla="*/ 0 w 4047"/>
                <a:gd name="T41" fmla="*/ 0 h 3488"/>
                <a:gd name="T42" fmla="*/ 0 w 4047"/>
                <a:gd name="T43" fmla="*/ 0 h 3488"/>
                <a:gd name="T44" fmla="*/ 0 w 4047"/>
                <a:gd name="T45" fmla="*/ 0 h 3488"/>
                <a:gd name="T46" fmla="*/ 0 w 4047"/>
                <a:gd name="T47" fmla="*/ 0 h 3488"/>
                <a:gd name="T48" fmla="*/ 0 w 4047"/>
                <a:gd name="T49" fmla="*/ 0 h 3488"/>
                <a:gd name="T50" fmla="*/ 0 w 4047"/>
                <a:gd name="T51" fmla="*/ 0 h 3488"/>
                <a:gd name="T52" fmla="*/ 0 w 4047"/>
                <a:gd name="T53" fmla="*/ 0 h 3488"/>
                <a:gd name="T54" fmla="*/ 0 w 4047"/>
                <a:gd name="T55" fmla="*/ 0 h 3488"/>
                <a:gd name="T56" fmla="*/ 0 w 4047"/>
                <a:gd name="T57" fmla="*/ 0 h 3488"/>
                <a:gd name="T58" fmla="*/ 0 w 4047"/>
                <a:gd name="T59" fmla="*/ 0 h 3488"/>
                <a:gd name="T60" fmla="*/ 0 w 4047"/>
                <a:gd name="T61" fmla="*/ 0 h 3488"/>
                <a:gd name="T62" fmla="*/ 0 w 4047"/>
                <a:gd name="T63" fmla="*/ 0 h 3488"/>
                <a:gd name="T64" fmla="*/ 0 w 4047"/>
                <a:gd name="T65" fmla="*/ 0 h 3488"/>
                <a:gd name="T66" fmla="*/ 0 w 4047"/>
                <a:gd name="T67" fmla="*/ 0 h 3488"/>
                <a:gd name="T68" fmla="*/ 0 w 4047"/>
                <a:gd name="T69" fmla="*/ 0 h 3488"/>
                <a:gd name="T70" fmla="*/ 0 w 4047"/>
                <a:gd name="T71" fmla="*/ 0 h 3488"/>
                <a:gd name="T72" fmla="*/ 0 w 4047"/>
                <a:gd name="T73" fmla="*/ 0 h 3488"/>
                <a:gd name="T74" fmla="*/ 0 w 4047"/>
                <a:gd name="T75" fmla="*/ 0 h 3488"/>
                <a:gd name="T76" fmla="*/ 0 w 4047"/>
                <a:gd name="T77" fmla="*/ 0 h 3488"/>
                <a:gd name="T78" fmla="*/ 0 w 4047"/>
                <a:gd name="T79" fmla="*/ 0 h 3488"/>
                <a:gd name="T80" fmla="*/ 0 w 4047"/>
                <a:gd name="T81" fmla="*/ 0 h 3488"/>
                <a:gd name="T82" fmla="*/ 0 w 4047"/>
                <a:gd name="T83" fmla="*/ 0 h 3488"/>
                <a:gd name="T84" fmla="*/ 0 w 4047"/>
                <a:gd name="T85" fmla="*/ 0 h 3488"/>
                <a:gd name="T86" fmla="*/ 0 w 4047"/>
                <a:gd name="T87" fmla="*/ 0 h 3488"/>
                <a:gd name="T88" fmla="*/ 0 w 4047"/>
                <a:gd name="T89" fmla="*/ 0 h 3488"/>
                <a:gd name="T90" fmla="*/ 0 w 4047"/>
                <a:gd name="T91" fmla="*/ 0 h 3488"/>
                <a:gd name="T92" fmla="*/ 0 w 4047"/>
                <a:gd name="T93" fmla="*/ 0 h 3488"/>
                <a:gd name="T94" fmla="*/ 0 w 4047"/>
                <a:gd name="T95" fmla="*/ 0 h 3488"/>
                <a:gd name="T96" fmla="*/ 0 w 4047"/>
                <a:gd name="T97" fmla="*/ 0 h 3488"/>
                <a:gd name="T98" fmla="*/ 0 w 4047"/>
                <a:gd name="T99" fmla="*/ 0 h 3488"/>
                <a:gd name="T100" fmla="*/ 0 w 4047"/>
                <a:gd name="T101" fmla="*/ 0 h 3488"/>
                <a:gd name="T102" fmla="*/ 0 w 4047"/>
                <a:gd name="T103" fmla="*/ 0 h 3488"/>
                <a:gd name="T104" fmla="*/ 0 w 4047"/>
                <a:gd name="T105" fmla="*/ 0 h 3488"/>
                <a:gd name="T106" fmla="*/ 0 w 4047"/>
                <a:gd name="T107" fmla="*/ 0 h 3488"/>
                <a:gd name="T108" fmla="*/ 0 w 4047"/>
                <a:gd name="T109" fmla="*/ 0 h 3488"/>
                <a:gd name="T110" fmla="*/ 0 w 4047"/>
                <a:gd name="T111" fmla="*/ 0 h 3488"/>
                <a:gd name="T112" fmla="*/ 0 w 4047"/>
                <a:gd name="T113" fmla="*/ 0 h 3488"/>
                <a:gd name="T114" fmla="*/ 0 w 4047"/>
                <a:gd name="T115" fmla="*/ 0 h 3488"/>
                <a:gd name="T116" fmla="*/ 0 w 4047"/>
                <a:gd name="T117" fmla="*/ 0 h 3488"/>
                <a:gd name="T118" fmla="*/ 0 w 4047"/>
                <a:gd name="T119" fmla="*/ 0 h 3488"/>
                <a:gd name="T120" fmla="*/ 0 w 4047"/>
                <a:gd name="T121" fmla="*/ 0 h 3488"/>
                <a:gd name="T122" fmla="*/ 0 w 4047"/>
                <a:gd name="T123" fmla="*/ 0 h 3488"/>
                <a:gd name="T124" fmla="*/ 0 w 4047"/>
                <a:gd name="T125" fmla="*/ 0 h 34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7"/>
                <a:gd name="T190" fmla="*/ 0 h 3488"/>
                <a:gd name="T191" fmla="*/ 4047 w 4047"/>
                <a:gd name="T192" fmla="*/ 3488 h 34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7" h="3488">
                  <a:moveTo>
                    <a:pt x="3884" y="0"/>
                  </a:moveTo>
                  <a:lnTo>
                    <a:pt x="3875" y="13"/>
                  </a:lnTo>
                  <a:lnTo>
                    <a:pt x="3869" y="25"/>
                  </a:lnTo>
                  <a:lnTo>
                    <a:pt x="3862" y="39"/>
                  </a:lnTo>
                  <a:lnTo>
                    <a:pt x="3860" y="53"/>
                  </a:lnTo>
                  <a:lnTo>
                    <a:pt x="3858" y="66"/>
                  </a:lnTo>
                  <a:lnTo>
                    <a:pt x="3856" y="81"/>
                  </a:lnTo>
                  <a:lnTo>
                    <a:pt x="3856" y="94"/>
                  </a:lnTo>
                  <a:lnTo>
                    <a:pt x="3858" y="110"/>
                  </a:lnTo>
                  <a:lnTo>
                    <a:pt x="3860" y="124"/>
                  </a:lnTo>
                  <a:lnTo>
                    <a:pt x="3862" y="140"/>
                  </a:lnTo>
                  <a:lnTo>
                    <a:pt x="3867" y="154"/>
                  </a:lnTo>
                  <a:lnTo>
                    <a:pt x="3873" y="169"/>
                  </a:lnTo>
                  <a:lnTo>
                    <a:pt x="3880" y="185"/>
                  </a:lnTo>
                  <a:lnTo>
                    <a:pt x="3886" y="199"/>
                  </a:lnTo>
                  <a:lnTo>
                    <a:pt x="3895" y="215"/>
                  </a:lnTo>
                  <a:lnTo>
                    <a:pt x="3901" y="230"/>
                  </a:lnTo>
                  <a:lnTo>
                    <a:pt x="3919" y="260"/>
                  </a:lnTo>
                  <a:lnTo>
                    <a:pt x="3938" y="292"/>
                  </a:lnTo>
                  <a:lnTo>
                    <a:pt x="3957" y="323"/>
                  </a:lnTo>
                  <a:lnTo>
                    <a:pt x="3976" y="351"/>
                  </a:lnTo>
                  <a:lnTo>
                    <a:pt x="3998" y="381"/>
                  </a:lnTo>
                  <a:lnTo>
                    <a:pt x="4015" y="408"/>
                  </a:lnTo>
                  <a:lnTo>
                    <a:pt x="4033" y="436"/>
                  </a:lnTo>
                  <a:lnTo>
                    <a:pt x="4047" y="465"/>
                  </a:lnTo>
                  <a:lnTo>
                    <a:pt x="4047" y="562"/>
                  </a:lnTo>
                  <a:lnTo>
                    <a:pt x="4041" y="555"/>
                  </a:lnTo>
                  <a:lnTo>
                    <a:pt x="4035" y="551"/>
                  </a:lnTo>
                  <a:lnTo>
                    <a:pt x="4028" y="546"/>
                  </a:lnTo>
                  <a:lnTo>
                    <a:pt x="4022" y="542"/>
                  </a:lnTo>
                  <a:lnTo>
                    <a:pt x="4013" y="540"/>
                  </a:lnTo>
                  <a:lnTo>
                    <a:pt x="4007" y="538"/>
                  </a:lnTo>
                  <a:lnTo>
                    <a:pt x="4000" y="538"/>
                  </a:lnTo>
                  <a:lnTo>
                    <a:pt x="3992" y="538"/>
                  </a:lnTo>
                  <a:lnTo>
                    <a:pt x="3984" y="538"/>
                  </a:lnTo>
                  <a:lnTo>
                    <a:pt x="3976" y="538"/>
                  </a:lnTo>
                  <a:lnTo>
                    <a:pt x="3968" y="538"/>
                  </a:lnTo>
                  <a:lnTo>
                    <a:pt x="3962" y="540"/>
                  </a:lnTo>
                  <a:lnTo>
                    <a:pt x="3946" y="546"/>
                  </a:lnTo>
                  <a:lnTo>
                    <a:pt x="3931" y="553"/>
                  </a:lnTo>
                  <a:lnTo>
                    <a:pt x="3917" y="564"/>
                  </a:lnTo>
                  <a:lnTo>
                    <a:pt x="3903" y="572"/>
                  </a:lnTo>
                  <a:lnTo>
                    <a:pt x="3893" y="586"/>
                  </a:lnTo>
                  <a:lnTo>
                    <a:pt x="3880" y="598"/>
                  </a:lnTo>
                  <a:lnTo>
                    <a:pt x="3869" y="611"/>
                  </a:lnTo>
                  <a:lnTo>
                    <a:pt x="3860" y="626"/>
                  </a:lnTo>
                  <a:lnTo>
                    <a:pt x="3854" y="641"/>
                  </a:lnTo>
                  <a:lnTo>
                    <a:pt x="3850" y="659"/>
                  </a:lnTo>
                  <a:lnTo>
                    <a:pt x="3850" y="641"/>
                  </a:lnTo>
                  <a:lnTo>
                    <a:pt x="3848" y="628"/>
                  </a:lnTo>
                  <a:lnTo>
                    <a:pt x="3846" y="613"/>
                  </a:lnTo>
                  <a:lnTo>
                    <a:pt x="3843" y="600"/>
                  </a:lnTo>
                  <a:lnTo>
                    <a:pt x="3838" y="588"/>
                  </a:lnTo>
                  <a:lnTo>
                    <a:pt x="3834" y="572"/>
                  </a:lnTo>
                  <a:lnTo>
                    <a:pt x="3830" y="562"/>
                  </a:lnTo>
                  <a:lnTo>
                    <a:pt x="3824" y="548"/>
                  </a:lnTo>
                  <a:lnTo>
                    <a:pt x="3818" y="538"/>
                  </a:lnTo>
                  <a:lnTo>
                    <a:pt x="3811" y="527"/>
                  </a:lnTo>
                  <a:lnTo>
                    <a:pt x="3802" y="514"/>
                  </a:lnTo>
                  <a:lnTo>
                    <a:pt x="3794" y="503"/>
                  </a:lnTo>
                  <a:lnTo>
                    <a:pt x="3785" y="495"/>
                  </a:lnTo>
                  <a:lnTo>
                    <a:pt x="3774" y="484"/>
                  </a:lnTo>
                  <a:lnTo>
                    <a:pt x="3763" y="473"/>
                  </a:lnTo>
                  <a:lnTo>
                    <a:pt x="3753" y="465"/>
                  </a:lnTo>
                  <a:lnTo>
                    <a:pt x="3356" y="495"/>
                  </a:lnTo>
                  <a:lnTo>
                    <a:pt x="2993" y="856"/>
                  </a:lnTo>
                  <a:lnTo>
                    <a:pt x="2965" y="822"/>
                  </a:lnTo>
                  <a:lnTo>
                    <a:pt x="2954" y="844"/>
                  </a:lnTo>
                  <a:lnTo>
                    <a:pt x="2941" y="861"/>
                  </a:lnTo>
                  <a:lnTo>
                    <a:pt x="2928" y="880"/>
                  </a:lnTo>
                  <a:lnTo>
                    <a:pt x="2913" y="895"/>
                  </a:lnTo>
                  <a:lnTo>
                    <a:pt x="2898" y="912"/>
                  </a:lnTo>
                  <a:lnTo>
                    <a:pt x="2881" y="927"/>
                  </a:lnTo>
                  <a:lnTo>
                    <a:pt x="2863" y="943"/>
                  </a:lnTo>
                  <a:lnTo>
                    <a:pt x="2845" y="955"/>
                  </a:lnTo>
                  <a:lnTo>
                    <a:pt x="2807" y="983"/>
                  </a:lnTo>
                  <a:lnTo>
                    <a:pt x="2766" y="1007"/>
                  </a:lnTo>
                  <a:lnTo>
                    <a:pt x="2728" y="1033"/>
                  </a:lnTo>
                  <a:lnTo>
                    <a:pt x="2689" y="1057"/>
                  </a:lnTo>
                  <a:lnTo>
                    <a:pt x="2669" y="1070"/>
                  </a:lnTo>
                  <a:lnTo>
                    <a:pt x="2650" y="1085"/>
                  </a:lnTo>
                  <a:lnTo>
                    <a:pt x="2631" y="1097"/>
                  </a:lnTo>
                  <a:lnTo>
                    <a:pt x="2616" y="1111"/>
                  </a:lnTo>
                  <a:lnTo>
                    <a:pt x="2598" y="1125"/>
                  </a:lnTo>
                  <a:lnTo>
                    <a:pt x="2584" y="1141"/>
                  </a:lnTo>
                  <a:lnTo>
                    <a:pt x="2566" y="1158"/>
                  </a:lnTo>
                  <a:lnTo>
                    <a:pt x="2553" y="1176"/>
                  </a:lnTo>
                  <a:lnTo>
                    <a:pt x="2543" y="1192"/>
                  </a:lnTo>
                  <a:lnTo>
                    <a:pt x="2529" y="1212"/>
                  </a:lnTo>
                  <a:lnTo>
                    <a:pt x="2521" y="1231"/>
                  </a:lnTo>
                  <a:lnTo>
                    <a:pt x="2513" y="1253"/>
                  </a:lnTo>
                  <a:lnTo>
                    <a:pt x="2506" y="1274"/>
                  </a:lnTo>
                  <a:lnTo>
                    <a:pt x="2502" y="1298"/>
                  </a:lnTo>
                  <a:lnTo>
                    <a:pt x="2500" y="1324"/>
                  </a:lnTo>
                  <a:lnTo>
                    <a:pt x="2498" y="1350"/>
                  </a:lnTo>
                  <a:lnTo>
                    <a:pt x="2493" y="1356"/>
                  </a:lnTo>
                  <a:lnTo>
                    <a:pt x="2486" y="1362"/>
                  </a:lnTo>
                  <a:lnTo>
                    <a:pt x="2482" y="1367"/>
                  </a:lnTo>
                  <a:lnTo>
                    <a:pt x="2476" y="1371"/>
                  </a:lnTo>
                  <a:lnTo>
                    <a:pt x="2460" y="1382"/>
                  </a:lnTo>
                  <a:lnTo>
                    <a:pt x="2444" y="1391"/>
                  </a:lnTo>
                  <a:lnTo>
                    <a:pt x="2407" y="1403"/>
                  </a:lnTo>
                  <a:lnTo>
                    <a:pt x="2366" y="1419"/>
                  </a:lnTo>
                  <a:lnTo>
                    <a:pt x="2344" y="1427"/>
                  </a:lnTo>
                  <a:lnTo>
                    <a:pt x="2326" y="1433"/>
                  </a:lnTo>
                  <a:lnTo>
                    <a:pt x="2308" y="1444"/>
                  </a:lnTo>
                  <a:lnTo>
                    <a:pt x="2291" y="1455"/>
                  </a:lnTo>
                  <a:lnTo>
                    <a:pt x="2282" y="1462"/>
                  </a:lnTo>
                  <a:lnTo>
                    <a:pt x="2273" y="1468"/>
                  </a:lnTo>
                  <a:lnTo>
                    <a:pt x="2267" y="1472"/>
                  </a:lnTo>
                  <a:lnTo>
                    <a:pt x="2261" y="1480"/>
                  </a:lnTo>
                  <a:lnTo>
                    <a:pt x="2254" y="1488"/>
                  </a:lnTo>
                  <a:lnTo>
                    <a:pt x="2247" y="1496"/>
                  </a:lnTo>
                  <a:lnTo>
                    <a:pt x="2243" y="1504"/>
                  </a:lnTo>
                  <a:lnTo>
                    <a:pt x="2239" y="1515"/>
                  </a:lnTo>
                  <a:lnTo>
                    <a:pt x="2247" y="1535"/>
                  </a:lnTo>
                  <a:lnTo>
                    <a:pt x="2257" y="1552"/>
                  </a:lnTo>
                  <a:lnTo>
                    <a:pt x="2265" y="1569"/>
                  </a:lnTo>
                  <a:lnTo>
                    <a:pt x="2273" y="1580"/>
                  </a:lnTo>
                  <a:lnTo>
                    <a:pt x="2282" y="1591"/>
                  </a:lnTo>
                  <a:lnTo>
                    <a:pt x="2293" y="1599"/>
                  </a:lnTo>
                  <a:lnTo>
                    <a:pt x="2302" y="1606"/>
                  </a:lnTo>
                  <a:lnTo>
                    <a:pt x="2312" y="1610"/>
                  </a:lnTo>
                  <a:lnTo>
                    <a:pt x="2320" y="1612"/>
                  </a:lnTo>
                  <a:lnTo>
                    <a:pt x="2332" y="1614"/>
                  </a:lnTo>
                  <a:lnTo>
                    <a:pt x="2342" y="1612"/>
                  </a:lnTo>
                  <a:lnTo>
                    <a:pt x="2353" y="1612"/>
                  </a:lnTo>
                  <a:lnTo>
                    <a:pt x="2364" y="1608"/>
                  </a:lnTo>
                  <a:lnTo>
                    <a:pt x="2375" y="1604"/>
                  </a:lnTo>
                  <a:lnTo>
                    <a:pt x="2383" y="1599"/>
                  </a:lnTo>
                  <a:lnTo>
                    <a:pt x="2395" y="1593"/>
                  </a:lnTo>
                  <a:lnTo>
                    <a:pt x="2415" y="1577"/>
                  </a:lnTo>
                  <a:lnTo>
                    <a:pt x="2439" y="1563"/>
                  </a:lnTo>
                  <a:lnTo>
                    <a:pt x="2460" y="1543"/>
                  </a:lnTo>
                  <a:lnTo>
                    <a:pt x="2482" y="1528"/>
                  </a:lnTo>
                  <a:lnTo>
                    <a:pt x="2504" y="1511"/>
                  </a:lnTo>
                  <a:lnTo>
                    <a:pt x="2525" y="1496"/>
                  </a:lnTo>
                  <a:lnTo>
                    <a:pt x="2537" y="1492"/>
                  </a:lnTo>
                  <a:lnTo>
                    <a:pt x="2547" y="1486"/>
                  </a:lnTo>
                  <a:lnTo>
                    <a:pt x="2557" y="1484"/>
                  </a:lnTo>
                  <a:lnTo>
                    <a:pt x="2569" y="1478"/>
                  </a:lnTo>
                  <a:lnTo>
                    <a:pt x="2571" y="1518"/>
                  </a:lnTo>
                  <a:lnTo>
                    <a:pt x="2571" y="1555"/>
                  </a:lnTo>
                  <a:lnTo>
                    <a:pt x="2569" y="1591"/>
                  </a:lnTo>
                  <a:lnTo>
                    <a:pt x="2566" y="1628"/>
                  </a:lnTo>
                  <a:lnTo>
                    <a:pt x="2564" y="1664"/>
                  </a:lnTo>
                  <a:lnTo>
                    <a:pt x="2560" y="1703"/>
                  </a:lnTo>
                  <a:lnTo>
                    <a:pt x="2555" y="1741"/>
                  </a:lnTo>
                  <a:lnTo>
                    <a:pt x="2551" y="1778"/>
                  </a:lnTo>
                  <a:lnTo>
                    <a:pt x="2541" y="1855"/>
                  </a:lnTo>
                  <a:lnTo>
                    <a:pt x="2529" y="1934"/>
                  </a:lnTo>
                  <a:lnTo>
                    <a:pt x="2519" y="2013"/>
                  </a:lnTo>
                  <a:lnTo>
                    <a:pt x="2508" y="2090"/>
                  </a:lnTo>
                  <a:lnTo>
                    <a:pt x="2506" y="2129"/>
                  </a:lnTo>
                  <a:lnTo>
                    <a:pt x="2502" y="2167"/>
                  </a:lnTo>
                  <a:lnTo>
                    <a:pt x="2502" y="2209"/>
                  </a:lnTo>
                  <a:lnTo>
                    <a:pt x="2500" y="2248"/>
                  </a:lnTo>
                  <a:lnTo>
                    <a:pt x="2502" y="2286"/>
                  </a:lnTo>
                  <a:lnTo>
                    <a:pt x="2504" y="2325"/>
                  </a:lnTo>
                  <a:lnTo>
                    <a:pt x="2508" y="2364"/>
                  </a:lnTo>
                  <a:lnTo>
                    <a:pt x="2515" y="2400"/>
                  </a:lnTo>
                  <a:lnTo>
                    <a:pt x="2521" y="2439"/>
                  </a:lnTo>
                  <a:lnTo>
                    <a:pt x="2529" y="2477"/>
                  </a:lnTo>
                  <a:lnTo>
                    <a:pt x="2543" y="2514"/>
                  </a:lnTo>
                  <a:lnTo>
                    <a:pt x="2555" y="2554"/>
                  </a:lnTo>
                  <a:lnTo>
                    <a:pt x="2573" y="2592"/>
                  </a:lnTo>
                  <a:lnTo>
                    <a:pt x="2590" y="2629"/>
                  </a:lnTo>
                  <a:lnTo>
                    <a:pt x="2612" y="2665"/>
                  </a:lnTo>
                  <a:lnTo>
                    <a:pt x="2635" y="2700"/>
                  </a:lnTo>
                  <a:lnTo>
                    <a:pt x="2472" y="2900"/>
                  </a:lnTo>
                  <a:lnTo>
                    <a:pt x="2456" y="2874"/>
                  </a:lnTo>
                  <a:lnTo>
                    <a:pt x="2442" y="2846"/>
                  </a:lnTo>
                  <a:lnTo>
                    <a:pt x="2422" y="2818"/>
                  </a:lnTo>
                  <a:lnTo>
                    <a:pt x="2403" y="2790"/>
                  </a:lnTo>
                  <a:lnTo>
                    <a:pt x="2379" y="2762"/>
                  </a:lnTo>
                  <a:lnTo>
                    <a:pt x="2355" y="2734"/>
                  </a:lnTo>
                  <a:lnTo>
                    <a:pt x="2342" y="2721"/>
                  </a:lnTo>
                  <a:lnTo>
                    <a:pt x="2330" y="2708"/>
                  </a:lnTo>
                  <a:lnTo>
                    <a:pt x="2314" y="2696"/>
                  </a:lnTo>
                  <a:lnTo>
                    <a:pt x="2302" y="2682"/>
                  </a:lnTo>
                  <a:lnTo>
                    <a:pt x="2286" y="2672"/>
                  </a:lnTo>
                  <a:lnTo>
                    <a:pt x="2273" y="2661"/>
                  </a:lnTo>
                  <a:lnTo>
                    <a:pt x="2259" y="2652"/>
                  </a:lnTo>
                  <a:lnTo>
                    <a:pt x="2243" y="2643"/>
                  </a:lnTo>
                  <a:lnTo>
                    <a:pt x="2229" y="2635"/>
                  </a:lnTo>
                  <a:lnTo>
                    <a:pt x="2211" y="2629"/>
                  </a:lnTo>
                  <a:lnTo>
                    <a:pt x="2196" y="2623"/>
                  </a:lnTo>
                  <a:lnTo>
                    <a:pt x="2178" y="2617"/>
                  </a:lnTo>
                  <a:lnTo>
                    <a:pt x="2162" y="2613"/>
                  </a:lnTo>
                  <a:lnTo>
                    <a:pt x="2144" y="2611"/>
                  </a:lnTo>
                  <a:lnTo>
                    <a:pt x="2127" y="2611"/>
                  </a:lnTo>
                  <a:lnTo>
                    <a:pt x="2110" y="2611"/>
                  </a:lnTo>
                  <a:lnTo>
                    <a:pt x="2093" y="2615"/>
                  </a:lnTo>
                  <a:lnTo>
                    <a:pt x="2075" y="2617"/>
                  </a:lnTo>
                  <a:lnTo>
                    <a:pt x="2058" y="2625"/>
                  </a:lnTo>
                  <a:lnTo>
                    <a:pt x="2039" y="2633"/>
                  </a:lnTo>
                  <a:lnTo>
                    <a:pt x="2022" y="2654"/>
                  </a:lnTo>
                  <a:lnTo>
                    <a:pt x="2002" y="2676"/>
                  </a:lnTo>
                  <a:lnTo>
                    <a:pt x="1981" y="2698"/>
                  </a:lnTo>
                  <a:lnTo>
                    <a:pt x="1961" y="2714"/>
                  </a:lnTo>
                  <a:lnTo>
                    <a:pt x="1937" y="2732"/>
                  </a:lnTo>
                  <a:lnTo>
                    <a:pt x="1914" y="2749"/>
                  </a:lnTo>
                  <a:lnTo>
                    <a:pt x="1890" y="2765"/>
                  </a:lnTo>
                  <a:lnTo>
                    <a:pt x="1864" y="2779"/>
                  </a:lnTo>
                  <a:lnTo>
                    <a:pt x="1761" y="2829"/>
                  </a:lnTo>
                  <a:lnTo>
                    <a:pt x="1662" y="2876"/>
                  </a:lnTo>
                  <a:lnTo>
                    <a:pt x="1639" y="2889"/>
                  </a:lnTo>
                  <a:lnTo>
                    <a:pt x="1617" y="2902"/>
                  </a:lnTo>
                  <a:lnTo>
                    <a:pt x="1593" y="2917"/>
                  </a:lnTo>
                  <a:lnTo>
                    <a:pt x="1574" y="2930"/>
                  </a:lnTo>
                  <a:lnTo>
                    <a:pt x="1552" y="2947"/>
                  </a:lnTo>
                  <a:lnTo>
                    <a:pt x="1535" y="2962"/>
                  </a:lnTo>
                  <a:lnTo>
                    <a:pt x="1518" y="2982"/>
                  </a:lnTo>
                  <a:lnTo>
                    <a:pt x="1503" y="3002"/>
                  </a:lnTo>
                  <a:lnTo>
                    <a:pt x="1487" y="3022"/>
                  </a:lnTo>
                  <a:lnTo>
                    <a:pt x="1475" y="3046"/>
                  </a:lnTo>
                  <a:lnTo>
                    <a:pt x="1466" y="3070"/>
                  </a:lnTo>
                  <a:lnTo>
                    <a:pt x="1457" y="3096"/>
                  </a:lnTo>
                  <a:lnTo>
                    <a:pt x="1451" y="3126"/>
                  </a:lnTo>
                  <a:lnTo>
                    <a:pt x="1449" y="3158"/>
                  </a:lnTo>
                  <a:lnTo>
                    <a:pt x="1447" y="3193"/>
                  </a:lnTo>
                  <a:lnTo>
                    <a:pt x="1449" y="3229"/>
                  </a:lnTo>
                  <a:lnTo>
                    <a:pt x="1436" y="3223"/>
                  </a:lnTo>
                  <a:lnTo>
                    <a:pt x="1423" y="3215"/>
                  </a:lnTo>
                  <a:lnTo>
                    <a:pt x="1412" y="3203"/>
                  </a:lnTo>
                  <a:lnTo>
                    <a:pt x="1404" y="3188"/>
                  </a:lnTo>
                  <a:lnTo>
                    <a:pt x="1398" y="3174"/>
                  </a:lnTo>
                  <a:lnTo>
                    <a:pt x="1392" y="3156"/>
                  </a:lnTo>
                  <a:lnTo>
                    <a:pt x="1388" y="3136"/>
                  </a:lnTo>
                  <a:lnTo>
                    <a:pt x="1386" y="3117"/>
                  </a:lnTo>
                  <a:lnTo>
                    <a:pt x="1384" y="3096"/>
                  </a:lnTo>
                  <a:lnTo>
                    <a:pt x="1384" y="3075"/>
                  </a:lnTo>
                  <a:lnTo>
                    <a:pt x="1384" y="3053"/>
                  </a:lnTo>
                  <a:lnTo>
                    <a:pt x="1386" y="3029"/>
                  </a:lnTo>
                  <a:lnTo>
                    <a:pt x="1388" y="2984"/>
                  </a:lnTo>
                  <a:lnTo>
                    <a:pt x="1390" y="2939"/>
                  </a:lnTo>
                  <a:lnTo>
                    <a:pt x="1390" y="2919"/>
                  </a:lnTo>
                  <a:lnTo>
                    <a:pt x="1390" y="2898"/>
                  </a:lnTo>
                  <a:lnTo>
                    <a:pt x="1388" y="2880"/>
                  </a:lnTo>
                  <a:lnTo>
                    <a:pt x="1386" y="2864"/>
                  </a:lnTo>
                  <a:lnTo>
                    <a:pt x="1384" y="2846"/>
                  </a:lnTo>
                  <a:lnTo>
                    <a:pt x="1378" y="2833"/>
                  </a:lnTo>
                  <a:lnTo>
                    <a:pt x="1374" y="2822"/>
                  </a:lnTo>
                  <a:lnTo>
                    <a:pt x="1365" y="2814"/>
                  </a:lnTo>
                  <a:lnTo>
                    <a:pt x="1354" y="2807"/>
                  </a:lnTo>
                  <a:lnTo>
                    <a:pt x="1343" y="2805"/>
                  </a:lnTo>
                  <a:lnTo>
                    <a:pt x="1329" y="2805"/>
                  </a:lnTo>
                  <a:lnTo>
                    <a:pt x="1311" y="2809"/>
                  </a:lnTo>
                  <a:lnTo>
                    <a:pt x="1294" y="2816"/>
                  </a:lnTo>
                  <a:lnTo>
                    <a:pt x="1272" y="2829"/>
                  </a:lnTo>
                  <a:lnTo>
                    <a:pt x="1244" y="2844"/>
                  </a:lnTo>
                  <a:lnTo>
                    <a:pt x="1216" y="2866"/>
                  </a:lnTo>
                  <a:lnTo>
                    <a:pt x="1216" y="3488"/>
                  </a:lnTo>
                  <a:lnTo>
                    <a:pt x="1208" y="3479"/>
                  </a:lnTo>
                  <a:lnTo>
                    <a:pt x="1203" y="3470"/>
                  </a:lnTo>
                  <a:lnTo>
                    <a:pt x="1197" y="3460"/>
                  </a:lnTo>
                  <a:lnTo>
                    <a:pt x="1193" y="3446"/>
                  </a:lnTo>
                  <a:lnTo>
                    <a:pt x="1191" y="3434"/>
                  </a:lnTo>
                  <a:lnTo>
                    <a:pt x="1189" y="3419"/>
                  </a:lnTo>
                  <a:lnTo>
                    <a:pt x="1187" y="3403"/>
                  </a:lnTo>
                  <a:lnTo>
                    <a:pt x="1187" y="3389"/>
                  </a:lnTo>
                  <a:lnTo>
                    <a:pt x="1189" y="3324"/>
                  </a:lnTo>
                  <a:lnTo>
                    <a:pt x="1193" y="3259"/>
                  </a:lnTo>
                  <a:lnTo>
                    <a:pt x="1193" y="3245"/>
                  </a:lnTo>
                  <a:lnTo>
                    <a:pt x="1191" y="3231"/>
                  </a:lnTo>
                  <a:lnTo>
                    <a:pt x="1191" y="3219"/>
                  </a:lnTo>
                  <a:lnTo>
                    <a:pt x="1189" y="3205"/>
                  </a:lnTo>
                  <a:lnTo>
                    <a:pt x="1184" y="3195"/>
                  </a:lnTo>
                  <a:lnTo>
                    <a:pt x="1181" y="3184"/>
                  </a:lnTo>
                  <a:lnTo>
                    <a:pt x="1175" y="3178"/>
                  </a:lnTo>
                  <a:lnTo>
                    <a:pt x="1169" y="3169"/>
                  </a:lnTo>
                  <a:lnTo>
                    <a:pt x="1163" y="3164"/>
                  </a:lnTo>
                  <a:lnTo>
                    <a:pt x="1152" y="3162"/>
                  </a:lnTo>
                  <a:lnTo>
                    <a:pt x="1139" y="3162"/>
                  </a:lnTo>
                  <a:lnTo>
                    <a:pt x="1126" y="3162"/>
                  </a:lnTo>
                  <a:lnTo>
                    <a:pt x="1110" y="3167"/>
                  </a:lnTo>
                  <a:lnTo>
                    <a:pt x="1094" y="3174"/>
                  </a:lnTo>
                  <a:lnTo>
                    <a:pt x="1074" y="3182"/>
                  </a:lnTo>
                  <a:lnTo>
                    <a:pt x="1053" y="3195"/>
                  </a:lnTo>
                  <a:lnTo>
                    <a:pt x="1044" y="3186"/>
                  </a:lnTo>
                  <a:lnTo>
                    <a:pt x="1035" y="3182"/>
                  </a:lnTo>
                  <a:lnTo>
                    <a:pt x="1029" y="3178"/>
                  </a:lnTo>
                  <a:lnTo>
                    <a:pt x="1023" y="3176"/>
                  </a:lnTo>
                  <a:lnTo>
                    <a:pt x="1016" y="3176"/>
                  </a:lnTo>
                  <a:lnTo>
                    <a:pt x="1009" y="3176"/>
                  </a:lnTo>
                  <a:lnTo>
                    <a:pt x="1005" y="3178"/>
                  </a:lnTo>
                  <a:lnTo>
                    <a:pt x="999" y="3180"/>
                  </a:lnTo>
                  <a:lnTo>
                    <a:pt x="997" y="3184"/>
                  </a:lnTo>
                  <a:lnTo>
                    <a:pt x="990" y="3191"/>
                  </a:lnTo>
                  <a:lnTo>
                    <a:pt x="986" y="3197"/>
                  </a:lnTo>
                  <a:lnTo>
                    <a:pt x="984" y="3203"/>
                  </a:lnTo>
                  <a:lnTo>
                    <a:pt x="975" y="3219"/>
                  </a:lnTo>
                  <a:lnTo>
                    <a:pt x="968" y="3237"/>
                  </a:lnTo>
                  <a:lnTo>
                    <a:pt x="958" y="3279"/>
                  </a:lnTo>
                  <a:lnTo>
                    <a:pt x="948" y="3322"/>
                  </a:lnTo>
                  <a:lnTo>
                    <a:pt x="940" y="3341"/>
                  </a:lnTo>
                  <a:lnTo>
                    <a:pt x="936" y="3361"/>
                  </a:lnTo>
                  <a:lnTo>
                    <a:pt x="930" y="3377"/>
                  </a:lnTo>
                  <a:lnTo>
                    <a:pt x="924" y="3393"/>
                  </a:lnTo>
                  <a:lnTo>
                    <a:pt x="921" y="3377"/>
                  </a:lnTo>
                  <a:lnTo>
                    <a:pt x="921" y="3365"/>
                  </a:lnTo>
                  <a:lnTo>
                    <a:pt x="919" y="3352"/>
                  </a:lnTo>
                  <a:lnTo>
                    <a:pt x="917" y="3339"/>
                  </a:lnTo>
                  <a:lnTo>
                    <a:pt x="915" y="3328"/>
                  </a:lnTo>
                  <a:lnTo>
                    <a:pt x="911" y="3316"/>
                  </a:lnTo>
                  <a:lnTo>
                    <a:pt x="906" y="3304"/>
                  </a:lnTo>
                  <a:lnTo>
                    <a:pt x="902" y="3296"/>
                  </a:lnTo>
                  <a:lnTo>
                    <a:pt x="897" y="3286"/>
                  </a:lnTo>
                  <a:lnTo>
                    <a:pt x="893" y="3277"/>
                  </a:lnTo>
                  <a:lnTo>
                    <a:pt x="887" y="3268"/>
                  </a:lnTo>
                  <a:lnTo>
                    <a:pt x="881" y="3259"/>
                  </a:lnTo>
                  <a:lnTo>
                    <a:pt x="867" y="3245"/>
                  </a:lnTo>
                  <a:lnTo>
                    <a:pt x="855" y="3229"/>
                  </a:lnTo>
                  <a:lnTo>
                    <a:pt x="839" y="3215"/>
                  </a:lnTo>
                  <a:lnTo>
                    <a:pt x="822" y="3201"/>
                  </a:lnTo>
                  <a:lnTo>
                    <a:pt x="808" y="3188"/>
                  </a:lnTo>
                  <a:lnTo>
                    <a:pt x="790" y="3176"/>
                  </a:lnTo>
                  <a:lnTo>
                    <a:pt x="773" y="3164"/>
                  </a:lnTo>
                  <a:lnTo>
                    <a:pt x="755" y="3152"/>
                  </a:lnTo>
                  <a:lnTo>
                    <a:pt x="739" y="3139"/>
                  </a:lnTo>
                  <a:lnTo>
                    <a:pt x="723" y="3126"/>
                  </a:lnTo>
                  <a:lnTo>
                    <a:pt x="711" y="3141"/>
                  </a:lnTo>
                  <a:lnTo>
                    <a:pt x="695" y="3156"/>
                  </a:lnTo>
                  <a:lnTo>
                    <a:pt x="682" y="3169"/>
                  </a:lnTo>
                  <a:lnTo>
                    <a:pt x="670" y="3186"/>
                  </a:lnTo>
                  <a:lnTo>
                    <a:pt x="663" y="3195"/>
                  </a:lnTo>
                  <a:lnTo>
                    <a:pt x="658" y="3203"/>
                  </a:lnTo>
                  <a:lnTo>
                    <a:pt x="656" y="3212"/>
                  </a:lnTo>
                  <a:lnTo>
                    <a:pt x="654" y="3221"/>
                  </a:lnTo>
                  <a:lnTo>
                    <a:pt x="654" y="3231"/>
                  </a:lnTo>
                  <a:lnTo>
                    <a:pt x="654" y="3240"/>
                  </a:lnTo>
                  <a:lnTo>
                    <a:pt x="656" y="3251"/>
                  </a:lnTo>
                  <a:lnTo>
                    <a:pt x="660" y="3264"/>
                  </a:lnTo>
                  <a:lnTo>
                    <a:pt x="652" y="3259"/>
                  </a:lnTo>
                  <a:lnTo>
                    <a:pt x="646" y="3255"/>
                  </a:lnTo>
                  <a:lnTo>
                    <a:pt x="638" y="3249"/>
                  </a:lnTo>
                  <a:lnTo>
                    <a:pt x="630" y="3243"/>
                  </a:lnTo>
                  <a:lnTo>
                    <a:pt x="622" y="3235"/>
                  </a:lnTo>
                  <a:lnTo>
                    <a:pt x="618" y="3229"/>
                  </a:lnTo>
                  <a:lnTo>
                    <a:pt x="611" y="3223"/>
                  </a:lnTo>
                  <a:lnTo>
                    <a:pt x="605" y="3215"/>
                  </a:lnTo>
                  <a:lnTo>
                    <a:pt x="583" y="3178"/>
                  </a:lnTo>
                  <a:lnTo>
                    <a:pt x="567" y="3146"/>
                  </a:lnTo>
                  <a:lnTo>
                    <a:pt x="555" y="3130"/>
                  </a:lnTo>
                  <a:lnTo>
                    <a:pt x="547" y="3117"/>
                  </a:lnTo>
                  <a:lnTo>
                    <a:pt x="540" y="3113"/>
                  </a:lnTo>
                  <a:lnTo>
                    <a:pt x="536" y="3107"/>
                  </a:lnTo>
                  <a:lnTo>
                    <a:pt x="529" y="3105"/>
                  </a:lnTo>
                  <a:lnTo>
                    <a:pt x="523" y="3100"/>
                  </a:lnTo>
                  <a:lnTo>
                    <a:pt x="516" y="3100"/>
                  </a:lnTo>
                  <a:lnTo>
                    <a:pt x="512" y="3100"/>
                  </a:lnTo>
                  <a:lnTo>
                    <a:pt x="506" y="3100"/>
                  </a:lnTo>
                  <a:lnTo>
                    <a:pt x="498" y="3102"/>
                  </a:lnTo>
                  <a:lnTo>
                    <a:pt x="488" y="3107"/>
                  </a:lnTo>
                  <a:lnTo>
                    <a:pt x="480" y="3111"/>
                  </a:lnTo>
                  <a:lnTo>
                    <a:pt x="474" y="3117"/>
                  </a:lnTo>
                  <a:lnTo>
                    <a:pt x="463" y="3126"/>
                  </a:lnTo>
                  <a:lnTo>
                    <a:pt x="463" y="3113"/>
                  </a:lnTo>
                  <a:lnTo>
                    <a:pt x="463" y="3100"/>
                  </a:lnTo>
                  <a:lnTo>
                    <a:pt x="463" y="3087"/>
                  </a:lnTo>
                  <a:lnTo>
                    <a:pt x="460" y="3073"/>
                  </a:lnTo>
                  <a:lnTo>
                    <a:pt x="458" y="3065"/>
                  </a:lnTo>
                  <a:lnTo>
                    <a:pt x="456" y="3059"/>
                  </a:lnTo>
                  <a:lnTo>
                    <a:pt x="454" y="3053"/>
                  </a:lnTo>
                  <a:lnTo>
                    <a:pt x="450" y="3046"/>
                  </a:lnTo>
                  <a:lnTo>
                    <a:pt x="445" y="3042"/>
                  </a:lnTo>
                  <a:lnTo>
                    <a:pt x="441" y="3036"/>
                  </a:lnTo>
                  <a:lnTo>
                    <a:pt x="435" y="3033"/>
                  </a:lnTo>
                  <a:lnTo>
                    <a:pt x="429" y="3029"/>
                  </a:lnTo>
                  <a:lnTo>
                    <a:pt x="415" y="3029"/>
                  </a:lnTo>
                  <a:lnTo>
                    <a:pt x="401" y="3029"/>
                  </a:lnTo>
                  <a:lnTo>
                    <a:pt x="385" y="3029"/>
                  </a:lnTo>
                  <a:lnTo>
                    <a:pt x="372" y="3031"/>
                  </a:lnTo>
                  <a:lnTo>
                    <a:pt x="366" y="3033"/>
                  </a:lnTo>
                  <a:lnTo>
                    <a:pt x="360" y="3036"/>
                  </a:lnTo>
                  <a:lnTo>
                    <a:pt x="353" y="3038"/>
                  </a:lnTo>
                  <a:lnTo>
                    <a:pt x="348" y="3042"/>
                  </a:lnTo>
                  <a:lnTo>
                    <a:pt x="342" y="3046"/>
                  </a:lnTo>
                  <a:lnTo>
                    <a:pt x="340" y="3051"/>
                  </a:lnTo>
                  <a:lnTo>
                    <a:pt x="336" y="3057"/>
                  </a:lnTo>
                  <a:lnTo>
                    <a:pt x="334" y="3063"/>
                  </a:lnTo>
                  <a:lnTo>
                    <a:pt x="334" y="3126"/>
                  </a:lnTo>
                  <a:lnTo>
                    <a:pt x="325" y="3126"/>
                  </a:lnTo>
                  <a:lnTo>
                    <a:pt x="316" y="3128"/>
                  </a:lnTo>
                  <a:lnTo>
                    <a:pt x="308" y="3128"/>
                  </a:lnTo>
                  <a:lnTo>
                    <a:pt x="297" y="3128"/>
                  </a:lnTo>
                  <a:lnTo>
                    <a:pt x="277" y="3128"/>
                  </a:lnTo>
                  <a:lnTo>
                    <a:pt x="259" y="3126"/>
                  </a:lnTo>
                  <a:lnTo>
                    <a:pt x="249" y="3126"/>
                  </a:lnTo>
                  <a:lnTo>
                    <a:pt x="239" y="3128"/>
                  </a:lnTo>
                  <a:lnTo>
                    <a:pt x="232" y="3130"/>
                  </a:lnTo>
                  <a:lnTo>
                    <a:pt x="224" y="3132"/>
                  </a:lnTo>
                  <a:lnTo>
                    <a:pt x="215" y="3136"/>
                  </a:lnTo>
                  <a:lnTo>
                    <a:pt x="206" y="3144"/>
                  </a:lnTo>
                  <a:lnTo>
                    <a:pt x="202" y="3150"/>
                  </a:lnTo>
                  <a:lnTo>
                    <a:pt x="196" y="3160"/>
                  </a:lnTo>
                  <a:lnTo>
                    <a:pt x="64" y="2633"/>
                  </a:lnTo>
                  <a:lnTo>
                    <a:pt x="84" y="2627"/>
                  </a:lnTo>
                  <a:lnTo>
                    <a:pt x="103" y="2623"/>
                  </a:lnTo>
                  <a:lnTo>
                    <a:pt x="123" y="2617"/>
                  </a:lnTo>
                  <a:lnTo>
                    <a:pt x="142" y="2613"/>
                  </a:lnTo>
                  <a:lnTo>
                    <a:pt x="178" y="2609"/>
                  </a:lnTo>
                  <a:lnTo>
                    <a:pt x="213" y="2607"/>
                  </a:lnTo>
                  <a:lnTo>
                    <a:pt x="247" y="2605"/>
                  </a:lnTo>
                  <a:lnTo>
                    <a:pt x="282" y="2605"/>
                  </a:lnTo>
                  <a:lnTo>
                    <a:pt x="316" y="2605"/>
                  </a:lnTo>
                  <a:lnTo>
                    <a:pt x="348" y="2607"/>
                  </a:lnTo>
                  <a:lnTo>
                    <a:pt x="413" y="2609"/>
                  </a:lnTo>
                  <a:lnTo>
                    <a:pt x="478" y="2611"/>
                  </a:lnTo>
                  <a:lnTo>
                    <a:pt x="506" y="2611"/>
                  </a:lnTo>
                  <a:lnTo>
                    <a:pt x="536" y="2611"/>
                  </a:lnTo>
                  <a:lnTo>
                    <a:pt x="563" y="2609"/>
                  </a:lnTo>
                  <a:lnTo>
                    <a:pt x="594" y="2605"/>
                  </a:lnTo>
                  <a:lnTo>
                    <a:pt x="601" y="2603"/>
                  </a:lnTo>
                  <a:lnTo>
                    <a:pt x="607" y="2603"/>
                  </a:lnTo>
                  <a:lnTo>
                    <a:pt x="616" y="2603"/>
                  </a:lnTo>
                  <a:lnTo>
                    <a:pt x="622" y="2605"/>
                  </a:lnTo>
                  <a:lnTo>
                    <a:pt x="642" y="2607"/>
                  </a:lnTo>
                  <a:lnTo>
                    <a:pt x="658" y="2615"/>
                  </a:lnTo>
                  <a:lnTo>
                    <a:pt x="699" y="2635"/>
                  </a:lnTo>
                  <a:lnTo>
                    <a:pt x="743" y="2652"/>
                  </a:lnTo>
                  <a:lnTo>
                    <a:pt x="753" y="2654"/>
                  </a:lnTo>
                  <a:lnTo>
                    <a:pt x="764" y="2659"/>
                  </a:lnTo>
                  <a:lnTo>
                    <a:pt x="775" y="2661"/>
                  </a:lnTo>
                  <a:lnTo>
                    <a:pt x="786" y="2661"/>
                  </a:lnTo>
                  <a:lnTo>
                    <a:pt x="794" y="2661"/>
                  </a:lnTo>
                  <a:lnTo>
                    <a:pt x="808" y="2661"/>
                  </a:lnTo>
                  <a:lnTo>
                    <a:pt x="816" y="2659"/>
                  </a:lnTo>
                  <a:lnTo>
                    <a:pt x="824" y="2657"/>
                  </a:lnTo>
                  <a:lnTo>
                    <a:pt x="835" y="2650"/>
                  </a:lnTo>
                  <a:lnTo>
                    <a:pt x="844" y="2643"/>
                  </a:lnTo>
                  <a:lnTo>
                    <a:pt x="853" y="2637"/>
                  </a:lnTo>
                  <a:lnTo>
                    <a:pt x="861" y="2629"/>
                  </a:lnTo>
                  <a:lnTo>
                    <a:pt x="867" y="2615"/>
                  </a:lnTo>
                  <a:lnTo>
                    <a:pt x="877" y="2603"/>
                  </a:lnTo>
                  <a:lnTo>
                    <a:pt x="883" y="2588"/>
                  </a:lnTo>
                  <a:lnTo>
                    <a:pt x="889" y="2570"/>
                  </a:lnTo>
                  <a:lnTo>
                    <a:pt x="855" y="2570"/>
                  </a:lnTo>
                  <a:lnTo>
                    <a:pt x="855" y="2439"/>
                  </a:lnTo>
                  <a:lnTo>
                    <a:pt x="889" y="2439"/>
                  </a:lnTo>
                  <a:lnTo>
                    <a:pt x="889" y="2448"/>
                  </a:lnTo>
                  <a:lnTo>
                    <a:pt x="889" y="2457"/>
                  </a:lnTo>
                  <a:lnTo>
                    <a:pt x="889" y="2463"/>
                  </a:lnTo>
                  <a:lnTo>
                    <a:pt x="891" y="2469"/>
                  </a:lnTo>
                  <a:lnTo>
                    <a:pt x="893" y="2473"/>
                  </a:lnTo>
                  <a:lnTo>
                    <a:pt x="895" y="2477"/>
                  </a:lnTo>
                  <a:lnTo>
                    <a:pt x="897" y="2483"/>
                  </a:lnTo>
                  <a:lnTo>
                    <a:pt x="902" y="2485"/>
                  </a:lnTo>
                  <a:lnTo>
                    <a:pt x="911" y="2491"/>
                  </a:lnTo>
                  <a:lnTo>
                    <a:pt x="919" y="2495"/>
                  </a:lnTo>
                  <a:lnTo>
                    <a:pt x="928" y="2497"/>
                  </a:lnTo>
                  <a:lnTo>
                    <a:pt x="940" y="2497"/>
                  </a:lnTo>
                  <a:lnTo>
                    <a:pt x="952" y="2499"/>
                  </a:lnTo>
                  <a:lnTo>
                    <a:pt x="962" y="2501"/>
                  </a:lnTo>
                  <a:lnTo>
                    <a:pt x="975" y="2504"/>
                  </a:lnTo>
                  <a:lnTo>
                    <a:pt x="986" y="2504"/>
                  </a:lnTo>
                  <a:lnTo>
                    <a:pt x="990" y="2506"/>
                  </a:lnTo>
                  <a:lnTo>
                    <a:pt x="997" y="2508"/>
                  </a:lnTo>
                  <a:lnTo>
                    <a:pt x="999" y="2512"/>
                  </a:lnTo>
                  <a:lnTo>
                    <a:pt x="1003" y="2514"/>
                  </a:lnTo>
                  <a:lnTo>
                    <a:pt x="1007" y="2521"/>
                  </a:lnTo>
                  <a:lnTo>
                    <a:pt x="1011" y="2525"/>
                  </a:lnTo>
                  <a:lnTo>
                    <a:pt x="1016" y="2532"/>
                  </a:lnTo>
                  <a:lnTo>
                    <a:pt x="1019" y="2536"/>
                  </a:lnTo>
                  <a:lnTo>
                    <a:pt x="1027" y="2525"/>
                  </a:lnTo>
                  <a:lnTo>
                    <a:pt x="1033" y="2517"/>
                  </a:lnTo>
                  <a:lnTo>
                    <a:pt x="1042" y="2508"/>
                  </a:lnTo>
                  <a:lnTo>
                    <a:pt x="1051" y="2501"/>
                  </a:lnTo>
                  <a:lnTo>
                    <a:pt x="1059" y="2495"/>
                  </a:lnTo>
                  <a:lnTo>
                    <a:pt x="1066" y="2491"/>
                  </a:lnTo>
                  <a:lnTo>
                    <a:pt x="1074" y="2487"/>
                  </a:lnTo>
                  <a:lnTo>
                    <a:pt x="1083" y="2485"/>
                  </a:lnTo>
                  <a:lnTo>
                    <a:pt x="1092" y="2483"/>
                  </a:lnTo>
                  <a:lnTo>
                    <a:pt x="1100" y="2480"/>
                  </a:lnTo>
                  <a:lnTo>
                    <a:pt x="1108" y="2480"/>
                  </a:lnTo>
                  <a:lnTo>
                    <a:pt x="1120" y="2477"/>
                  </a:lnTo>
                  <a:lnTo>
                    <a:pt x="1137" y="2480"/>
                  </a:lnTo>
                  <a:lnTo>
                    <a:pt x="1156" y="2483"/>
                  </a:lnTo>
                  <a:lnTo>
                    <a:pt x="1195" y="2491"/>
                  </a:lnTo>
                  <a:lnTo>
                    <a:pt x="1236" y="2499"/>
                  </a:lnTo>
                  <a:lnTo>
                    <a:pt x="1256" y="2501"/>
                  </a:lnTo>
                  <a:lnTo>
                    <a:pt x="1276" y="2504"/>
                  </a:lnTo>
                  <a:lnTo>
                    <a:pt x="1287" y="2504"/>
                  </a:lnTo>
                  <a:lnTo>
                    <a:pt x="1298" y="2504"/>
                  </a:lnTo>
                  <a:lnTo>
                    <a:pt x="1309" y="2504"/>
                  </a:lnTo>
                  <a:lnTo>
                    <a:pt x="1319" y="2501"/>
                  </a:lnTo>
                  <a:lnTo>
                    <a:pt x="1449" y="2241"/>
                  </a:lnTo>
                  <a:lnTo>
                    <a:pt x="1453" y="2236"/>
                  </a:lnTo>
                  <a:lnTo>
                    <a:pt x="1457" y="2232"/>
                  </a:lnTo>
                  <a:lnTo>
                    <a:pt x="1461" y="2230"/>
                  </a:lnTo>
                  <a:lnTo>
                    <a:pt x="1464" y="2228"/>
                  </a:lnTo>
                  <a:lnTo>
                    <a:pt x="1466" y="2230"/>
                  </a:lnTo>
                  <a:lnTo>
                    <a:pt x="1471" y="2232"/>
                  </a:lnTo>
                  <a:lnTo>
                    <a:pt x="1473" y="2234"/>
                  </a:lnTo>
                  <a:lnTo>
                    <a:pt x="1475" y="2238"/>
                  </a:lnTo>
                  <a:lnTo>
                    <a:pt x="1483" y="2264"/>
                  </a:lnTo>
                  <a:lnTo>
                    <a:pt x="1494" y="2297"/>
                  </a:lnTo>
                  <a:lnTo>
                    <a:pt x="1501" y="2312"/>
                  </a:lnTo>
                  <a:lnTo>
                    <a:pt x="1509" y="2329"/>
                  </a:lnTo>
                  <a:lnTo>
                    <a:pt x="1516" y="2333"/>
                  </a:lnTo>
                  <a:lnTo>
                    <a:pt x="1520" y="2340"/>
                  </a:lnTo>
                  <a:lnTo>
                    <a:pt x="1526" y="2347"/>
                  </a:lnTo>
                  <a:lnTo>
                    <a:pt x="1533" y="2351"/>
                  </a:lnTo>
                  <a:lnTo>
                    <a:pt x="1540" y="2353"/>
                  </a:lnTo>
                  <a:lnTo>
                    <a:pt x="1548" y="2355"/>
                  </a:lnTo>
                  <a:lnTo>
                    <a:pt x="1556" y="2357"/>
                  </a:lnTo>
                  <a:lnTo>
                    <a:pt x="1568" y="2355"/>
                  </a:lnTo>
                  <a:lnTo>
                    <a:pt x="1578" y="2353"/>
                  </a:lnTo>
                  <a:lnTo>
                    <a:pt x="1589" y="2351"/>
                  </a:lnTo>
                  <a:lnTo>
                    <a:pt x="1602" y="2345"/>
                  </a:lnTo>
                  <a:lnTo>
                    <a:pt x="1615" y="2335"/>
                  </a:lnTo>
                  <a:lnTo>
                    <a:pt x="1625" y="2331"/>
                  </a:lnTo>
                  <a:lnTo>
                    <a:pt x="1637" y="2323"/>
                  </a:lnTo>
                  <a:lnTo>
                    <a:pt x="1645" y="2317"/>
                  </a:lnTo>
                  <a:lnTo>
                    <a:pt x="1653" y="2310"/>
                  </a:lnTo>
                  <a:lnTo>
                    <a:pt x="1660" y="2303"/>
                  </a:lnTo>
                  <a:lnTo>
                    <a:pt x="1666" y="2297"/>
                  </a:lnTo>
                  <a:lnTo>
                    <a:pt x="1671" y="2291"/>
                  </a:lnTo>
                  <a:lnTo>
                    <a:pt x="1675" y="2282"/>
                  </a:lnTo>
                  <a:lnTo>
                    <a:pt x="1679" y="2276"/>
                  </a:lnTo>
                  <a:lnTo>
                    <a:pt x="1684" y="2269"/>
                  </a:lnTo>
                  <a:lnTo>
                    <a:pt x="1686" y="2262"/>
                  </a:lnTo>
                  <a:lnTo>
                    <a:pt x="1688" y="2256"/>
                  </a:lnTo>
                  <a:lnTo>
                    <a:pt x="1688" y="2244"/>
                  </a:lnTo>
                  <a:lnTo>
                    <a:pt x="1688" y="2228"/>
                  </a:lnTo>
                  <a:lnTo>
                    <a:pt x="1686" y="2215"/>
                  </a:lnTo>
                  <a:lnTo>
                    <a:pt x="1684" y="2202"/>
                  </a:lnTo>
                  <a:lnTo>
                    <a:pt x="1677" y="2189"/>
                  </a:lnTo>
                  <a:lnTo>
                    <a:pt x="1673" y="2173"/>
                  </a:lnTo>
                  <a:lnTo>
                    <a:pt x="1660" y="2142"/>
                  </a:lnTo>
                  <a:lnTo>
                    <a:pt x="1649" y="2110"/>
                  </a:lnTo>
                  <a:lnTo>
                    <a:pt x="1580" y="2043"/>
                  </a:lnTo>
                  <a:lnTo>
                    <a:pt x="1587" y="2037"/>
                  </a:lnTo>
                  <a:lnTo>
                    <a:pt x="1593" y="2030"/>
                  </a:lnTo>
                  <a:lnTo>
                    <a:pt x="1599" y="2023"/>
                  </a:lnTo>
                  <a:lnTo>
                    <a:pt x="1606" y="2017"/>
                  </a:lnTo>
                  <a:lnTo>
                    <a:pt x="1611" y="2007"/>
                  </a:lnTo>
                  <a:lnTo>
                    <a:pt x="1615" y="1997"/>
                  </a:lnTo>
                  <a:lnTo>
                    <a:pt x="1615" y="1991"/>
                  </a:lnTo>
                  <a:lnTo>
                    <a:pt x="1617" y="1987"/>
                  </a:lnTo>
                  <a:lnTo>
                    <a:pt x="1617" y="1980"/>
                  </a:lnTo>
                  <a:lnTo>
                    <a:pt x="1615" y="1974"/>
                  </a:lnTo>
                  <a:lnTo>
                    <a:pt x="1611" y="1968"/>
                  </a:lnTo>
                  <a:lnTo>
                    <a:pt x="1606" y="1961"/>
                  </a:lnTo>
                  <a:lnTo>
                    <a:pt x="1599" y="1956"/>
                  </a:lnTo>
                  <a:lnTo>
                    <a:pt x="1595" y="1952"/>
                  </a:lnTo>
                  <a:lnTo>
                    <a:pt x="1589" y="1950"/>
                  </a:lnTo>
                  <a:lnTo>
                    <a:pt x="1582" y="1948"/>
                  </a:lnTo>
                  <a:lnTo>
                    <a:pt x="1576" y="1946"/>
                  </a:lnTo>
                  <a:lnTo>
                    <a:pt x="1570" y="1946"/>
                  </a:lnTo>
                  <a:lnTo>
                    <a:pt x="1554" y="1944"/>
                  </a:lnTo>
                  <a:lnTo>
                    <a:pt x="1540" y="1946"/>
                  </a:lnTo>
                  <a:lnTo>
                    <a:pt x="1526" y="1946"/>
                  </a:lnTo>
                  <a:lnTo>
                    <a:pt x="1513" y="1946"/>
                  </a:lnTo>
                  <a:lnTo>
                    <a:pt x="1509" y="1956"/>
                  </a:lnTo>
                  <a:lnTo>
                    <a:pt x="1505" y="1970"/>
                  </a:lnTo>
                  <a:lnTo>
                    <a:pt x="1499" y="1980"/>
                  </a:lnTo>
                  <a:lnTo>
                    <a:pt x="1492" y="1991"/>
                  </a:lnTo>
                  <a:lnTo>
                    <a:pt x="1483" y="2002"/>
                  </a:lnTo>
                  <a:lnTo>
                    <a:pt x="1475" y="2011"/>
                  </a:lnTo>
                  <a:lnTo>
                    <a:pt x="1466" y="2021"/>
                  </a:lnTo>
                  <a:lnTo>
                    <a:pt x="1455" y="2027"/>
                  </a:lnTo>
                  <a:lnTo>
                    <a:pt x="1445" y="2035"/>
                  </a:lnTo>
                  <a:lnTo>
                    <a:pt x="1432" y="2041"/>
                  </a:lnTo>
                  <a:lnTo>
                    <a:pt x="1418" y="2045"/>
                  </a:lnTo>
                  <a:lnTo>
                    <a:pt x="1406" y="2047"/>
                  </a:lnTo>
                  <a:lnTo>
                    <a:pt x="1390" y="2049"/>
                  </a:lnTo>
                  <a:lnTo>
                    <a:pt x="1376" y="2049"/>
                  </a:lnTo>
                  <a:lnTo>
                    <a:pt x="1363" y="2047"/>
                  </a:lnTo>
                  <a:lnTo>
                    <a:pt x="1347" y="2043"/>
                  </a:lnTo>
                  <a:lnTo>
                    <a:pt x="1337" y="2027"/>
                  </a:lnTo>
                  <a:lnTo>
                    <a:pt x="1327" y="2013"/>
                  </a:lnTo>
                  <a:lnTo>
                    <a:pt x="1313" y="2000"/>
                  </a:lnTo>
                  <a:lnTo>
                    <a:pt x="1300" y="1989"/>
                  </a:lnTo>
                  <a:lnTo>
                    <a:pt x="1287" y="1978"/>
                  </a:lnTo>
                  <a:lnTo>
                    <a:pt x="1272" y="1970"/>
                  </a:lnTo>
                  <a:lnTo>
                    <a:pt x="1258" y="1963"/>
                  </a:lnTo>
                  <a:lnTo>
                    <a:pt x="1244" y="1959"/>
                  </a:lnTo>
                  <a:lnTo>
                    <a:pt x="1238" y="1956"/>
                  </a:lnTo>
                  <a:lnTo>
                    <a:pt x="1229" y="1954"/>
                  </a:lnTo>
                  <a:lnTo>
                    <a:pt x="1223" y="1954"/>
                  </a:lnTo>
                  <a:lnTo>
                    <a:pt x="1216" y="1954"/>
                  </a:lnTo>
                  <a:lnTo>
                    <a:pt x="1208" y="1954"/>
                  </a:lnTo>
                  <a:lnTo>
                    <a:pt x="1203" y="1956"/>
                  </a:lnTo>
                  <a:lnTo>
                    <a:pt x="1197" y="1959"/>
                  </a:lnTo>
                  <a:lnTo>
                    <a:pt x="1191" y="1961"/>
                  </a:lnTo>
                  <a:lnTo>
                    <a:pt x="1184" y="1966"/>
                  </a:lnTo>
                  <a:lnTo>
                    <a:pt x="1179" y="1970"/>
                  </a:lnTo>
                  <a:lnTo>
                    <a:pt x="1173" y="1974"/>
                  </a:lnTo>
                  <a:lnTo>
                    <a:pt x="1169" y="1978"/>
                  </a:lnTo>
                  <a:lnTo>
                    <a:pt x="1167" y="1985"/>
                  </a:lnTo>
                  <a:lnTo>
                    <a:pt x="1163" y="1991"/>
                  </a:lnTo>
                  <a:lnTo>
                    <a:pt x="1158" y="2000"/>
                  </a:lnTo>
                  <a:lnTo>
                    <a:pt x="1156" y="2009"/>
                  </a:lnTo>
                  <a:lnTo>
                    <a:pt x="1149" y="2005"/>
                  </a:lnTo>
                  <a:lnTo>
                    <a:pt x="1143" y="2000"/>
                  </a:lnTo>
                  <a:lnTo>
                    <a:pt x="1139" y="1995"/>
                  </a:lnTo>
                  <a:lnTo>
                    <a:pt x="1137" y="1991"/>
                  </a:lnTo>
                  <a:lnTo>
                    <a:pt x="1134" y="1987"/>
                  </a:lnTo>
                  <a:lnTo>
                    <a:pt x="1134" y="1983"/>
                  </a:lnTo>
                  <a:lnTo>
                    <a:pt x="1132" y="1978"/>
                  </a:lnTo>
                  <a:lnTo>
                    <a:pt x="1132" y="1972"/>
                  </a:lnTo>
                  <a:lnTo>
                    <a:pt x="1134" y="1961"/>
                  </a:lnTo>
                  <a:lnTo>
                    <a:pt x="1134" y="1950"/>
                  </a:lnTo>
                  <a:lnTo>
                    <a:pt x="1139" y="1940"/>
                  </a:lnTo>
                  <a:lnTo>
                    <a:pt x="1141" y="1926"/>
                  </a:lnTo>
                  <a:lnTo>
                    <a:pt x="1143" y="1918"/>
                  </a:lnTo>
                  <a:lnTo>
                    <a:pt x="1143" y="1907"/>
                  </a:lnTo>
                  <a:lnTo>
                    <a:pt x="1143" y="1903"/>
                  </a:lnTo>
                  <a:lnTo>
                    <a:pt x="1143" y="1899"/>
                  </a:lnTo>
                  <a:lnTo>
                    <a:pt x="1141" y="1894"/>
                  </a:lnTo>
                  <a:lnTo>
                    <a:pt x="1139" y="1890"/>
                  </a:lnTo>
                  <a:lnTo>
                    <a:pt x="1137" y="1888"/>
                  </a:lnTo>
                  <a:lnTo>
                    <a:pt x="1132" y="1883"/>
                  </a:lnTo>
                  <a:lnTo>
                    <a:pt x="1128" y="1883"/>
                  </a:lnTo>
                  <a:lnTo>
                    <a:pt x="1122" y="1881"/>
                  </a:lnTo>
                  <a:lnTo>
                    <a:pt x="1115" y="1879"/>
                  </a:lnTo>
                  <a:lnTo>
                    <a:pt x="1106" y="1879"/>
                  </a:lnTo>
                  <a:lnTo>
                    <a:pt x="1098" y="1879"/>
                  </a:lnTo>
                  <a:lnTo>
                    <a:pt x="1087" y="1879"/>
                  </a:lnTo>
                  <a:lnTo>
                    <a:pt x="1053" y="1914"/>
                  </a:lnTo>
                  <a:lnTo>
                    <a:pt x="1053" y="1899"/>
                  </a:lnTo>
                  <a:lnTo>
                    <a:pt x="1053" y="1883"/>
                  </a:lnTo>
                  <a:lnTo>
                    <a:pt x="1053" y="1871"/>
                  </a:lnTo>
                  <a:lnTo>
                    <a:pt x="1051" y="1855"/>
                  </a:lnTo>
                  <a:lnTo>
                    <a:pt x="1049" y="1849"/>
                  </a:lnTo>
                  <a:lnTo>
                    <a:pt x="1046" y="1843"/>
                  </a:lnTo>
                  <a:lnTo>
                    <a:pt x="1044" y="1834"/>
                  </a:lnTo>
                  <a:lnTo>
                    <a:pt x="1039" y="1828"/>
                  </a:lnTo>
                  <a:lnTo>
                    <a:pt x="1035" y="1823"/>
                  </a:lnTo>
                  <a:lnTo>
                    <a:pt x="1031" y="1817"/>
                  </a:lnTo>
                  <a:lnTo>
                    <a:pt x="1025" y="1812"/>
                  </a:lnTo>
                  <a:lnTo>
                    <a:pt x="1019" y="1808"/>
                  </a:lnTo>
                  <a:lnTo>
                    <a:pt x="1005" y="1808"/>
                  </a:lnTo>
                  <a:lnTo>
                    <a:pt x="995" y="1808"/>
                  </a:lnTo>
                  <a:lnTo>
                    <a:pt x="980" y="1808"/>
                  </a:lnTo>
                  <a:lnTo>
                    <a:pt x="964" y="1810"/>
                  </a:lnTo>
                  <a:lnTo>
                    <a:pt x="958" y="1812"/>
                  </a:lnTo>
                  <a:lnTo>
                    <a:pt x="952" y="1814"/>
                  </a:lnTo>
                  <a:lnTo>
                    <a:pt x="946" y="1817"/>
                  </a:lnTo>
                  <a:lnTo>
                    <a:pt x="938" y="1819"/>
                  </a:lnTo>
                  <a:lnTo>
                    <a:pt x="934" y="1825"/>
                  </a:lnTo>
                  <a:lnTo>
                    <a:pt x="928" y="1830"/>
                  </a:lnTo>
                  <a:lnTo>
                    <a:pt x="926" y="1836"/>
                  </a:lnTo>
                  <a:lnTo>
                    <a:pt x="924" y="1845"/>
                  </a:lnTo>
                  <a:lnTo>
                    <a:pt x="930" y="1863"/>
                  </a:lnTo>
                  <a:lnTo>
                    <a:pt x="934" y="1873"/>
                  </a:lnTo>
                  <a:lnTo>
                    <a:pt x="934" y="1875"/>
                  </a:lnTo>
                  <a:lnTo>
                    <a:pt x="932" y="1877"/>
                  </a:lnTo>
                  <a:lnTo>
                    <a:pt x="930" y="1875"/>
                  </a:lnTo>
                  <a:lnTo>
                    <a:pt x="915" y="1857"/>
                  </a:lnTo>
                  <a:lnTo>
                    <a:pt x="891" y="1834"/>
                  </a:lnTo>
                  <a:lnTo>
                    <a:pt x="877" y="1823"/>
                  </a:lnTo>
                  <a:lnTo>
                    <a:pt x="863" y="1814"/>
                  </a:lnTo>
                  <a:lnTo>
                    <a:pt x="857" y="1812"/>
                  </a:lnTo>
                  <a:lnTo>
                    <a:pt x="848" y="1810"/>
                  </a:lnTo>
                  <a:lnTo>
                    <a:pt x="842" y="1808"/>
                  </a:lnTo>
                  <a:lnTo>
                    <a:pt x="835" y="1808"/>
                  </a:lnTo>
                  <a:lnTo>
                    <a:pt x="829" y="1810"/>
                  </a:lnTo>
                  <a:lnTo>
                    <a:pt x="822" y="1814"/>
                  </a:lnTo>
                  <a:lnTo>
                    <a:pt x="816" y="1819"/>
                  </a:lnTo>
                  <a:lnTo>
                    <a:pt x="810" y="1825"/>
                  </a:lnTo>
                  <a:lnTo>
                    <a:pt x="802" y="1836"/>
                  </a:lnTo>
                  <a:lnTo>
                    <a:pt x="798" y="1849"/>
                  </a:lnTo>
                  <a:lnTo>
                    <a:pt x="794" y="1863"/>
                  </a:lnTo>
                  <a:lnTo>
                    <a:pt x="790" y="1879"/>
                  </a:lnTo>
                  <a:lnTo>
                    <a:pt x="784" y="1879"/>
                  </a:lnTo>
                  <a:lnTo>
                    <a:pt x="775" y="1879"/>
                  </a:lnTo>
                  <a:lnTo>
                    <a:pt x="766" y="1879"/>
                  </a:lnTo>
                  <a:lnTo>
                    <a:pt x="755" y="1877"/>
                  </a:lnTo>
                  <a:lnTo>
                    <a:pt x="739" y="1877"/>
                  </a:lnTo>
                  <a:lnTo>
                    <a:pt x="719" y="1875"/>
                  </a:lnTo>
                  <a:lnTo>
                    <a:pt x="711" y="1875"/>
                  </a:lnTo>
                  <a:lnTo>
                    <a:pt x="701" y="1877"/>
                  </a:lnTo>
                  <a:lnTo>
                    <a:pt x="693" y="1879"/>
                  </a:lnTo>
                  <a:lnTo>
                    <a:pt x="685" y="1883"/>
                  </a:lnTo>
                  <a:lnTo>
                    <a:pt x="678" y="1885"/>
                  </a:lnTo>
                  <a:lnTo>
                    <a:pt x="672" y="1894"/>
                  </a:lnTo>
                  <a:lnTo>
                    <a:pt x="665" y="1903"/>
                  </a:lnTo>
                  <a:lnTo>
                    <a:pt x="660" y="1914"/>
                  </a:lnTo>
                  <a:lnTo>
                    <a:pt x="656" y="1912"/>
                  </a:lnTo>
                  <a:lnTo>
                    <a:pt x="652" y="1909"/>
                  </a:lnTo>
                  <a:lnTo>
                    <a:pt x="650" y="1907"/>
                  </a:lnTo>
                  <a:lnTo>
                    <a:pt x="650" y="1903"/>
                  </a:lnTo>
                  <a:lnTo>
                    <a:pt x="648" y="1899"/>
                  </a:lnTo>
                  <a:lnTo>
                    <a:pt x="650" y="1892"/>
                  </a:lnTo>
                  <a:lnTo>
                    <a:pt x="650" y="1885"/>
                  </a:lnTo>
                  <a:lnTo>
                    <a:pt x="652" y="1881"/>
                  </a:lnTo>
                  <a:lnTo>
                    <a:pt x="665" y="1847"/>
                  </a:lnTo>
                  <a:lnTo>
                    <a:pt x="680" y="1806"/>
                  </a:lnTo>
                  <a:lnTo>
                    <a:pt x="687" y="1784"/>
                  </a:lnTo>
                  <a:lnTo>
                    <a:pt x="691" y="1765"/>
                  </a:lnTo>
                  <a:lnTo>
                    <a:pt x="691" y="1754"/>
                  </a:lnTo>
                  <a:lnTo>
                    <a:pt x="693" y="1746"/>
                  </a:lnTo>
                  <a:lnTo>
                    <a:pt x="691" y="1735"/>
                  </a:lnTo>
                  <a:lnTo>
                    <a:pt x="691" y="1727"/>
                  </a:lnTo>
                  <a:lnTo>
                    <a:pt x="687" y="1717"/>
                  </a:lnTo>
                  <a:lnTo>
                    <a:pt x="685" y="1711"/>
                  </a:lnTo>
                  <a:lnTo>
                    <a:pt x="678" y="1703"/>
                  </a:lnTo>
                  <a:lnTo>
                    <a:pt x="672" y="1697"/>
                  </a:lnTo>
                  <a:lnTo>
                    <a:pt x="663" y="1692"/>
                  </a:lnTo>
                  <a:lnTo>
                    <a:pt x="652" y="1685"/>
                  </a:lnTo>
                  <a:lnTo>
                    <a:pt x="642" y="1681"/>
                  </a:lnTo>
                  <a:lnTo>
                    <a:pt x="626" y="1679"/>
                  </a:lnTo>
                  <a:lnTo>
                    <a:pt x="622" y="1683"/>
                  </a:lnTo>
                  <a:lnTo>
                    <a:pt x="618" y="1690"/>
                  </a:lnTo>
                  <a:lnTo>
                    <a:pt x="611" y="1694"/>
                  </a:lnTo>
                  <a:lnTo>
                    <a:pt x="607" y="1703"/>
                  </a:lnTo>
                  <a:lnTo>
                    <a:pt x="605" y="1709"/>
                  </a:lnTo>
                  <a:lnTo>
                    <a:pt x="603" y="1715"/>
                  </a:lnTo>
                  <a:lnTo>
                    <a:pt x="598" y="1722"/>
                  </a:lnTo>
                  <a:lnTo>
                    <a:pt x="598" y="1731"/>
                  </a:lnTo>
                  <a:lnTo>
                    <a:pt x="592" y="1763"/>
                  </a:lnTo>
                  <a:lnTo>
                    <a:pt x="587" y="1794"/>
                  </a:lnTo>
                  <a:lnTo>
                    <a:pt x="585" y="1808"/>
                  </a:lnTo>
                  <a:lnTo>
                    <a:pt x="581" y="1821"/>
                  </a:lnTo>
                  <a:lnTo>
                    <a:pt x="579" y="1828"/>
                  </a:lnTo>
                  <a:lnTo>
                    <a:pt x="575" y="1832"/>
                  </a:lnTo>
                  <a:lnTo>
                    <a:pt x="571" y="1839"/>
                  </a:lnTo>
                  <a:lnTo>
                    <a:pt x="567" y="1843"/>
                  </a:lnTo>
                  <a:lnTo>
                    <a:pt x="559" y="1847"/>
                  </a:lnTo>
                  <a:lnTo>
                    <a:pt x="553" y="1849"/>
                  </a:lnTo>
                  <a:lnTo>
                    <a:pt x="549" y="1849"/>
                  </a:lnTo>
                  <a:lnTo>
                    <a:pt x="540" y="1851"/>
                  </a:lnTo>
                  <a:lnTo>
                    <a:pt x="532" y="1849"/>
                  </a:lnTo>
                  <a:lnTo>
                    <a:pt x="521" y="1849"/>
                  </a:lnTo>
                  <a:lnTo>
                    <a:pt x="510" y="1847"/>
                  </a:lnTo>
                  <a:lnTo>
                    <a:pt x="498" y="1845"/>
                  </a:lnTo>
                  <a:lnTo>
                    <a:pt x="463" y="1515"/>
                  </a:lnTo>
                  <a:lnTo>
                    <a:pt x="441" y="1526"/>
                  </a:lnTo>
                  <a:lnTo>
                    <a:pt x="419" y="1539"/>
                  </a:lnTo>
                  <a:lnTo>
                    <a:pt x="401" y="1555"/>
                  </a:lnTo>
                  <a:lnTo>
                    <a:pt x="383" y="1569"/>
                  </a:lnTo>
                  <a:lnTo>
                    <a:pt x="366" y="1584"/>
                  </a:lnTo>
                  <a:lnTo>
                    <a:pt x="350" y="1599"/>
                  </a:lnTo>
                  <a:lnTo>
                    <a:pt x="338" y="1616"/>
                  </a:lnTo>
                  <a:lnTo>
                    <a:pt x="322" y="1634"/>
                  </a:lnTo>
                  <a:lnTo>
                    <a:pt x="310" y="1651"/>
                  </a:lnTo>
                  <a:lnTo>
                    <a:pt x="299" y="1670"/>
                  </a:lnTo>
                  <a:lnTo>
                    <a:pt x="288" y="1690"/>
                  </a:lnTo>
                  <a:lnTo>
                    <a:pt x="279" y="1711"/>
                  </a:lnTo>
                  <a:lnTo>
                    <a:pt x="271" y="1731"/>
                  </a:lnTo>
                  <a:lnTo>
                    <a:pt x="265" y="1750"/>
                  </a:lnTo>
                  <a:lnTo>
                    <a:pt x="259" y="1774"/>
                  </a:lnTo>
                  <a:lnTo>
                    <a:pt x="251" y="1794"/>
                  </a:lnTo>
                  <a:lnTo>
                    <a:pt x="245" y="1817"/>
                  </a:lnTo>
                  <a:lnTo>
                    <a:pt x="241" y="1839"/>
                  </a:lnTo>
                  <a:lnTo>
                    <a:pt x="239" y="1863"/>
                  </a:lnTo>
                  <a:lnTo>
                    <a:pt x="235" y="1885"/>
                  </a:lnTo>
                  <a:lnTo>
                    <a:pt x="232" y="1909"/>
                  </a:lnTo>
                  <a:lnTo>
                    <a:pt x="230" y="1934"/>
                  </a:lnTo>
                  <a:lnTo>
                    <a:pt x="228" y="1956"/>
                  </a:lnTo>
                  <a:lnTo>
                    <a:pt x="228" y="1980"/>
                  </a:lnTo>
                  <a:lnTo>
                    <a:pt x="226" y="2027"/>
                  </a:lnTo>
                  <a:lnTo>
                    <a:pt x="226" y="2078"/>
                  </a:lnTo>
                  <a:lnTo>
                    <a:pt x="228" y="2125"/>
                  </a:lnTo>
                  <a:lnTo>
                    <a:pt x="230" y="2173"/>
                  </a:lnTo>
                  <a:lnTo>
                    <a:pt x="237" y="2144"/>
                  </a:lnTo>
                  <a:lnTo>
                    <a:pt x="239" y="2116"/>
                  </a:lnTo>
                  <a:lnTo>
                    <a:pt x="241" y="2088"/>
                  </a:lnTo>
                  <a:lnTo>
                    <a:pt x="241" y="2060"/>
                  </a:lnTo>
                  <a:lnTo>
                    <a:pt x="239" y="2035"/>
                  </a:lnTo>
                  <a:lnTo>
                    <a:pt x="239" y="2009"/>
                  </a:lnTo>
                  <a:lnTo>
                    <a:pt x="235" y="1985"/>
                  </a:lnTo>
                  <a:lnTo>
                    <a:pt x="230" y="1959"/>
                  </a:lnTo>
                  <a:lnTo>
                    <a:pt x="206" y="1863"/>
                  </a:lnTo>
                  <a:lnTo>
                    <a:pt x="184" y="1770"/>
                  </a:lnTo>
                  <a:lnTo>
                    <a:pt x="180" y="1746"/>
                  </a:lnTo>
                  <a:lnTo>
                    <a:pt x="176" y="1725"/>
                  </a:lnTo>
                  <a:lnTo>
                    <a:pt x="172" y="1703"/>
                  </a:lnTo>
                  <a:lnTo>
                    <a:pt x="172" y="1681"/>
                  </a:lnTo>
                  <a:lnTo>
                    <a:pt x="170" y="1660"/>
                  </a:lnTo>
                  <a:lnTo>
                    <a:pt x="172" y="1638"/>
                  </a:lnTo>
                  <a:lnTo>
                    <a:pt x="174" y="1616"/>
                  </a:lnTo>
                  <a:lnTo>
                    <a:pt x="178" y="1595"/>
                  </a:lnTo>
                  <a:lnTo>
                    <a:pt x="184" y="1571"/>
                  </a:lnTo>
                  <a:lnTo>
                    <a:pt x="194" y="1552"/>
                  </a:lnTo>
                  <a:lnTo>
                    <a:pt x="204" y="1531"/>
                  </a:lnTo>
                  <a:lnTo>
                    <a:pt x="217" y="1507"/>
                  </a:lnTo>
                  <a:lnTo>
                    <a:pt x="235" y="1486"/>
                  </a:lnTo>
                  <a:lnTo>
                    <a:pt x="251" y="1464"/>
                  </a:lnTo>
                  <a:lnTo>
                    <a:pt x="273" y="1440"/>
                  </a:lnTo>
                  <a:lnTo>
                    <a:pt x="299" y="1419"/>
                  </a:lnTo>
                  <a:lnTo>
                    <a:pt x="299" y="1403"/>
                  </a:lnTo>
                  <a:lnTo>
                    <a:pt x="299" y="1391"/>
                  </a:lnTo>
                  <a:lnTo>
                    <a:pt x="299" y="1375"/>
                  </a:lnTo>
                  <a:lnTo>
                    <a:pt x="297" y="1362"/>
                  </a:lnTo>
                  <a:lnTo>
                    <a:pt x="295" y="1356"/>
                  </a:lnTo>
                  <a:lnTo>
                    <a:pt x="293" y="1348"/>
                  </a:lnTo>
                  <a:lnTo>
                    <a:pt x="291" y="1341"/>
                  </a:lnTo>
                  <a:lnTo>
                    <a:pt x="286" y="1334"/>
                  </a:lnTo>
                  <a:lnTo>
                    <a:pt x="282" y="1330"/>
                  </a:lnTo>
                  <a:lnTo>
                    <a:pt x="277" y="1326"/>
                  </a:lnTo>
                  <a:lnTo>
                    <a:pt x="271" y="1320"/>
                  </a:lnTo>
                  <a:lnTo>
                    <a:pt x="265" y="1315"/>
                  </a:lnTo>
                  <a:lnTo>
                    <a:pt x="249" y="1332"/>
                  </a:lnTo>
                  <a:lnTo>
                    <a:pt x="237" y="1350"/>
                  </a:lnTo>
                  <a:lnTo>
                    <a:pt x="219" y="1365"/>
                  </a:lnTo>
                  <a:lnTo>
                    <a:pt x="204" y="1382"/>
                  </a:lnTo>
                  <a:lnTo>
                    <a:pt x="170" y="1411"/>
                  </a:lnTo>
                  <a:lnTo>
                    <a:pt x="140" y="1440"/>
                  </a:lnTo>
                  <a:lnTo>
                    <a:pt x="125" y="1457"/>
                  </a:lnTo>
                  <a:lnTo>
                    <a:pt x="109" y="1472"/>
                  </a:lnTo>
                  <a:lnTo>
                    <a:pt x="97" y="1488"/>
                  </a:lnTo>
                  <a:lnTo>
                    <a:pt x="86" y="1504"/>
                  </a:lnTo>
                  <a:lnTo>
                    <a:pt x="82" y="1515"/>
                  </a:lnTo>
                  <a:lnTo>
                    <a:pt x="77" y="1524"/>
                  </a:lnTo>
                  <a:lnTo>
                    <a:pt x="73" y="1533"/>
                  </a:lnTo>
                  <a:lnTo>
                    <a:pt x="71" y="1541"/>
                  </a:lnTo>
                  <a:lnTo>
                    <a:pt x="69" y="1552"/>
                  </a:lnTo>
                  <a:lnTo>
                    <a:pt x="66" y="1563"/>
                  </a:lnTo>
                  <a:lnTo>
                    <a:pt x="64" y="1571"/>
                  </a:lnTo>
                  <a:lnTo>
                    <a:pt x="64" y="1582"/>
                  </a:lnTo>
                  <a:lnTo>
                    <a:pt x="60" y="1582"/>
                  </a:lnTo>
                  <a:lnTo>
                    <a:pt x="54" y="1582"/>
                  </a:lnTo>
                  <a:lnTo>
                    <a:pt x="48" y="1582"/>
                  </a:lnTo>
                  <a:lnTo>
                    <a:pt x="42" y="1582"/>
                  </a:lnTo>
                  <a:lnTo>
                    <a:pt x="34" y="1587"/>
                  </a:lnTo>
                  <a:lnTo>
                    <a:pt x="28" y="1591"/>
                  </a:lnTo>
                  <a:lnTo>
                    <a:pt x="19" y="1595"/>
                  </a:lnTo>
                  <a:lnTo>
                    <a:pt x="15" y="1604"/>
                  </a:lnTo>
                  <a:lnTo>
                    <a:pt x="8" y="1610"/>
                  </a:lnTo>
                  <a:lnTo>
                    <a:pt x="4" y="1616"/>
                  </a:lnTo>
                  <a:lnTo>
                    <a:pt x="2" y="1599"/>
                  </a:lnTo>
                  <a:lnTo>
                    <a:pt x="0" y="1582"/>
                  </a:lnTo>
                  <a:lnTo>
                    <a:pt x="0" y="1565"/>
                  </a:lnTo>
                  <a:lnTo>
                    <a:pt x="0" y="1545"/>
                  </a:lnTo>
                  <a:lnTo>
                    <a:pt x="2" y="1528"/>
                  </a:lnTo>
                  <a:lnTo>
                    <a:pt x="2" y="1511"/>
                  </a:lnTo>
                  <a:lnTo>
                    <a:pt x="4" y="1494"/>
                  </a:lnTo>
                  <a:lnTo>
                    <a:pt x="8" y="1476"/>
                  </a:lnTo>
                  <a:lnTo>
                    <a:pt x="10" y="1460"/>
                  </a:lnTo>
                  <a:lnTo>
                    <a:pt x="15" y="1442"/>
                  </a:lnTo>
                  <a:lnTo>
                    <a:pt x="19" y="1427"/>
                  </a:lnTo>
                  <a:lnTo>
                    <a:pt x="26" y="1409"/>
                  </a:lnTo>
                  <a:lnTo>
                    <a:pt x="30" y="1395"/>
                  </a:lnTo>
                  <a:lnTo>
                    <a:pt x="36" y="1380"/>
                  </a:lnTo>
                  <a:lnTo>
                    <a:pt x="42" y="1365"/>
                  </a:lnTo>
                  <a:lnTo>
                    <a:pt x="50" y="1348"/>
                  </a:lnTo>
                  <a:lnTo>
                    <a:pt x="58" y="1332"/>
                  </a:lnTo>
                  <a:lnTo>
                    <a:pt x="64" y="1320"/>
                  </a:lnTo>
                  <a:lnTo>
                    <a:pt x="73" y="1304"/>
                  </a:lnTo>
                  <a:lnTo>
                    <a:pt x="84" y="1291"/>
                  </a:lnTo>
                  <a:lnTo>
                    <a:pt x="93" y="1277"/>
                  </a:lnTo>
                  <a:lnTo>
                    <a:pt x="103" y="1263"/>
                  </a:lnTo>
                  <a:lnTo>
                    <a:pt x="113" y="1251"/>
                  </a:lnTo>
                  <a:lnTo>
                    <a:pt x="127" y="1237"/>
                  </a:lnTo>
                  <a:lnTo>
                    <a:pt x="137" y="1227"/>
                  </a:lnTo>
                  <a:lnTo>
                    <a:pt x="148" y="1214"/>
                  </a:lnTo>
                  <a:lnTo>
                    <a:pt x="161" y="1201"/>
                  </a:lnTo>
                  <a:lnTo>
                    <a:pt x="174" y="1192"/>
                  </a:lnTo>
                  <a:lnTo>
                    <a:pt x="188" y="1182"/>
                  </a:lnTo>
                  <a:lnTo>
                    <a:pt x="202" y="1170"/>
                  </a:lnTo>
                  <a:lnTo>
                    <a:pt x="215" y="1160"/>
                  </a:lnTo>
                  <a:lnTo>
                    <a:pt x="230" y="1152"/>
                  </a:lnTo>
                  <a:lnTo>
                    <a:pt x="245" y="1164"/>
                  </a:lnTo>
                  <a:lnTo>
                    <a:pt x="261" y="1182"/>
                  </a:lnTo>
                  <a:lnTo>
                    <a:pt x="273" y="1194"/>
                  </a:lnTo>
                  <a:lnTo>
                    <a:pt x="291" y="1210"/>
                  </a:lnTo>
                  <a:lnTo>
                    <a:pt x="297" y="1214"/>
                  </a:lnTo>
                  <a:lnTo>
                    <a:pt x="306" y="1220"/>
                  </a:lnTo>
                  <a:lnTo>
                    <a:pt x="314" y="1223"/>
                  </a:lnTo>
                  <a:lnTo>
                    <a:pt x="322" y="1227"/>
                  </a:lnTo>
                  <a:lnTo>
                    <a:pt x="332" y="1227"/>
                  </a:lnTo>
                  <a:lnTo>
                    <a:pt x="340" y="1227"/>
                  </a:lnTo>
                  <a:lnTo>
                    <a:pt x="348" y="1225"/>
                  </a:lnTo>
                  <a:lnTo>
                    <a:pt x="360" y="1220"/>
                  </a:lnTo>
                  <a:lnTo>
                    <a:pt x="594" y="986"/>
                  </a:lnTo>
                  <a:lnTo>
                    <a:pt x="590" y="990"/>
                  </a:lnTo>
                  <a:lnTo>
                    <a:pt x="585" y="994"/>
                  </a:lnTo>
                  <a:lnTo>
                    <a:pt x="583" y="998"/>
                  </a:lnTo>
                  <a:lnTo>
                    <a:pt x="583" y="1003"/>
                  </a:lnTo>
                  <a:lnTo>
                    <a:pt x="579" y="1014"/>
                  </a:lnTo>
                  <a:lnTo>
                    <a:pt x="579" y="1022"/>
                  </a:lnTo>
                  <a:lnTo>
                    <a:pt x="579" y="1036"/>
                  </a:lnTo>
                  <a:lnTo>
                    <a:pt x="581" y="1046"/>
                  </a:lnTo>
                  <a:lnTo>
                    <a:pt x="583" y="1057"/>
                  </a:lnTo>
                  <a:lnTo>
                    <a:pt x="587" y="1067"/>
                  </a:lnTo>
                  <a:lnTo>
                    <a:pt x="594" y="1081"/>
                  </a:lnTo>
                  <a:lnTo>
                    <a:pt x="603" y="1091"/>
                  </a:lnTo>
                  <a:lnTo>
                    <a:pt x="611" y="1101"/>
                  </a:lnTo>
                  <a:lnTo>
                    <a:pt x="618" y="1113"/>
                  </a:lnTo>
                  <a:lnTo>
                    <a:pt x="628" y="1123"/>
                  </a:lnTo>
                  <a:lnTo>
                    <a:pt x="640" y="1134"/>
                  </a:lnTo>
                  <a:lnTo>
                    <a:pt x="650" y="1143"/>
                  </a:lnTo>
                  <a:lnTo>
                    <a:pt x="660" y="1152"/>
                  </a:lnTo>
                  <a:lnTo>
                    <a:pt x="672" y="1156"/>
                  </a:lnTo>
                  <a:lnTo>
                    <a:pt x="682" y="1158"/>
                  </a:lnTo>
                  <a:lnTo>
                    <a:pt x="691" y="1162"/>
                  </a:lnTo>
                  <a:lnTo>
                    <a:pt x="699" y="1164"/>
                  </a:lnTo>
                  <a:lnTo>
                    <a:pt x="709" y="1164"/>
                  </a:lnTo>
                  <a:lnTo>
                    <a:pt x="717" y="1164"/>
                  </a:lnTo>
                  <a:lnTo>
                    <a:pt x="723" y="1162"/>
                  </a:lnTo>
                  <a:lnTo>
                    <a:pt x="731" y="1160"/>
                  </a:lnTo>
                  <a:lnTo>
                    <a:pt x="741" y="1158"/>
                  </a:lnTo>
                  <a:lnTo>
                    <a:pt x="747" y="1156"/>
                  </a:lnTo>
                  <a:lnTo>
                    <a:pt x="755" y="1152"/>
                  </a:lnTo>
                  <a:lnTo>
                    <a:pt x="760" y="1147"/>
                  </a:lnTo>
                  <a:lnTo>
                    <a:pt x="775" y="1136"/>
                  </a:lnTo>
                  <a:lnTo>
                    <a:pt x="788" y="1123"/>
                  </a:lnTo>
                  <a:lnTo>
                    <a:pt x="814" y="1097"/>
                  </a:lnTo>
                  <a:lnTo>
                    <a:pt x="837" y="1070"/>
                  </a:lnTo>
                  <a:lnTo>
                    <a:pt x="848" y="1054"/>
                  </a:lnTo>
                  <a:lnTo>
                    <a:pt x="861" y="1042"/>
                  </a:lnTo>
                  <a:lnTo>
                    <a:pt x="873" y="1030"/>
                  </a:lnTo>
                  <a:lnTo>
                    <a:pt x="889" y="1020"/>
                  </a:lnTo>
                  <a:lnTo>
                    <a:pt x="885" y="1036"/>
                  </a:lnTo>
                  <a:lnTo>
                    <a:pt x="879" y="1048"/>
                  </a:lnTo>
                  <a:lnTo>
                    <a:pt x="871" y="1061"/>
                  </a:lnTo>
                  <a:lnTo>
                    <a:pt x="865" y="1074"/>
                  </a:lnTo>
                  <a:lnTo>
                    <a:pt x="853" y="1099"/>
                  </a:lnTo>
                  <a:lnTo>
                    <a:pt x="839" y="1125"/>
                  </a:lnTo>
                  <a:lnTo>
                    <a:pt x="833" y="1141"/>
                  </a:lnTo>
                  <a:lnTo>
                    <a:pt x="829" y="1156"/>
                  </a:lnTo>
                  <a:lnTo>
                    <a:pt x="824" y="1170"/>
                  </a:lnTo>
                  <a:lnTo>
                    <a:pt x="822" y="1186"/>
                  </a:lnTo>
                  <a:lnTo>
                    <a:pt x="820" y="1201"/>
                  </a:lnTo>
                  <a:lnTo>
                    <a:pt x="820" y="1218"/>
                  </a:lnTo>
                  <a:lnTo>
                    <a:pt x="822" y="1235"/>
                  </a:lnTo>
                  <a:lnTo>
                    <a:pt x="826" y="1255"/>
                  </a:lnTo>
                  <a:lnTo>
                    <a:pt x="848" y="1259"/>
                  </a:lnTo>
                  <a:lnTo>
                    <a:pt x="869" y="1263"/>
                  </a:lnTo>
                  <a:lnTo>
                    <a:pt x="891" y="1272"/>
                  </a:lnTo>
                  <a:lnTo>
                    <a:pt x="913" y="1279"/>
                  </a:lnTo>
                  <a:lnTo>
                    <a:pt x="934" y="1285"/>
                  </a:lnTo>
                  <a:lnTo>
                    <a:pt x="958" y="1291"/>
                  </a:lnTo>
                  <a:lnTo>
                    <a:pt x="977" y="1296"/>
                  </a:lnTo>
                  <a:lnTo>
                    <a:pt x="999" y="1296"/>
                  </a:lnTo>
                  <a:lnTo>
                    <a:pt x="1009" y="1296"/>
                  </a:lnTo>
                  <a:lnTo>
                    <a:pt x="1021" y="1296"/>
                  </a:lnTo>
                  <a:lnTo>
                    <a:pt x="1029" y="1296"/>
                  </a:lnTo>
                  <a:lnTo>
                    <a:pt x="1037" y="1294"/>
                  </a:lnTo>
                  <a:lnTo>
                    <a:pt x="1049" y="1291"/>
                  </a:lnTo>
                  <a:lnTo>
                    <a:pt x="1057" y="1287"/>
                  </a:lnTo>
                  <a:lnTo>
                    <a:pt x="1066" y="1283"/>
                  </a:lnTo>
                  <a:lnTo>
                    <a:pt x="1072" y="1277"/>
                  </a:lnTo>
                  <a:lnTo>
                    <a:pt x="1080" y="1270"/>
                  </a:lnTo>
                  <a:lnTo>
                    <a:pt x="1087" y="1261"/>
                  </a:lnTo>
                  <a:lnTo>
                    <a:pt x="1094" y="1253"/>
                  </a:lnTo>
                  <a:lnTo>
                    <a:pt x="1100" y="1242"/>
                  </a:lnTo>
                  <a:lnTo>
                    <a:pt x="1106" y="1231"/>
                  </a:lnTo>
                  <a:lnTo>
                    <a:pt x="1110" y="1218"/>
                  </a:lnTo>
                  <a:lnTo>
                    <a:pt x="1118" y="1203"/>
                  </a:lnTo>
                  <a:lnTo>
                    <a:pt x="1122" y="1186"/>
                  </a:lnTo>
                  <a:lnTo>
                    <a:pt x="1126" y="1196"/>
                  </a:lnTo>
                  <a:lnTo>
                    <a:pt x="1130" y="1208"/>
                  </a:lnTo>
                  <a:lnTo>
                    <a:pt x="1134" y="1216"/>
                  </a:lnTo>
                  <a:lnTo>
                    <a:pt x="1141" y="1225"/>
                  </a:lnTo>
                  <a:lnTo>
                    <a:pt x="1149" y="1231"/>
                  </a:lnTo>
                  <a:lnTo>
                    <a:pt x="1156" y="1237"/>
                  </a:lnTo>
                  <a:lnTo>
                    <a:pt x="1163" y="1244"/>
                  </a:lnTo>
                  <a:lnTo>
                    <a:pt x="1169" y="1249"/>
                  </a:lnTo>
                  <a:lnTo>
                    <a:pt x="1177" y="1253"/>
                  </a:lnTo>
                  <a:lnTo>
                    <a:pt x="1184" y="1257"/>
                  </a:lnTo>
                  <a:lnTo>
                    <a:pt x="1193" y="1259"/>
                  </a:lnTo>
                  <a:lnTo>
                    <a:pt x="1201" y="1261"/>
                  </a:lnTo>
                  <a:lnTo>
                    <a:pt x="1210" y="1261"/>
                  </a:lnTo>
                  <a:lnTo>
                    <a:pt x="1218" y="1263"/>
                  </a:lnTo>
                  <a:lnTo>
                    <a:pt x="1227" y="1263"/>
                  </a:lnTo>
                  <a:lnTo>
                    <a:pt x="1236" y="1261"/>
                  </a:lnTo>
                  <a:lnTo>
                    <a:pt x="1244" y="1261"/>
                  </a:lnTo>
                  <a:lnTo>
                    <a:pt x="1256" y="1259"/>
                  </a:lnTo>
                  <a:lnTo>
                    <a:pt x="1264" y="1257"/>
                  </a:lnTo>
                  <a:lnTo>
                    <a:pt x="1272" y="1255"/>
                  </a:lnTo>
                  <a:lnTo>
                    <a:pt x="1292" y="1247"/>
                  </a:lnTo>
                  <a:lnTo>
                    <a:pt x="1309" y="1237"/>
                  </a:lnTo>
                  <a:lnTo>
                    <a:pt x="1329" y="1227"/>
                  </a:lnTo>
                  <a:lnTo>
                    <a:pt x="1345" y="1214"/>
                  </a:lnTo>
                  <a:lnTo>
                    <a:pt x="1365" y="1201"/>
                  </a:lnTo>
                  <a:lnTo>
                    <a:pt x="1380" y="1186"/>
                  </a:lnTo>
                  <a:lnTo>
                    <a:pt x="1347" y="1220"/>
                  </a:lnTo>
                  <a:lnTo>
                    <a:pt x="1354" y="1233"/>
                  </a:lnTo>
                  <a:lnTo>
                    <a:pt x="1365" y="1247"/>
                  </a:lnTo>
                  <a:lnTo>
                    <a:pt x="1376" y="1257"/>
                  </a:lnTo>
                  <a:lnTo>
                    <a:pt x="1384" y="1265"/>
                  </a:lnTo>
                  <a:lnTo>
                    <a:pt x="1398" y="1272"/>
                  </a:lnTo>
                  <a:lnTo>
                    <a:pt x="1408" y="1279"/>
                  </a:lnTo>
                  <a:lnTo>
                    <a:pt x="1421" y="1283"/>
                  </a:lnTo>
                  <a:lnTo>
                    <a:pt x="1434" y="1285"/>
                  </a:lnTo>
                  <a:lnTo>
                    <a:pt x="1447" y="1287"/>
                  </a:lnTo>
                  <a:lnTo>
                    <a:pt x="1459" y="1289"/>
                  </a:lnTo>
                  <a:lnTo>
                    <a:pt x="1475" y="1289"/>
                  </a:lnTo>
                  <a:lnTo>
                    <a:pt x="1487" y="1289"/>
                  </a:lnTo>
                  <a:lnTo>
                    <a:pt x="1518" y="1289"/>
                  </a:lnTo>
                  <a:lnTo>
                    <a:pt x="1546" y="1289"/>
                  </a:lnTo>
                  <a:lnTo>
                    <a:pt x="1550" y="1272"/>
                  </a:lnTo>
                  <a:lnTo>
                    <a:pt x="1552" y="1259"/>
                  </a:lnTo>
                  <a:lnTo>
                    <a:pt x="1556" y="1249"/>
                  </a:lnTo>
                  <a:lnTo>
                    <a:pt x="1560" y="1239"/>
                  </a:lnTo>
                  <a:lnTo>
                    <a:pt x="1565" y="1231"/>
                  </a:lnTo>
                  <a:lnTo>
                    <a:pt x="1572" y="1227"/>
                  </a:lnTo>
                  <a:lnTo>
                    <a:pt x="1578" y="1223"/>
                  </a:lnTo>
                  <a:lnTo>
                    <a:pt x="1584" y="1220"/>
                  </a:lnTo>
                  <a:lnTo>
                    <a:pt x="1589" y="1218"/>
                  </a:lnTo>
                  <a:lnTo>
                    <a:pt x="1597" y="1218"/>
                  </a:lnTo>
                  <a:lnTo>
                    <a:pt x="1604" y="1220"/>
                  </a:lnTo>
                  <a:lnTo>
                    <a:pt x="1613" y="1220"/>
                  </a:lnTo>
                  <a:lnTo>
                    <a:pt x="1627" y="1227"/>
                  </a:lnTo>
                  <a:lnTo>
                    <a:pt x="1645" y="1233"/>
                  </a:lnTo>
                  <a:lnTo>
                    <a:pt x="1662" y="1242"/>
                  </a:lnTo>
                  <a:lnTo>
                    <a:pt x="1679" y="1249"/>
                  </a:lnTo>
                  <a:lnTo>
                    <a:pt x="1688" y="1253"/>
                  </a:lnTo>
                  <a:lnTo>
                    <a:pt x="1696" y="1255"/>
                  </a:lnTo>
                  <a:lnTo>
                    <a:pt x="1706" y="1257"/>
                  </a:lnTo>
                  <a:lnTo>
                    <a:pt x="1716" y="1257"/>
                  </a:lnTo>
                  <a:lnTo>
                    <a:pt x="1722" y="1259"/>
                  </a:lnTo>
                  <a:lnTo>
                    <a:pt x="1731" y="1257"/>
                  </a:lnTo>
                  <a:lnTo>
                    <a:pt x="1740" y="1255"/>
                  </a:lnTo>
                  <a:lnTo>
                    <a:pt x="1748" y="1251"/>
                  </a:lnTo>
                  <a:lnTo>
                    <a:pt x="1757" y="1247"/>
                  </a:lnTo>
                  <a:lnTo>
                    <a:pt x="1763" y="1239"/>
                  </a:lnTo>
                  <a:lnTo>
                    <a:pt x="1771" y="1231"/>
                  </a:lnTo>
                  <a:lnTo>
                    <a:pt x="1779" y="1220"/>
                  </a:lnTo>
                  <a:lnTo>
                    <a:pt x="1744" y="1220"/>
                  </a:lnTo>
                  <a:lnTo>
                    <a:pt x="1744" y="1186"/>
                  </a:lnTo>
                  <a:lnTo>
                    <a:pt x="1779" y="1186"/>
                  </a:lnTo>
                  <a:lnTo>
                    <a:pt x="1787" y="1182"/>
                  </a:lnTo>
                  <a:lnTo>
                    <a:pt x="1791" y="1178"/>
                  </a:lnTo>
                  <a:lnTo>
                    <a:pt x="1795" y="1176"/>
                  </a:lnTo>
                  <a:lnTo>
                    <a:pt x="1799" y="1176"/>
                  </a:lnTo>
                  <a:lnTo>
                    <a:pt x="1802" y="1176"/>
                  </a:lnTo>
                  <a:lnTo>
                    <a:pt x="1804" y="1178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799" y="1203"/>
                  </a:lnTo>
                  <a:lnTo>
                    <a:pt x="1793" y="1231"/>
                  </a:lnTo>
                  <a:lnTo>
                    <a:pt x="1791" y="1247"/>
                  </a:lnTo>
                  <a:lnTo>
                    <a:pt x="1791" y="1261"/>
                  </a:lnTo>
                  <a:lnTo>
                    <a:pt x="1791" y="1267"/>
                  </a:lnTo>
                  <a:lnTo>
                    <a:pt x="1793" y="1274"/>
                  </a:lnTo>
                  <a:lnTo>
                    <a:pt x="1795" y="1279"/>
                  </a:lnTo>
                  <a:lnTo>
                    <a:pt x="1797" y="1285"/>
                  </a:lnTo>
                  <a:lnTo>
                    <a:pt x="1804" y="1289"/>
                  </a:lnTo>
                  <a:lnTo>
                    <a:pt x="1809" y="1291"/>
                  </a:lnTo>
                  <a:lnTo>
                    <a:pt x="1817" y="1294"/>
                  </a:lnTo>
                  <a:lnTo>
                    <a:pt x="1826" y="1296"/>
                  </a:lnTo>
                  <a:lnTo>
                    <a:pt x="1834" y="1296"/>
                  </a:lnTo>
                  <a:lnTo>
                    <a:pt x="1848" y="1296"/>
                  </a:lnTo>
                  <a:lnTo>
                    <a:pt x="1860" y="1291"/>
                  </a:lnTo>
                  <a:lnTo>
                    <a:pt x="1875" y="1289"/>
                  </a:lnTo>
                  <a:lnTo>
                    <a:pt x="2039" y="986"/>
                  </a:lnTo>
                  <a:lnTo>
                    <a:pt x="2045" y="986"/>
                  </a:lnTo>
                  <a:lnTo>
                    <a:pt x="2050" y="986"/>
                  </a:lnTo>
                  <a:lnTo>
                    <a:pt x="2052" y="986"/>
                  </a:lnTo>
                  <a:lnTo>
                    <a:pt x="2054" y="990"/>
                  </a:lnTo>
                  <a:lnTo>
                    <a:pt x="2054" y="992"/>
                  </a:lnTo>
                  <a:lnTo>
                    <a:pt x="2054" y="996"/>
                  </a:lnTo>
                  <a:lnTo>
                    <a:pt x="2052" y="1003"/>
                  </a:lnTo>
                  <a:lnTo>
                    <a:pt x="2050" y="1010"/>
                  </a:lnTo>
                  <a:lnTo>
                    <a:pt x="2036" y="1040"/>
                  </a:lnTo>
                  <a:lnTo>
                    <a:pt x="2022" y="1076"/>
                  </a:lnTo>
                  <a:lnTo>
                    <a:pt x="2020" y="1087"/>
                  </a:lnTo>
                  <a:lnTo>
                    <a:pt x="2018" y="1093"/>
                  </a:lnTo>
                  <a:lnTo>
                    <a:pt x="2016" y="1101"/>
                  </a:lnTo>
                  <a:lnTo>
                    <a:pt x="2012" y="1111"/>
                  </a:lnTo>
                  <a:lnTo>
                    <a:pt x="2012" y="1119"/>
                  </a:lnTo>
                  <a:lnTo>
                    <a:pt x="2016" y="1125"/>
                  </a:lnTo>
                  <a:lnTo>
                    <a:pt x="2018" y="1132"/>
                  </a:lnTo>
                  <a:lnTo>
                    <a:pt x="2020" y="1139"/>
                  </a:lnTo>
                  <a:lnTo>
                    <a:pt x="2026" y="1145"/>
                  </a:lnTo>
                  <a:lnTo>
                    <a:pt x="2032" y="1149"/>
                  </a:lnTo>
                  <a:lnTo>
                    <a:pt x="2039" y="1154"/>
                  </a:lnTo>
                  <a:lnTo>
                    <a:pt x="2050" y="1156"/>
                  </a:lnTo>
                  <a:lnTo>
                    <a:pt x="2060" y="1156"/>
                  </a:lnTo>
                  <a:lnTo>
                    <a:pt x="2073" y="1156"/>
                  </a:lnTo>
                  <a:lnTo>
                    <a:pt x="2091" y="1154"/>
                  </a:lnTo>
                  <a:lnTo>
                    <a:pt x="2107" y="1152"/>
                  </a:lnTo>
                  <a:lnTo>
                    <a:pt x="2121" y="1113"/>
                  </a:lnTo>
                  <a:lnTo>
                    <a:pt x="2136" y="1074"/>
                  </a:lnTo>
                  <a:lnTo>
                    <a:pt x="2148" y="1033"/>
                  </a:lnTo>
                  <a:lnTo>
                    <a:pt x="2162" y="994"/>
                  </a:lnTo>
                  <a:lnTo>
                    <a:pt x="2168" y="975"/>
                  </a:lnTo>
                  <a:lnTo>
                    <a:pt x="2172" y="953"/>
                  </a:lnTo>
                  <a:lnTo>
                    <a:pt x="2174" y="932"/>
                  </a:lnTo>
                  <a:lnTo>
                    <a:pt x="2176" y="912"/>
                  </a:lnTo>
                  <a:lnTo>
                    <a:pt x="2176" y="888"/>
                  </a:lnTo>
                  <a:lnTo>
                    <a:pt x="2176" y="868"/>
                  </a:lnTo>
                  <a:lnTo>
                    <a:pt x="2174" y="846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4" y="817"/>
                  </a:lnTo>
                  <a:lnTo>
                    <a:pt x="2160" y="815"/>
                  </a:lnTo>
                  <a:lnTo>
                    <a:pt x="2156" y="815"/>
                  </a:lnTo>
                  <a:lnTo>
                    <a:pt x="2144" y="815"/>
                  </a:lnTo>
                  <a:lnTo>
                    <a:pt x="2131" y="815"/>
                  </a:lnTo>
                  <a:lnTo>
                    <a:pt x="2103" y="817"/>
                  </a:lnTo>
                  <a:lnTo>
                    <a:pt x="2073" y="820"/>
                  </a:lnTo>
                  <a:lnTo>
                    <a:pt x="2067" y="820"/>
                  </a:lnTo>
                  <a:lnTo>
                    <a:pt x="2060" y="817"/>
                  </a:lnTo>
                  <a:lnTo>
                    <a:pt x="2054" y="815"/>
                  </a:lnTo>
                  <a:lnTo>
                    <a:pt x="2047" y="813"/>
                  </a:lnTo>
                  <a:lnTo>
                    <a:pt x="2043" y="813"/>
                  </a:lnTo>
                  <a:lnTo>
                    <a:pt x="2039" y="809"/>
                  </a:lnTo>
                  <a:lnTo>
                    <a:pt x="2034" y="805"/>
                  </a:lnTo>
                  <a:lnTo>
                    <a:pt x="2032" y="801"/>
                  </a:lnTo>
                  <a:lnTo>
                    <a:pt x="2028" y="794"/>
                  </a:lnTo>
                  <a:lnTo>
                    <a:pt x="2028" y="787"/>
                  </a:lnTo>
                  <a:lnTo>
                    <a:pt x="2026" y="781"/>
                  </a:lnTo>
                  <a:lnTo>
                    <a:pt x="2026" y="773"/>
                  </a:lnTo>
                  <a:lnTo>
                    <a:pt x="2028" y="762"/>
                  </a:lnTo>
                  <a:lnTo>
                    <a:pt x="2030" y="751"/>
                  </a:lnTo>
                  <a:lnTo>
                    <a:pt x="2034" y="740"/>
                  </a:lnTo>
                  <a:lnTo>
                    <a:pt x="2039" y="726"/>
                  </a:lnTo>
                  <a:lnTo>
                    <a:pt x="2032" y="718"/>
                  </a:lnTo>
                  <a:lnTo>
                    <a:pt x="2028" y="710"/>
                  </a:lnTo>
                  <a:lnTo>
                    <a:pt x="2022" y="706"/>
                  </a:lnTo>
                  <a:lnTo>
                    <a:pt x="2016" y="702"/>
                  </a:lnTo>
                  <a:lnTo>
                    <a:pt x="2010" y="697"/>
                  </a:lnTo>
                  <a:lnTo>
                    <a:pt x="2004" y="695"/>
                  </a:lnTo>
                  <a:lnTo>
                    <a:pt x="1998" y="693"/>
                  </a:lnTo>
                  <a:lnTo>
                    <a:pt x="1992" y="693"/>
                  </a:lnTo>
                  <a:lnTo>
                    <a:pt x="1987" y="693"/>
                  </a:lnTo>
                  <a:lnTo>
                    <a:pt x="1981" y="693"/>
                  </a:lnTo>
                  <a:lnTo>
                    <a:pt x="1974" y="695"/>
                  </a:lnTo>
                  <a:lnTo>
                    <a:pt x="1968" y="695"/>
                  </a:lnTo>
                  <a:lnTo>
                    <a:pt x="1955" y="702"/>
                  </a:lnTo>
                  <a:lnTo>
                    <a:pt x="1941" y="708"/>
                  </a:lnTo>
                  <a:lnTo>
                    <a:pt x="1919" y="723"/>
                  </a:lnTo>
                  <a:lnTo>
                    <a:pt x="1892" y="740"/>
                  </a:lnTo>
                  <a:lnTo>
                    <a:pt x="1880" y="746"/>
                  </a:lnTo>
                  <a:lnTo>
                    <a:pt x="1866" y="753"/>
                  </a:lnTo>
                  <a:lnTo>
                    <a:pt x="1854" y="758"/>
                  </a:lnTo>
                  <a:lnTo>
                    <a:pt x="1840" y="760"/>
                  </a:lnTo>
                  <a:lnTo>
                    <a:pt x="1834" y="768"/>
                  </a:lnTo>
                  <a:lnTo>
                    <a:pt x="1832" y="770"/>
                  </a:lnTo>
                  <a:lnTo>
                    <a:pt x="1836" y="768"/>
                  </a:lnTo>
                  <a:lnTo>
                    <a:pt x="1843" y="762"/>
                  </a:lnTo>
                  <a:lnTo>
                    <a:pt x="1852" y="753"/>
                  </a:lnTo>
                  <a:lnTo>
                    <a:pt x="1862" y="740"/>
                  </a:lnTo>
                  <a:lnTo>
                    <a:pt x="1873" y="723"/>
                  </a:lnTo>
                  <a:lnTo>
                    <a:pt x="1888" y="706"/>
                  </a:lnTo>
                  <a:lnTo>
                    <a:pt x="1901" y="684"/>
                  </a:lnTo>
                  <a:lnTo>
                    <a:pt x="1914" y="665"/>
                  </a:lnTo>
                  <a:lnTo>
                    <a:pt x="1927" y="641"/>
                  </a:lnTo>
                  <a:lnTo>
                    <a:pt x="1935" y="617"/>
                  </a:lnTo>
                  <a:lnTo>
                    <a:pt x="1939" y="607"/>
                  </a:lnTo>
                  <a:lnTo>
                    <a:pt x="1941" y="594"/>
                  </a:lnTo>
                  <a:lnTo>
                    <a:pt x="1947" y="583"/>
                  </a:lnTo>
                  <a:lnTo>
                    <a:pt x="1947" y="572"/>
                  </a:lnTo>
                  <a:lnTo>
                    <a:pt x="1949" y="560"/>
                  </a:lnTo>
                  <a:lnTo>
                    <a:pt x="1949" y="548"/>
                  </a:lnTo>
                  <a:lnTo>
                    <a:pt x="1947" y="538"/>
                  </a:lnTo>
                  <a:lnTo>
                    <a:pt x="1944" y="527"/>
                  </a:lnTo>
                  <a:lnTo>
                    <a:pt x="1929" y="521"/>
                  </a:lnTo>
                  <a:lnTo>
                    <a:pt x="1912" y="514"/>
                  </a:lnTo>
                  <a:lnTo>
                    <a:pt x="1897" y="509"/>
                  </a:lnTo>
                  <a:lnTo>
                    <a:pt x="1882" y="507"/>
                  </a:lnTo>
                  <a:lnTo>
                    <a:pt x="1864" y="507"/>
                  </a:lnTo>
                  <a:lnTo>
                    <a:pt x="1850" y="507"/>
                  </a:lnTo>
                  <a:lnTo>
                    <a:pt x="1834" y="509"/>
                  </a:lnTo>
                  <a:lnTo>
                    <a:pt x="1819" y="514"/>
                  </a:lnTo>
                  <a:lnTo>
                    <a:pt x="1804" y="519"/>
                  </a:lnTo>
                  <a:lnTo>
                    <a:pt x="1789" y="525"/>
                  </a:lnTo>
                  <a:lnTo>
                    <a:pt x="1774" y="531"/>
                  </a:lnTo>
                  <a:lnTo>
                    <a:pt x="1759" y="538"/>
                  </a:lnTo>
                  <a:lnTo>
                    <a:pt x="1746" y="546"/>
                  </a:lnTo>
                  <a:lnTo>
                    <a:pt x="1731" y="557"/>
                  </a:lnTo>
                  <a:lnTo>
                    <a:pt x="1718" y="568"/>
                  </a:lnTo>
                  <a:lnTo>
                    <a:pt x="1706" y="576"/>
                  </a:lnTo>
                  <a:lnTo>
                    <a:pt x="1677" y="600"/>
                  </a:lnTo>
                  <a:lnTo>
                    <a:pt x="1651" y="624"/>
                  </a:lnTo>
                  <a:lnTo>
                    <a:pt x="1625" y="647"/>
                  </a:lnTo>
                  <a:lnTo>
                    <a:pt x="1602" y="673"/>
                  </a:lnTo>
                  <a:lnTo>
                    <a:pt x="1578" y="697"/>
                  </a:lnTo>
                  <a:lnTo>
                    <a:pt x="1554" y="720"/>
                  </a:lnTo>
                  <a:lnTo>
                    <a:pt x="1533" y="742"/>
                  </a:lnTo>
                  <a:lnTo>
                    <a:pt x="1513" y="760"/>
                  </a:lnTo>
                  <a:lnTo>
                    <a:pt x="1483" y="726"/>
                  </a:lnTo>
                  <a:lnTo>
                    <a:pt x="1489" y="716"/>
                  </a:lnTo>
                  <a:lnTo>
                    <a:pt x="1499" y="708"/>
                  </a:lnTo>
                  <a:lnTo>
                    <a:pt x="1507" y="697"/>
                  </a:lnTo>
                  <a:lnTo>
                    <a:pt x="1516" y="689"/>
                  </a:lnTo>
                  <a:lnTo>
                    <a:pt x="1537" y="671"/>
                  </a:lnTo>
                  <a:lnTo>
                    <a:pt x="1554" y="655"/>
                  </a:lnTo>
                  <a:lnTo>
                    <a:pt x="1565" y="645"/>
                  </a:lnTo>
                  <a:lnTo>
                    <a:pt x="1572" y="635"/>
                  </a:lnTo>
                  <a:lnTo>
                    <a:pt x="1580" y="626"/>
                  </a:lnTo>
                  <a:lnTo>
                    <a:pt x="1584" y="613"/>
                  </a:lnTo>
                  <a:lnTo>
                    <a:pt x="1584" y="609"/>
                  </a:lnTo>
                  <a:lnTo>
                    <a:pt x="1587" y="602"/>
                  </a:lnTo>
                  <a:lnTo>
                    <a:pt x="1587" y="596"/>
                  </a:lnTo>
                  <a:lnTo>
                    <a:pt x="1587" y="590"/>
                  </a:lnTo>
                  <a:lnTo>
                    <a:pt x="1587" y="583"/>
                  </a:lnTo>
                  <a:lnTo>
                    <a:pt x="1584" y="576"/>
                  </a:lnTo>
                  <a:lnTo>
                    <a:pt x="1584" y="570"/>
                  </a:lnTo>
                  <a:lnTo>
                    <a:pt x="1580" y="562"/>
                  </a:lnTo>
                  <a:lnTo>
                    <a:pt x="1574" y="555"/>
                  </a:lnTo>
                  <a:lnTo>
                    <a:pt x="1568" y="546"/>
                  </a:lnTo>
                  <a:lnTo>
                    <a:pt x="1560" y="542"/>
                  </a:lnTo>
                  <a:lnTo>
                    <a:pt x="1554" y="538"/>
                  </a:lnTo>
                  <a:lnTo>
                    <a:pt x="1550" y="533"/>
                  </a:lnTo>
                  <a:lnTo>
                    <a:pt x="1544" y="531"/>
                  </a:lnTo>
                  <a:lnTo>
                    <a:pt x="1537" y="529"/>
                  </a:lnTo>
                  <a:lnTo>
                    <a:pt x="1530" y="529"/>
                  </a:lnTo>
                  <a:lnTo>
                    <a:pt x="1524" y="529"/>
                  </a:lnTo>
                  <a:lnTo>
                    <a:pt x="1518" y="529"/>
                  </a:lnTo>
                  <a:lnTo>
                    <a:pt x="1511" y="531"/>
                  </a:lnTo>
                  <a:lnTo>
                    <a:pt x="1507" y="531"/>
                  </a:lnTo>
                  <a:lnTo>
                    <a:pt x="1494" y="538"/>
                  </a:lnTo>
                  <a:lnTo>
                    <a:pt x="1481" y="542"/>
                  </a:lnTo>
                  <a:lnTo>
                    <a:pt x="1455" y="560"/>
                  </a:lnTo>
                  <a:lnTo>
                    <a:pt x="1432" y="574"/>
                  </a:lnTo>
                  <a:lnTo>
                    <a:pt x="1418" y="583"/>
                  </a:lnTo>
                  <a:lnTo>
                    <a:pt x="1408" y="590"/>
                  </a:lnTo>
                  <a:lnTo>
                    <a:pt x="1395" y="594"/>
                  </a:lnTo>
                  <a:lnTo>
                    <a:pt x="1380" y="596"/>
                  </a:lnTo>
                  <a:lnTo>
                    <a:pt x="1250" y="432"/>
                  </a:lnTo>
                  <a:lnTo>
                    <a:pt x="1156" y="495"/>
                  </a:lnTo>
                  <a:lnTo>
                    <a:pt x="1154" y="484"/>
                  </a:lnTo>
                  <a:lnTo>
                    <a:pt x="1154" y="475"/>
                  </a:lnTo>
                  <a:lnTo>
                    <a:pt x="1156" y="469"/>
                  </a:lnTo>
                  <a:lnTo>
                    <a:pt x="1158" y="460"/>
                  </a:lnTo>
                  <a:lnTo>
                    <a:pt x="1167" y="448"/>
                  </a:lnTo>
                  <a:lnTo>
                    <a:pt x="1173" y="432"/>
                  </a:lnTo>
                  <a:lnTo>
                    <a:pt x="1177" y="426"/>
                  </a:lnTo>
                  <a:lnTo>
                    <a:pt x="1181" y="418"/>
                  </a:lnTo>
                  <a:lnTo>
                    <a:pt x="1187" y="410"/>
                  </a:lnTo>
                  <a:lnTo>
                    <a:pt x="1189" y="402"/>
                  </a:lnTo>
                  <a:lnTo>
                    <a:pt x="1191" y="394"/>
                  </a:lnTo>
                  <a:lnTo>
                    <a:pt x="1189" y="385"/>
                  </a:lnTo>
                  <a:lnTo>
                    <a:pt x="1187" y="374"/>
                  </a:lnTo>
                  <a:lnTo>
                    <a:pt x="1184" y="363"/>
                  </a:lnTo>
                  <a:lnTo>
                    <a:pt x="1173" y="353"/>
                  </a:lnTo>
                  <a:lnTo>
                    <a:pt x="1165" y="341"/>
                  </a:lnTo>
                  <a:lnTo>
                    <a:pt x="1154" y="329"/>
                  </a:lnTo>
                  <a:lnTo>
                    <a:pt x="1141" y="316"/>
                  </a:lnTo>
                  <a:lnTo>
                    <a:pt x="1137" y="312"/>
                  </a:lnTo>
                  <a:lnTo>
                    <a:pt x="1130" y="305"/>
                  </a:lnTo>
                  <a:lnTo>
                    <a:pt x="1124" y="301"/>
                  </a:lnTo>
                  <a:lnTo>
                    <a:pt x="1118" y="299"/>
                  </a:lnTo>
                  <a:lnTo>
                    <a:pt x="1110" y="296"/>
                  </a:lnTo>
                  <a:lnTo>
                    <a:pt x="1102" y="296"/>
                  </a:lnTo>
                  <a:lnTo>
                    <a:pt x="1096" y="296"/>
                  </a:lnTo>
                  <a:lnTo>
                    <a:pt x="1087" y="301"/>
                  </a:lnTo>
                  <a:lnTo>
                    <a:pt x="1053" y="329"/>
                  </a:lnTo>
                  <a:lnTo>
                    <a:pt x="990" y="266"/>
                  </a:lnTo>
                  <a:lnTo>
                    <a:pt x="1011" y="241"/>
                  </a:lnTo>
                  <a:lnTo>
                    <a:pt x="1035" y="219"/>
                  </a:lnTo>
                  <a:lnTo>
                    <a:pt x="1061" y="197"/>
                  </a:lnTo>
                  <a:lnTo>
                    <a:pt x="1087" y="179"/>
                  </a:lnTo>
                  <a:lnTo>
                    <a:pt x="1113" y="163"/>
                  </a:lnTo>
                  <a:lnTo>
                    <a:pt x="1141" y="148"/>
                  </a:lnTo>
                  <a:lnTo>
                    <a:pt x="1171" y="135"/>
                  </a:lnTo>
                  <a:lnTo>
                    <a:pt x="1201" y="122"/>
                  </a:lnTo>
                  <a:lnTo>
                    <a:pt x="1232" y="114"/>
                  </a:lnTo>
                  <a:lnTo>
                    <a:pt x="1264" y="105"/>
                  </a:lnTo>
                  <a:lnTo>
                    <a:pt x="1296" y="98"/>
                  </a:lnTo>
                  <a:lnTo>
                    <a:pt x="1329" y="92"/>
                  </a:lnTo>
                  <a:lnTo>
                    <a:pt x="1361" y="88"/>
                  </a:lnTo>
                  <a:lnTo>
                    <a:pt x="1395" y="86"/>
                  </a:lnTo>
                  <a:lnTo>
                    <a:pt x="1430" y="81"/>
                  </a:lnTo>
                  <a:lnTo>
                    <a:pt x="1464" y="79"/>
                  </a:lnTo>
                  <a:lnTo>
                    <a:pt x="1535" y="75"/>
                  </a:lnTo>
                  <a:lnTo>
                    <a:pt x="1606" y="71"/>
                  </a:lnTo>
                  <a:lnTo>
                    <a:pt x="1675" y="66"/>
                  </a:lnTo>
                  <a:lnTo>
                    <a:pt x="1746" y="59"/>
                  </a:lnTo>
                  <a:lnTo>
                    <a:pt x="1781" y="57"/>
                  </a:lnTo>
                  <a:lnTo>
                    <a:pt x="1813" y="53"/>
                  </a:lnTo>
                  <a:lnTo>
                    <a:pt x="1848" y="47"/>
                  </a:lnTo>
                  <a:lnTo>
                    <a:pt x="1882" y="41"/>
                  </a:lnTo>
                  <a:lnTo>
                    <a:pt x="1914" y="31"/>
                  </a:lnTo>
                  <a:lnTo>
                    <a:pt x="1944" y="23"/>
                  </a:lnTo>
                  <a:lnTo>
                    <a:pt x="1974" y="13"/>
                  </a:lnTo>
                  <a:lnTo>
                    <a:pt x="2004" y="0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72C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3"/>
            <p:cNvSpPr>
              <a:spLocks/>
            </p:cNvSpPr>
            <p:nvPr/>
          </p:nvSpPr>
          <p:spPr bwMode="auto">
            <a:xfrm>
              <a:off x="31004" y="13431"/>
              <a:ext cx="2" cy="6"/>
            </a:xfrm>
            <a:custGeom>
              <a:avLst/>
              <a:gdLst>
                <a:gd name="T0" fmla="*/ 0 w 35"/>
                <a:gd name="T1" fmla="*/ 0 h 66"/>
                <a:gd name="T2" fmla="*/ 0 w 35"/>
                <a:gd name="T3" fmla="*/ 0 h 66"/>
                <a:gd name="T4" fmla="*/ 0 w 35"/>
                <a:gd name="T5" fmla="*/ 0 h 66"/>
                <a:gd name="T6" fmla="*/ 0 w 3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6"/>
                <a:gd name="T14" fmla="*/ 35 w 35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6">
                  <a:moveTo>
                    <a:pt x="35" y="66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74"/>
            <p:cNvSpPr>
              <a:spLocks/>
            </p:cNvSpPr>
            <p:nvPr/>
          </p:nvSpPr>
          <p:spPr bwMode="auto">
            <a:xfrm>
              <a:off x="31034" y="13431"/>
              <a:ext cx="11" cy="14"/>
            </a:xfrm>
            <a:custGeom>
              <a:avLst/>
              <a:gdLst>
                <a:gd name="T0" fmla="*/ 0 w 131"/>
                <a:gd name="T1" fmla="*/ 0 h 163"/>
                <a:gd name="T2" fmla="*/ 0 w 131"/>
                <a:gd name="T3" fmla="*/ 0 h 163"/>
                <a:gd name="T4" fmla="*/ 0 w 131"/>
                <a:gd name="T5" fmla="*/ 0 h 163"/>
                <a:gd name="T6" fmla="*/ 0 w 131"/>
                <a:gd name="T7" fmla="*/ 0 h 163"/>
                <a:gd name="T8" fmla="*/ 0 w 131"/>
                <a:gd name="T9" fmla="*/ 0 h 163"/>
                <a:gd name="T10" fmla="*/ 0 w 131"/>
                <a:gd name="T11" fmla="*/ 0 h 163"/>
                <a:gd name="T12" fmla="*/ 0 w 131"/>
                <a:gd name="T13" fmla="*/ 0 h 163"/>
                <a:gd name="T14" fmla="*/ 0 w 131"/>
                <a:gd name="T15" fmla="*/ 0 h 163"/>
                <a:gd name="T16" fmla="*/ 0 w 131"/>
                <a:gd name="T17" fmla="*/ 0 h 163"/>
                <a:gd name="T18" fmla="*/ 0 w 131"/>
                <a:gd name="T19" fmla="*/ 0 h 163"/>
                <a:gd name="T20" fmla="*/ 0 w 131"/>
                <a:gd name="T21" fmla="*/ 0 h 163"/>
                <a:gd name="T22" fmla="*/ 0 w 131"/>
                <a:gd name="T23" fmla="*/ 0 h 163"/>
                <a:gd name="T24" fmla="*/ 0 w 131"/>
                <a:gd name="T25" fmla="*/ 0 h 163"/>
                <a:gd name="T26" fmla="*/ 0 w 131"/>
                <a:gd name="T27" fmla="*/ 0 h 163"/>
                <a:gd name="T28" fmla="*/ 0 w 131"/>
                <a:gd name="T29" fmla="*/ 0 h 163"/>
                <a:gd name="T30" fmla="*/ 0 w 131"/>
                <a:gd name="T31" fmla="*/ 0 h 163"/>
                <a:gd name="T32" fmla="*/ 0 w 131"/>
                <a:gd name="T33" fmla="*/ 0 h 163"/>
                <a:gd name="T34" fmla="*/ 0 w 131"/>
                <a:gd name="T35" fmla="*/ 0 h 163"/>
                <a:gd name="T36" fmla="*/ 0 w 131"/>
                <a:gd name="T37" fmla="*/ 0 h 163"/>
                <a:gd name="T38" fmla="*/ 0 w 131"/>
                <a:gd name="T39" fmla="*/ 0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"/>
                <a:gd name="T61" fmla="*/ 0 h 163"/>
                <a:gd name="T62" fmla="*/ 131 w 131"/>
                <a:gd name="T63" fmla="*/ 163 h 1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" h="163">
                  <a:moveTo>
                    <a:pt x="131" y="163"/>
                  </a:moveTo>
                  <a:lnTo>
                    <a:pt x="123" y="163"/>
                  </a:lnTo>
                  <a:lnTo>
                    <a:pt x="113" y="161"/>
                  </a:lnTo>
                  <a:lnTo>
                    <a:pt x="107" y="159"/>
                  </a:lnTo>
                  <a:lnTo>
                    <a:pt x="101" y="156"/>
                  </a:lnTo>
                  <a:lnTo>
                    <a:pt x="95" y="154"/>
                  </a:lnTo>
                  <a:lnTo>
                    <a:pt x="88" y="150"/>
                  </a:lnTo>
                  <a:lnTo>
                    <a:pt x="83" y="148"/>
                  </a:lnTo>
                  <a:lnTo>
                    <a:pt x="77" y="144"/>
                  </a:lnTo>
                  <a:lnTo>
                    <a:pt x="69" y="132"/>
                  </a:lnTo>
                  <a:lnTo>
                    <a:pt x="60" y="122"/>
                  </a:lnTo>
                  <a:lnTo>
                    <a:pt x="54" y="112"/>
                  </a:lnTo>
                  <a:lnTo>
                    <a:pt x="47" y="98"/>
                  </a:lnTo>
                  <a:lnTo>
                    <a:pt x="36" y="73"/>
                  </a:lnTo>
                  <a:lnTo>
                    <a:pt x="26" y="47"/>
                  </a:lnTo>
                  <a:lnTo>
                    <a:pt x="20" y="34"/>
                  </a:lnTo>
                  <a:lnTo>
                    <a:pt x="12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131" y="163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5"/>
            <p:cNvSpPr>
              <a:spLocks/>
            </p:cNvSpPr>
            <p:nvPr/>
          </p:nvSpPr>
          <p:spPr bwMode="auto">
            <a:xfrm>
              <a:off x="30941" y="13475"/>
              <a:ext cx="16" cy="19"/>
            </a:xfrm>
            <a:custGeom>
              <a:avLst/>
              <a:gdLst>
                <a:gd name="T0" fmla="*/ 0 w 197"/>
                <a:gd name="T1" fmla="*/ 0 h 228"/>
                <a:gd name="T2" fmla="*/ 0 w 197"/>
                <a:gd name="T3" fmla="*/ 0 h 228"/>
                <a:gd name="T4" fmla="*/ 0 w 197"/>
                <a:gd name="T5" fmla="*/ 0 h 228"/>
                <a:gd name="T6" fmla="*/ 0 w 197"/>
                <a:gd name="T7" fmla="*/ 0 h 228"/>
                <a:gd name="T8" fmla="*/ 0 w 197"/>
                <a:gd name="T9" fmla="*/ 0 h 228"/>
                <a:gd name="T10" fmla="*/ 0 w 197"/>
                <a:gd name="T11" fmla="*/ 0 h 228"/>
                <a:gd name="T12" fmla="*/ 0 w 197"/>
                <a:gd name="T13" fmla="*/ 0 h 228"/>
                <a:gd name="T14" fmla="*/ 0 w 197"/>
                <a:gd name="T15" fmla="*/ 0 h 228"/>
                <a:gd name="T16" fmla="*/ 0 w 197"/>
                <a:gd name="T17" fmla="*/ 0 h 228"/>
                <a:gd name="T18" fmla="*/ 0 w 197"/>
                <a:gd name="T19" fmla="*/ 0 h 228"/>
                <a:gd name="T20" fmla="*/ 0 w 197"/>
                <a:gd name="T21" fmla="*/ 0 h 228"/>
                <a:gd name="T22" fmla="*/ 0 w 197"/>
                <a:gd name="T23" fmla="*/ 0 h 228"/>
                <a:gd name="T24" fmla="*/ 0 w 197"/>
                <a:gd name="T25" fmla="*/ 0 h 228"/>
                <a:gd name="T26" fmla="*/ 0 w 197"/>
                <a:gd name="T27" fmla="*/ 0 h 228"/>
                <a:gd name="T28" fmla="*/ 0 w 197"/>
                <a:gd name="T29" fmla="*/ 0 h 228"/>
                <a:gd name="T30" fmla="*/ 0 w 197"/>
                <a:gd name="T31" fmla="*/ 0 h 228"/>
                <a:gd name="T32" fmla="*/ 0 w 197"/>
                <a:gd name="T33" fmla="*/ 0 h 228"/>
                <a:gd name="T34" fmla="*/ 0 w 197"/>
                <a:gd name="T35" fmla="*/ 0 h 228"/>
                <a:gd name="T36" fmla="*/ 0 w 197"/>
                <a:gd name="T37" fmla="*/ 0 h 228"/>
                <a:gd name="T38" fmla="*/ 0 w 197"/>
                <a:gd name="T39" fmla="*/ 0 h 228"/>
                <a:gd name="T40" fmla="*/ 0 w 197"/>
                <a:gd name="T41" fmla="*/ 0 h 228"/>
                <a:gd name="T42" fmla="*/ 0 w 197"/>
                <a:gd name="T43" fmla="*/ 0 h 228"/>
                <a:gd name="T44" fmla="*/ 0 w 197"/>
                <a:gd name="T45" fmla="*/ 0 h 228"/>
                <a:gd name="T46" fmla="*/ 0 w 197"/>
                <a:gd name="T47" fmla="*/ 0 h 228"/>
                <a:gd name="T48" fmla="*/ 0 w 197"/>
                <a:gd name="T49" fmla="*/ 0 h 228"/>
                <a:gd name="T50" fmla="*/ 0 w 197"/>
                <a:gd name="T51" fmla="*/ 0 h 228"/>
                <a:gd name="T52" fmla="*/ 0 w 197"/>
                <a:gd name="T53" fmla="*/ 0 h 228"/>
                <a:gd name="T54" fmla="*/ 0 w 197"/>
                <a:gd name="T55" fmla="*/ 0 h 228"/>
                <a:gd name="T56" fmla="*/ 0 w 197"/>
                <a:gd name="T57" fmla="*/ 0 h 228"/>
                <a:gd name="T58" fmla="*/ 0 w 197"/>
                <a:gd name="T59" fmla="*/ 0 h 228"/>
                <a:gd name="T60" fmla="*/ 0 w 197"/>
                <a:gd name="T61" fmla="*/ 0 h 228"/>
                <a:gd name="T62" fmla="*/ 0 w 197"/>
                <a:gd name="T63" fmla="*/ 0 h 228"/>
                <a:gd name="T64" fmla="*/ 0 w 197"/>
                <a:gd name="T65" fmla="*/ 0 h 228"/>
                <a:gd name="T66" fmla="*/ 0 w 197"/>
                <a:gd name="T67" fmla="*/ 0 h 228"/>
                <a:gd name="T68" fmla="*/ 0 w 197"/>
                <a:gd name="T69" fmla="*/ 0 h 228"/>
                <a:gd name="T70" fmla="*/ 0 w 197"/>
                <a:gd name="T71" fmla="*/ 0 h 228"/>
                <a:gd name="T72" fmla="*/ 0 w 197"/>
                <a:gd name="T73" fmla="*/ 0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228"/>
                <a:gd name="T113" fmla="*/ 197 w 197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228">
                  <a:moveTo>
                    <a:pt x="197" y="2"/>
                  </a:moveTo>
                  <a:lnTo>
                    <a:pt x="191" y="17"/>
                  </a:lnTo>
                  <a:lnTo>
                    <a:pt x="182" y="34"/>
                  </a:lnTo>
                  <a:lnTo>
                    <a:pt x="174" y="49"/>
                  </a:lnTo>
                  <a:lnTo>
                    <a:pt x="162" y="65"/>
                  </a:lnTo>
                  <a:lnTo>
                    <a:pt x="152" y="79"/>
                  </a:lnTo>
                  <a:lnTo>
                    <a:pt x="139" y="95"/>
                  </a:lnTo>
                  <a:lnTo>
                    <a:pt x="124" y="110"/>
                  </a:lnTo>
                  <a:lnTo>
                    <a:pt x="111" y="122"/>
                  </a:lnTo>
                  <a:lnTo>
                    <a:pt x="83" y="150"/>
                  </a:lnTo>
                  <a:lnTo>
                    <a:pt x="55" y="176"/>
                  </a:lnTo>
                  <a:lnTo>
                    <a:pt x="27" y="203"/>
                  </a:lnTo>
                  <a:lnTo>
                    <a:pt x="0" y="228"/>
                  </a:lnTo>
                  <a:lnTo>
                    <a:pt x="8" y="221"/>
                  </a:lnTo>
                  <a:lnTo>
                    <a:pt x="16" y="215"/>
                  </a:lnTo>
                  <a:lnTo>
                    <a:pt x="23" y="207"/>
                  </a:lnTo>
                  <a:lnTo>
                    <a:pt x="29" y="200"/>
                  </a:lnTo>
                  <a:lnTo>
                    <a:pt x="36" y="191"/>
                  </a:lnTo>
                  <a:lnTo>
                    <a:pt x="40" y="183"/>
                  </a:lnTo>
                  <a:lnTo>
                    <a:pt x="44" y="172"/>
                  </a:lnTo>
                  <a:lnTo>
                    <a:pt x="49" y="164"/>
                  </a:lnTo>
                  <a:lnTo>
                    <a:pt x="63" y="122"/>
                  </a:lnTo>
                  <a:lnTo>
                    <a:pt x="77" y="84"/>
                  </a:lnTo>
                  <a:lnTo>
                    <a:pt x="83" y="65"/>
                  </a:lnTo>
                  <a:lnTo>
                    <a:pt x="91" y="47"/>
                  </a:lnTo>
                  <a:lnTo>
                    <a:pt x="96" y="41"/>
                  </a:lnTo>
                  <a:lnTo>
                    <a:pt x="103" y="32"/>
                  </a:lnTo>
                  <a:lnTo>
                    <a:pt x="109" y="26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0"/>
                  </a:lnTo>
                  <a:lnTo>
                    <a:pt x="139" y="6"/>
                  </a:lnTo>
                  <a:lnTo>
                    <a:pt x="148" y="4"/>
                  </a:lnTo>
                  <a:lnTo>
                    <a:pt x="158" y="2"/>
                  </a:lnTo>
                  <a:lnTo>
                    <a:pt x="172" y="0"/>
                  </a:lnTo>
                  <a:lnTo>
                    <a:pt x="184" y="0"/>
                  </a:lnTo>
                  <a:lnTo>
                    <a:pt x="197" y="2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6"/>
            <p:cNvSpPr>
              <a:spLocks/>
            </p:cNvSpPr>
            <p:nvPr/>
          </p:nvSpPr>
          <p:spPr bwMode="auto">
            <a:xfrm>
              <a:off x="30809" y="13486"/>
              <a:ext cx="6" cy="8"/>
            </a:xfrm>
            <a:custGeom>
              <a:avLst/>
              <a:gdLst>
                <a:gd name="T0" fmla="*/ 0 w 63"/>
                <a:gd name="T1" fmla="*/ 0 h 96"/>
                <a:gd name="T2" fmla="*/ 0 w 63"/>
                <a:gd name="T3" fmla="*/ 0 h 96"/>
                <a:gd name="T4" fmla="*/ 0 w 63"/>
                <a:gd name="T5" fmla="*/ 0 h 96"/>
                <a:gd name="T6" fmla="*/ 0 w 63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96"/>
                <a:gd name="T14" fmla="*/ 63 w 63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96">
                  <a:moveTo>
                    <a:pt x="0" y="96"/>
                  </a:moveTo>
                  <a:lnTo>
                    <a:pt x="63" y="0"/>
                  </a:lnTo>
                  <a:lnTo>
                    <a:pt x="63" y="3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7"/>
            <p:cNvSpPr>
              <a:spLocks/>
            </p:cNvSpPr>
            <p:nvPr/>
          </p:nvSpPr>
          <p:spPr bwMode="auto">
            <a:xfrm>
              <a:off x="30905" y="13489"/>
              <a:ext cx="5" cy="3"/>
            </a:xfrm>
            <a:custGeom>
              <a:avLst/>
              <a:gdLst>
                <a:gd name="T0" fmla="*/ 0 w 62"/>
                <a:gd name="T1" fmla="*/ 0 h 34"/>
                <a:gd name="T2" fmla="*/ 0 w 62"/>
                <a:gd name="T3" fmla="*/ 0 h 34"/>
                <a:gd name="T4" fmla="*/ 0 w 62"/>
                <a:gd name="T5" fmla="*/ 0 h 34"/>
                <a:gd name="T6" fmla="*/ 0 w 62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34"/>
                <a:gd name="T14" fmla="*/ 62 w 6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34">
                  <a:moveTo>
                    <a:pt x="0" y="34"/>
                  </a:moveTo>
                  <a:lnTo>
                    <a:pt x="28" y="0"/>
                  </a:lnTo>
                  <a:lnTo>
                    <a:pt x="6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78"/>
            <p:cNvSpPr>
              <a:spLocks/>
            </p:cNvSpPr>
            <p:nvPr/>
          </p:nvSpPr>
          <p:spPr bwMode="auto">
            <a:xfrm>
              <a:off x="30825" y="13497"/>
              <a:ext cx="6" cy="16"/>
            </a:xfrm>
            <a:custGeom>
              <a:avLst/>
              <a:gdLst>
                <a:gd name="T0" fmla="*/ 0 w 69"/>
                <a:gd name="T1" fmla="*/ 0 h 198"/>
                <a:gd name="T2" fmla="*/ 0 w 69"/>
                <a:gd name="T3" fmla="*/ 0 h 198"/>
                <a:gd name="T4" fmla="*/ 0 w 69"/>
                <a:gd name="T5" fmla="*/ 0 h 198"/>
                <a:gd name="T6" fmla="*/ 0 w 69"/>
                <a:gd name="T7" fmla="*/ 0 h 198"/>
                <a:gd name="T8" fmla="*/ 0 w 69"/>
                <a:gd name="T9" fmla="*/ 0 h 198"/>
                <a:gd name="T10" fmla="*/ 0 w 69"/>
                <a:gd name="T11" fmla="*/ 0 h 198"/>
                <a:gd name="T12" fmla="*/ 0 w 69"/>
                <a:gd name="T13" fmla="*/ 0 h 198"/>
                <a:gd name="T14" fmla="*/ 0 w 69"/>
                <a:gd name="T15" fmla="*/ 0 h 198"/>
                <a:gd name="T16" fmla="*/ 0 w 69"/>
                <a:gd name="T17" fmla="*/ 0 h 198"/>
                <a:gd name="T18" fmla="*/ 0 w 69"/>
                <a:gd name="T19" fmla="*/ 0 h 198"/>
                <a:gd name="T20" fmla="*/ 0 w 69"/>
                <a:gd name="T21" fmla="*/ 0 h 198"/>
                <a:gd name="T22" fmla="*/ 0 w 69"/>
                <a:gd name="T23" fmla="*/ 0 h 198"/>
                <a:gd name="T24" fmla="*/ 0 w 69"/>
                <a:gd name="T25" fmla="*/ 0 h 198"/>
                <a:gd name="T26" fmla="*/ 0 w 69"/>
                <a:gd name="T27" fmla="*/ 0 h 198"/>
                <a:gd name="T28" fmla="*/ 0 w 69"/>
                <a:gd name="T29" fmla="*/ 0 h 198"/>
                <a:gd name="T30" fmla="*/ 0 w 69"/>
                <a:gd name="T31" fmla="*/ 0 h 198"/>
                <a:gd name="T32" fmla="*/ 0 w 69"/>
                <a:gd name="T33" fmla="*/ 0 h 198"/>
                <a:gd name="T34" fmla="*/ 0 w 69"/>
                <a:gd name="T35" fmla="*/ 0 h 198"/>
                <a:gd name="T36" fmla="*/ 0 w 69"/>
                <a:gd name="T37" fmla="*/ 0 h 198"/>
                <a:gd name="T38" fmla="*/ 0 w 69"/>
                <a:gd name="T39" fmla="*/ 0 h 198"/>
                <a:gd name="T40" fmla="*/ 0 w 69"/>
                <a:gd name="T41" fmla="*/ 0 h 198"/>
                <a:gd name="T42" fmla="*/ 0 w 69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"/>
                <a:gd name="T67" fmla="*/ 0 h 198"/>
                <a:gd name="T68" fmla="*/ 69 w 6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" h="198">
                  <a:moveTo>
                    <a:pt x="0" y="198"/>
                  </a:moveTo>
                  <a:lnTo>
                    <a:pt x="69" y="0"/>
                  </a:lnTo>
                  <a:lnTo>
                    <a:pt x="65" y="5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5" y="22"/>
                  </a:lnTo>
                  <a:lnTo>
                    <a:pt x="50" y="32"/>
                  </a:lnTo>
                  <a:lnTo>
                    <a:pt x="46" y="46"/>
                  </a:lnTo>
                  <a:lnTo>
                    <a:pt x="44" y="59"/>
                  </a:lnTo>
                  <a:lnTo>
                    <a:pt x="42" y="71"/>
                  </a:lnTo>
                  <a:lnTo>
                    <a:pt x="42" y="87"/>
                  </a:lnTo>
                  <a:lnTo>
                    <a:pt x="42" y="99"/>
                  </a:lnTo>
                  <a:lnTo>
                    <a:pt x="40" y="115"/>
                  </a:lnTo>
                  <a:lnTo>
                    <a:pt x="40" y="127"/>
                  </a:lnTo>
                  <a:lnTo>
                    <a:pt x="38" y="140"/>
                  </a:lnTo>
                  <a:lnTo>
                    <a:pt x="33" y="156"/>
                  </a:lnTo>
                  <a:lnTo>
                    <a:pt x="28" y="166"/>
                  </a:lnTo>
                  <a:lnTo>
                    <a:pt x="20" y="180"/>
                  </a:lnTo>
                  <a:lnTo>
                    <a:pt x="18" y="184"/>
                  </a:lnTo>
                  <a:lnTo>
                    <a:pt x="14" y="190"/>
                  </a:lnTo>
                  <a:lnTo>
                    <a:pt x="8" y="19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30982" y="13503"/>
              <a:ext cx="20" cy="15"/>
            </a:xfrm>
            <a:custGeom>
              <a:avLst/>
              <a:gdLst>
                <a:gd name="T0" fmla="*/ 0 w 246"/>
                <a:gd name="T1" fmla="*/ 0 h 182"/>
                <a:gd name="T2" fmla="*/ 0 w 246"/>
                <a:gd name="T3" fmla="*/ 0 h 182"/>
                <a:gd name="T4" fmla="*/ 0 w 246"/>
                <a:gd name="T5" fmla="*/ 0 h 182"/>
                <a:gd name="T6" fmla="*/ 0 w 246"/>
                <a:gd name="T7" fmla="*/ 0 h 182"/>
                <a:gd name="T8" fmla="*/ 0 w 246"/>
                <a:gd name="T9" fmla="*/ 0 h 182"/>
                <a:gd name="T10" fmla="*/ 0 w 246"/>
                <a:gd name="T11" fmla="*/ 0 h 182"/>
                <a:gd name="T12" fmla="*/ 0 w 246"/>
                <a:gd name="T13" fmla="*/ 0 h 182"/>
                <a:gd name="T14" fmla="*/ 0 w 246"/>
                <a:gd name="T15" fmla="*/ 0 h 182"/>
                <a:gd name="T16" fmla="*/ 0 w 246"/>
                <a:gd name="T17" fmla="*/ 0 h 182"/>
                <a:gd name="T18" fmla="*/ 0 w 246"/>
                <a:gd name="T19" fmla="*/ 0 h 182"/>
                <a:gd name="T20" fmla="*/ 0 w 246"/>
                <a:gd name="T21" fmla="*/ 0 h 182"/>
                <a:gd name="T22" fmla="*/ 0 w 246"/>
                <a:gd name="T23" fmla="*/ 0 h 182"/>
                <a:gd name="T24" fmla="*/ 0 w 246"/>
                <a:gd name="T25" fmla="*/ 0 h 182"/>
                <a:gd name="T26" fmla="*/ 0 w 246"/>
                <a:gd name="T27" fmla="*/ 0 h 182"/>
                <a:gd name="T28" fmla="*/ 0 w 246"/>
                <a:gd name="T29" fmla="*/ 0 h 182"/>
                <a:gd name="T30" fmla="*/ 0 w 246"/>
                <a:gd name="T31" fmla="*/ 0 h 182"/>
                <a:gd name="T32" fmla="*/ 0 w 246"/>
                <a:gd name="T33" fmla="*/ 0 h 182"/>
                <a:gd name="T34" fmla="*/ 0 w 246"/>
                <a:gd name="T35" fmla="*/ 0 h 182"/>
                <a:gd name="T36" fmla="*/ 0 w 246"/>
                <a:gd name="T37" fmla="*/ 0 h 182"/>
                <a:gd name="T38" fmla="*/ 0 w 246"/>
                <a:gd name="T39" fmla="*/ 0 h 182"/>
                <a:gd name="T40" fmla="*/ 0 w 246"/>
                <a:gd name="T41" fmla="*/ 0 h 182"/>
                <a:gd name="T42" fmla="*/ 0 w 246"/>
                <a:gd name="T43" fmla="*/ 0 h 182"/>
                <a:gd name="T44" fmla="*/ 0 w 246"/>
                <a:gd name="T45" fmla="*/ 0 h 182"/>
                <a:gd name="T46" fmla="*/ 0 w 246"/>
                <a:gd name="T47" fmla="*/ 0 h 182"/>
                <a:gd name="T48" fmla="*/ 0 w 246"/>
                <a:gd name="T49" fmla="*/ 0 h 182"/>
                <a:gd name="T50" fmla="*/ 0 w 246"/>
                <a:gd name="T51" fmla="*/ 0 h 182"/>
                <a:gd name="T52" fmla="*/ 0 w 246"/>
                <a:gd name="T53" fmla="*/ 0 h 182"/>
                <a:gd name="T54" fmla="*/ 0 w 246"/>
                <a:gd name="T55" fmla="*/ 0 h 182"/>
                <a:gd name="T56" fmla="*/ 0 w 246"/>
                <a:gd name="T57" fmla="*/ 0 h 182"/>
                <a:gd name="T58" fmla="*/ 0 w 246"/>
                <a:gd name="T59" fmla="*/ 0 h 182"/>
                <a:gd name="T60" fmla="*/ 0 w 246"/>
                <a:gd name="T61" fmla="*/ 0 h 182"/>
                <a:gd name="T62" fmla="*/ 0 w 246"/>
                <a:gd name="T63" fmla="*/ 0 h 182"/>
                <a:gd name="T64" fmla="*/ 0 w 246"/>
                <a:gd name="T65" fmla="*/ 0 h 182"/>
                <a:gd name="T66" fmla="*/ 0 w 246"/>
                <a:gd name="T67" fmla="*/ 0 h 182"/>
                <a:gd name="T68" fmla="*/ 0 w 246"/>
                <a:gd name="T69" fmla="*/ 0 h 182"/>
                <a:gd name="T70" fmla="*/ 0 w 246"/>
                <a:gd name="T71" fmla="*/ 0 h 182"/>
                <a:gd name="T72" fmla="*/ 0 w 246"/>
                <a:gd name="T73" fmla="*/ 0 h 182"/>
                <a:gd name="T74" fmla="*/ 0 w 246"/>
                <a:gd name="T75" fmla="*/ 0 h 182"/>
                <a:gd name="T76" fmla="*/ 0 w 246"/>
                <a:gd name="T77" fmla="*/ 0 h 182"/>
                <a:gd name="T78" fmla="*/ 0 w 246"/>
                <a:gd name="T79" fmla="*/ 0 h 182"/>
                <a:gd name="T80" fmla="*/ 0 w 246"/>
                <a:gd name="T81" fmla="*/ 0 h 182"/>
                <a:gd name="T82" fmla="*/ 0 w 246"/>
                <a:gd name="T83" fmla="*/ 0 h 182"/>
                <a:gd name="T84" fmla="*/ 0 w 246"/>
                <a:gd name="T85" fmla="*/ 0 h 182"/>
                <a:gd name="T86" fmla="*/ 0 w 246"/>
                <a:gd name="T87" fmla="*/ 0 h 182"/>
                <a:gd name="T88" fmla="*/ 0 w 246"/>
                <a:gd name="T89" fmla="*/ 0 h 182"/>
                <a:gd name="T90" fmla="*/ 0 w 246"/>
                <a:gd name="T91" fmla="*/ 0 h 182"/>
                <a:gd name="T92" fmla="*/ 0 w 246"/>
                <a:gd name="T93" fmla="*/ 0 h 182"/>
                <a:gd name="T94" fmla="*/ 0 w 246"/>
                <a:gd name="T95" fmla="*/ 0 h 182"/>
                <a:gd name="T96" fmla="*/ 0 w 246"/>
                <a:gd name="T97" fmla="*/ 0 h 182"/>
                <a:gd name="T98" fmla="*/ 0 w 246"/>
                <a:gd name="T99" fmla="*/ 0 h 182"/>
                <a:gd name="T100" fmla="*/ 0 w 246"/>
                <a:gd name="T101" fmla="*/ 0 h 182"/>
                <a:gd name="T102" fmla="*/ 0 w 246"/>
                <a:gd name="T103" fmla="*/ 0 h 182"/>
                <a:gd name="T104" fmla="*/ 0 w 246"/>
                <a:gd name="T105" fmla="*/ 0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182"/>
                <a:gd name="T161" fmla="*/ 246 w 246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182">
                  <a:moveTo>
                    <a:pt x="67" y="129"/>
                  </a:moveTo>
                  <a:lnTo>
                    <a:pt x="71" y="136"/>
                  </a:lnTo>
                  <a:lnTo>
                    <a:pt x="74" y="142"/>
                  </a:lnTo>
                  <a:lnTo>
                    <a:pt x="78" y="149"/>
                  </a:lnTo>
                  <a:lnTo>
                    <a:pt x="82" y="153"/>
                  </a:lnTo>
                  <a:lnTo>
                    <a:pt x="88" y="156"/>
                  </a:lnTo>
                  <a:lnTo>
                    <a:pt x="95" y="160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21" y="164"/>
                  </a:lnTo>
                  <a:lnTo>
                    <a:pt x="136" y="164"/>
                  </a:lnTo>
                  <a:lnTo>
                    <a:pt x="149" y="164"/>
                  </a:lnTo>
                  <a:lnTo>
                    <a:pt x="164" y="164"/>
                  </a:lnTo>
                  <a:lnTo>
                    <a:pt x="233" y="61"/>
                  </a:lnTo>
                  <a:lnTo>
                    <a:pt x="237" y="61"/>
                  </a:lnTo>
                  <a:lnTo>
                    <a:pt x="242" y="61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6" y="69"/>
                  </a:lnTo>
                  <a:lnTo>
                    <a:pt x="246" y="73"/>
                  </a:lnTo>
                  <a:lnTo>
                    <a:pt x="244" y="80"/>
                  </a:lnTo>
                  <a:lnTo>
                    <a:pt x="237" y="91"/>
                  </a:lnTo>
                  <a:lnTo>
                    <a:pt x="226" y="103"/>
                  </a:lnTo>
                  <a:lnTo>
                    <a:pt x="211" y="119"/>
                  </a:lnTo>
                  <a:lnTo>
                    <a:pt x="197" y="134"/>
                  </a:lnTo>
                  <a:lnTo>
                    <a:pt x="185" y="140"/>
                  </a:lnTo>
                  <a:lnTo>
                    <a:pt x="177" y="147"/>
                  </a:lnTo>
                  <a:lnTo>
                    <a:pt x="166" y="153"/>
                  </a:lnTo>
                  <a:lnTo>
                    <a:pt x="155" y="160"/>
                  </a:lnTo>
                  <a:lnTo>
                    <a:pt x="142" y="164"/>
                  </a:lnTo>
                  <a:lnTo>
                    <a:pt x="132" y="168"/>
                  </a:lnTo>
                  <a:lnTo>
                    <a:pt x="118" y="172"/>
                  </a:lnTo>
                  <a:lnTo>
                    <a:pt x="108" y="176"/>
                  </a:lnTo>
                  <a:lnTo>
                    <a:pt x="95" y="180"/>
                  </a:lnTo>
                  <a:lnTo>
                    <a:pt x="82" y="182"/>
                  </a:lnTo>
                  <a:lnTo>
                    <a:pt x="69" y="182"/>
                  </a:lnTo>
                  <a:lnTo>
                    <a:pt x="54" y="182"/>
                  </a:lnTo>
                  <a:lnTo>
                    <a:pt x="41" y="180"/>
                  </a:lnTo>
                  <a:lnTo>
                    <a:pt x="27" y="174"/>
                  </a:lnTo>
                  <a:lnTo>
                    <a:pt x="13" y="170"/>
                  </a:lnTo>
                  <a:lnTo>
                    <a:pt x="0" y="164"/>
                  </a:lnTo>
                  <a:lnTo>
                    <a:pt x="130" y="0"/>
                  </a:lnTo>
                  <a:lnTo>
                    <a:pt x="123" y="18"/>
                  </a:lnTo>
                  <a:lnTo>
                    <a:pt x="118" y="34"/>
                  </a:lnTo>
                  <a:lnTo>
                    <a:pt x="114" y="54"/>
                  </a:lnTo>
                  <a:lnTo>
                    <a:pt x="108" y="69"/>
                  </a:lnTo>
                  <a:lnTo>
                    <a:pt x="102" y="87"/>
                  </a:lnTo>
                  <a:lnTo>
                    <a:pt x="93" y="101"/>
                  </a:lnTo>
                  <a:lnTo>
                    <a:pt x="86" y="111"/>
                  </a:lnTo>
                  <a:lnTo>
                    <a:pt x="80" y="117"/>
                  </a:lnTo>
                  <a:lnTo>
                    <a:pt x="74" y="123"/>
                  </a:lnTo>
                  <a:lnTo>
                    <a:pt x="67" y="129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80"/>
            <p:cNvSpPr>
              <a:spLocks noChangeArrowheads="1"/>
            </p:cNvSpPr>
            <p:nvPr/>
          </p:nvSpPr>
          <p:spPr bwMode="auto">
            <a:xfrm>
              <a:off x="31009" y="13500"/>
              <a:ext cx="3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81"/>
            <p:cNvSpPr>
              <a:spLocks noChangeArrowheads="1"/>
            </p:cNvSpPr>
            <p:nvPr/>
          </p:nvSpPr>
          <p:spPr bwMode="auto">
            <a:xfrm>
              <a:off x="31020" y="13505"/>
              <a:ext cx="3" cy="3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82"/>
            <p:cNvSpPr>
              <a:spLocks noChangeArrowheads="1"/>
            </p:cNvSpPr>
            <p:nvPr/>
          </p:nvSpPr>
          <p:spPr bwMode="auto">
            <a:xfrm>
              <a:off x="30889" y="13508"/>
              <a:ext cx="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3"/>
            <p:cNvSpPr>
              <a:spLocks/>
            </p:cNvSpPr>
            <p:nvPr/>
          </p:nvSpPr>
          <p:spPr bwMode="auto">
            <a:xfrm>
              <a:off x="30960" y="13514"/>
              <a:ext cx="8" cy="2"/>
            </a:xfrm>
            <a:custGeom>
              <a:avLst/>
              <a:gdLst>
                <a:gd name="T0" fmla="*/ 0 w 97"/>
                <a:gd name="T1" fmla="*/ 0 h 30"/>
                <a:gd name="T2" fmla="*/ 0 w 97"/>
                <a:gd name="T3" fmla="*/ 0 h 30"/>
                <a:gd name="T4" fmla="*/ 0 w 97"/>
                <a:gd name="T5" fmla="*/ 0 h 30"/>
                <a:gd name="T6" fmla="*/ 0 w 97"/>
                <a:gd name="T7" fmla="*/ 0 h 30"/>
                <a:gd name="T8" fmla="*/ 0 w 97"/>
                <a:gd name="T9" fmla="*/ 0 h 30"/>
                <a:gd name="T10" fmla="*/ 0 w 97"/>
                <a:gd name="T11" fmla="*/ 0 h 30"/>
                <a:gd name="T12" fmla="*/ 0 w 97"/>
                <a:gd name="T13" fmla="*/ 0 h 30"/>
                <a:gd name="T14" fmla="*/ 0 w 97"/>
                <a:gd name="T15" fmla="*/ 0 h 30"/>
                <a:gd name="T16" fmla="*/ 0 w 97"/>
                <a:gd name="T17" fmla="*/ 0 h 30"/>
                <a:gd name="T18" fmla="*/ 0 w 97"/>
                <a:gd name="T19" fmla="*/ 0 h 30"/>
                <a:gd name="T20" fmla="*/ 0 w 97"/>
                <a:gd name="T21" fmla="*/ 0 h 30"/>
                <a:gd name="T22" fmla="*/ 0 w 97"/>
                <a:gd name="T23" fmla="*/ 0 h 30"/>
                <a:gd name="T24" fmla="*/ 0 w 97"/>
                <a:gd name="T25" fmla="*/ 0 h 30"/>
                <a:gd name="T26" fmla="*/ 0 w 97"/>
                <a:gd name="T27" fmla="*/ 0 h 30"/>
                <a:gd name="T28" fmla="*/ 0 w 97"/>
                <a:gd name="T29" fmla="*/ 0 h 30"/>
                <a:gd name="T30" fmla="*/ 0 w 97"/>
                <a:gd name="T31" fmla="*/ 0 h 30"/>
                <a:gd name="T32" fmla="*/ 0 w 97"/>
                <a:gd name="T33" fmla="*/ 0 h 30"/>
                <a:gd name="T34" fmla="*/ 0 w 97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30"/>
                <a:gd name="T56" fmla="*/ 97 w 9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30">
                  <a:moveTo>
                    <a:pt x="97" y="30"/>
                  </a:moveTo>
                  <a:lnTo>
                    <a:pt x="0" y="30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4" y="11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9" y="6"/>
                  </a:lnTo>
                  <a:lnTo>
                    <a:pt x="85" y="11"/>
                  </a:lnTo>
                  <a:lnTo>
                    <a:pt x="91" y="17"/>
                  </a:lnTo>
                  <a:lnTo>
                    <a:pt x="93" y="24"/>
                  </a:lnTo>
                  <a:lnTo>
                    <a:pt x="97" y="3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84"/>
            <p:cNvSpPr>
              <a:spLocks/>
            </p:cNvSpPr>
            <p:nvPr/>
          </p:nvSpPr>
          <p:spPr bwMode="auto">
            <a:xfrm>
              <a:off x="30905" y="13516"/>
              <a:ext cx="8" cy="14"/>
            </a:xfrm>
            <a:custGeom>
              <a:avLst/>
              <a:gdLst>
                <a:gd name="T0" fmla="*/ 0 w 97"/>
                <a:gd name="T1" fmla="*/ 0 h 166"/>
                <a:gd name="T2" fmla="*/ 0 w 97"/>
                <a:gd name="T3" fmla="*/ 0 h 166"/>
                <a:gd name="T4" fmla="*/ 0 w 97"/>
                <a:gd name="T5" fmla="*/ 0 h 166"/>
                <a:gd name="T6" fmla="*/ 0 w 97"/>
                <a:gd name="T7" fmla="*/ 0 h 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166"/>
                <a:gd name="T14" fmla="*/ 97 w 97"/>
                <a:gd name="T15" fmla="*/ 166 h 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166">
                  <a:moveTo>
                    <a:pt x="0" y="166"/>
                  </a:moveTo>
                  <a:lnTo>
                    <a:pt x="28" y="0"/>
                  </a:lnTo>
                  <a:lnTo>
                    <a:pt x="97" y="6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85"/>
            <p:cNvSpPr>
              <a:spLocks/>
            </p:cNvSpPr>
            <p:nvPr/>
          </p:nvSpPr>
          <p:spPr bwMode="auto">
            <a:xfrm>
              <a:off x="30738" y="13522"/>
              <a:ext cx="332" cy="365"/>
            </a:xfrm>
            <a:custGeom>
              <a:avLst/>
              <a:gdLst>
                <a:gd name="T0" fmla="*/ 0 w 3986"/>
                <a:gd name="T1" fmla="*/ 0 h 4386"/>
                <a:gd name="T2" fmla="*/ 0 w 3986"/>
                <a:gd name="T3" fmla="*/ 0 h 4386"/>
                <a:gd name="T4" fmla="*/ 0 w 3986"/>
                <a:gd name="T5" fmla="*/ 0 h 4386"/>
                <a:gd name="T6" fmla="*/ 0 w 3986"/>
                <a:gd name="T7" fmla="*/ 0 h 4386"/>
                <a:gd name="T8" fmla="*/ 0 w 3986"/>
                <a:gd name="T9" fmla="*/ 0 h 4386"/>
                <a:gd name="T10" fmla="*/ 0 w 3986"/>
                <a:gd name="T11" fmla="*/ 0 h 4386"/>
                <a:gd name="T12" fmla="*/ 0 w 3986"/>
                <a:gd name="T13" fmla="*/ 0 h 4386"/>
                <a:gd name="T14" fmla="*/ 0 w 3986"/>
                <a:gd name="T15" fmla="*/ 0 h 4386"/>
                <a:gd name="T16" fmla="*/ 0 w 3986"/>
                <a:gd name="T17" fmla="*/ 0 h 4386"/>
                <a:gd name="T18" fmla="*/ 0 w 3986"/>
                <a:gd name="T19" fmla="*/ 0 h 4386"/>
                <a:gd name="T20" fmla="*/ 0 w 3986"/>
                <a:gd name="T21" fmla="*/ 0 h 4386"/>
                <a:gd name="T22" fmla="*/ 0 w 3986"/>
                <a:gd name="T23" fmla="*/ 0 h 4386"/>
                <a:gd name="T24" fmla="*/ 0 w 3986"/>
                <a:gd name="T25" fmla="*/ 0 h 4386"/>
                <a:gd name="T26" fmla="*/ 0 w 3986"/>
                <a:gd name="T27" fmla="*/ 0 h 4386"/>
                <a:gd name="T28" fmla="*/ 0 w 3986"/>
                <a:gd name="T29" fmla="*/ 0 h 4386"/>
                <a:gd name="T30" fmla="*/ 0 w 3986"/>
                <a:gd name="T31" fmla="*/ 0 h 4386"/>
                <a:gd name="T32" fmla="*/ 0 w 3986"/>
                <a:gd name="T33" fmla="*/ 0 h 4386"/>
                <a:gd name="T34" fmla="*/ 0 w 3986"/>
                <a:gd name="T35" fmla="*/ 0 h 4386"/>
                <a:gd name="T36" fmla="*/ 0 w 3986"/>
                <a:gd name="T37" fmla="*/ 0 h 4386"/>
                <a:gd name="T38" fmla="*/ 0 w 3986"/>
                <a:gd name="T39" fmla="*/ 0 h 4386"/>
                <a:gd name="T40" fmla="*/ 0 w 3986"/>
                <a:gd name="T41" fmla="*/ 0 h 4386"/>
                <a:gd name="T42" fmla="*/ 0 w 3986"/>
                <a:gd name="T43" fmla="*/ 0 h 4386"/>
                <a:gd name="T44" fmla="*/ 0 w 3986"/>
                <a:gd name="T45" fmla="*/ 0 h 4386"/>
                <a:gd name="T46" fmla="*/ 0 w 3986"/>
                <a:gd name="T47" fmla="*/ 0 h 4386"/>
                <a:gd name="T48" fmla="*/ 0 w 3986"/>
                <a:gd name="T49" fmla="*/ 0 h 4386"/>
                <a:gd name="T50" fmla="*/ 0 w 3986"/>
                <a:gd name="T51" fmla="*/ 0 h 4386"/>
                <a:gd name="T52" fmla="*/ 0 w 3986"/>
                <a:gd name="T53" fmla="*/ 0 h 4386"/>
                <a:gd name="T54" fmla="*/ 0 w 3986"/>
                <a:gd name="T55" fmla="*/ 0 h 4386"/>
                <a:gd name="T56" fmla="*/ 0 w 3986"/>
                <a:gd name="T57" fmla="*/ 0 h 4386"/>
                <a:gd name="T58" fmla="*/ 0 w 3986"/>
                <a:gd name="T59" fmla="*/ 0 h 4386"/>
                <a:gd name="T60" fmla="*/ 0 w 3986"/>
                <a:gd name="T61" fmla="*/ 0 h 4386"/>
                <a:gd name="T62" fmla="*/ 0 w 3986"/>
                <a:gd name="T63" fmla="*/ 0 h 4386"/>
                <a:gd name="T64" fmla="*/ 0 w 3986"/>
                <a:gd name="T65" fmla="*/ 0 h 4386"/>
                <a:gd name="T66" fmla="*/ 0 w 3986"/>
                <a:gd name="T67" fmla="*/ 0 h 4386"/>
                <a:gd name="T68" fmla="*/ 0 w 3986"/>
                <a:gd name="T69" fmla="*/ 0 h 4386"/>
                <a:gd name="T70" fmla="*/ 0 w 3986"/>
                <a:gd name="T71" fmla="*/ 0 h 4386"/>
                <a:gd name="T72" fmla="*/ 0 w 3986"/>
                <a:gd name="T73" fmla="*/ 0 h 4386"/>
                <a:gd name="T74" fmla="*/ 0 w 3986"/>
                <a:gd name="T75" fmla="*/ 0 h 4386"/>
                <a:gd name="T76" fmla="*/ 0 w 3986"/>
                <a:gd name="T77" fmla="*/ 0 h 4386"/>
                <a:gd name="T78" fmla="*/ 0 w 3986"/>
                <a:gd name="T79" fmla="*/ 0 h 4386"/>
                <a:gd name="T80" fmla="*/ 0 w 3986"/>
                <a:gd name="T81" fmla="*/ 0 h 4386"/>
                <a:gd name="T82" fmla="*/ 0 w 3986"/>
                <a:gd name="T83" fmla="*/ 0 h 4386"/>
                <a:gd name="T84" fmla="*/ 0 w 3986"/>
                <a:gd name="T85" fmla="*/ 0 h 4386"/>
                <a:gd name="T86" fmla="*/ 0 w 3986"/>
                <a:gd name="T87" fmla="*/ 0 h 4386"/>
                <a:gd name="T88" fmla="*/ 0 w 3986"/>
                <a:gd name="T89" fmla="*/ 0 h 4386"/>
                <a:gd name="T90" fmla="*/ 0 w 3986"/>
                <a:gd name="T91" fmla="*/ 0 h 4386"/>
                <a:gd name="T92" fmla="*/ 0 w 3986"/>
                <a:gd name="T93" fmla="*/ 0 h 4386"/>
                <a:gd name="T94" fmla="*/ 0 w 3986"/>
                <a:gd name="T95" fmla="*/ 0 h 4386"/>
                <a:gd name="T96" fmla="*/ 0 w 3986"/>
                <a:gd name="T97" fmla="*/ 0 h 4386"/>
                <a:gd name="T98" fmla="*/ 0 w 3986"/>
                <a:gd name="T99" fmla="*/ 0 h 4386"/>
                <a:gd name="T100" fmla="*/ 0 w 3986"/>
                <a:gd name="T101" fmla="*/ 0 h 4386"/>
                <a:gd name="T102" fmla="*/ 0 w 3986"/>
                <a:gd name="T103" fmla="*/ 0 h 4386"/>
                <a:gd name="T104" fmla="*/ 0 w 3986"/>
                <a:gd name="T105" fmla="*/ 0 h 4386"/>
                <a:gd name="T106" fmla="*/ 0 w 3986"/>
                <a:gd name="T107" fmla="*/ 0 h 4386"/>
                <a:gd name="T108" fmla="*/ 0 w 3986"/>
                <a:gd name="T109" fmla="*/ 0 h 4386"/>
                <a:gd name="T110" fmla="*/ 0 w 3986"/>
                <a:gd name="T111" fmla="*/ 0 h 4386"/>
                <a:gd name="T112" fmla="*/ 0 w 3986"/>
                <a:gd name="T113" fmla="*/ 0 h 4386"/>
                <a:gd name="T114" fmla="*/ 0 w 3986"/>
                <a:gd name="T115" fmla="*/ 0 h 4386"/>
                <a:gd name="T116" fmla="*/ 0 w 3986"/>
                <a:gd name="T117" fmla="*/ 0 h 4386"/>
                <a:gd name="T118" fmla="*/ 0 w 3986"/>
                <a:gd name="T119" fmla="*/ 0 h 4386"/>
                <a:gd name="T120" fmla="*/ 0 w 3986"/>
                <a:gd name="T121" fmla="*/ 0 h 4386"/>
                <a:gd name="T122" fmla="*/ 0 w 3986"/>
                <a:gd name="T123" fmla="*/ 0 h 4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86"/>
                <a:gd name="T187" fmla="*/ 0 h 4386"/>
                <a:gd name="T188" fmla="*/ 3986 w 3986"/>
                <a:gd name="T189" fmla="*/ 4386 h 4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86" h="4386">
                  <a:moveTo>
                    <a:pt x="3421" y="66"/>
                  </a:moveTo>
                  <a:lnTo>
                    <a:pt x="3443" y="113"/>
                  </a:lnTo>
                  <a:lnTo>
                    <a:pt x="3458" y="161"/>
                  </a:lnTo>
                  <a:lnTo>
                    <a:pt x="3473" y="211"/>
                  </a:lnTo>
                  <a:lnTo>
                    <a:pt x="3486" y="261"/>
                  </a:lnTo>
                  <a:lnTo>
                    <a:pt x="3494" y="310"/>
                  </a:lnTo>
                  <a:lnTo>
                    <a:pt x="3500" y="361"/>
                  </a:lnTo>
                  <a:lnTo>
                    <a:pt x="3508" y="411"/>
                  </a:lnTo>
                  <a:lnTo>
                    <a:pt x="3514" y="460"/>
                  </a:lnTo>
                  <a:lnTo>
                    <a:pt x="3516" y="512"/>
                  </a:lnTo>
                  <a:lnTo>
                    <a:pt x="3520" y="561"/>
                  </a:lnTo>
                  <a:lnTo>
                    <a:pt x="3520" y="614"/>
                  </a:lnTo>
                  <a:lnTo>
                    <a:pt x="3522" y="665"/>
                  </a:lnTo>
                  <a:lnTo>
                    <a:pt x="3522" y="766"/>
                  </a:lnTo>
                  <a:lnTo>
                    <a:pt x="3524" y="867"/>
                  </a:lnTo>
                  <a:lnTo>
                    <a:pt x="3527" y="917"/>
                  </a:lnTo>
                  <a:lnTo>
                    <a:pt x="3529" y="966"/>
                  </a:lnTo>
                  <a:lnTo>
                    <a:pt x="3533" y="1013"/>
                  </a:lnTo>
                  <a:lnTo>
                    <a:pt x="3538" y="1063"/>
                  </a:lnTo>
                  <a:lnTo>
                    <a:pt x="3542" y="1110"/>
                  </a:lnTo>
                  <a:lnTo>
                    <a:pt x="3551" y="1158"/>
                  </a:lnTo>
                  <a:lnTo>
                    <a:pt x="3557" y="1205"/>
                  </a:lnTo>
                  <a:lnTo>
                    <a:pt x="3569" y="1250"/>
                  </a:lnTo>
                  <a:lnTo>
                    <a:pt x="3583" y="1296"/>
                  </a:lnTo>
                  <a:lnTo>
                    <a:pt x="3598" y="1339"/>
                  </a:lnTo>
                  <a:lnTo>
                    <a:pt x="3615" y="1384"/>
                  </a:lnTo>
                  <a:lnTo>
                    <a:pt x="3636" y="1425"/>
                  </a:lnTo>
                  <a:lnTo>
                    <a:pt x="3660" y="1466"/>
                  </a:lnTo>
                  <a:lnTo>
                    <a:pt x="3688" y="1505"/>
                  </a:lnTo>
                  <a:lnTo>
                    <a:pt x="3719" y="1544"/>
                  </a:lnTo>
                  <a:lnTo>
                    <a:pt x="3751" y="1580"/>
                  </a:lnTo>
                  <a:lnTo>
                    <a:pt x="3790" y="1617"/>
                  </a:lnTo>
                  <a:lnTo>
                    <a:pt x="3830" y="1655"/>
                  </a:lnTo>
                  <a:lnTo>
                    <a:pt x="3850" y="1677"/>
                  </a:lnTo>
                  <a:lnTo>
                    <a:pt x="3869" y="1698"/>
                  </a:lnTo>
                  <a:lnTo>
                    <a:pt x="3889" y="1724"/>
                  </a:lnTo>
                  <a:lnTo>
                    <a:pt x="3906" y="1748"/>
                  </a:lnTo>
                  <a:lnTo>
                    <a:pt x="3925" y="1773"/>
                  </a:lnTo>
                  <a:lnTo>
                    <a:pt x="3938" y="1800"/>
                  </a:lnTo>
                  <a:lnTo>
                    <a:pt x="3946" y="1813"/>
                  </a:lnTo>
                  <a:lnTo>
                    <a:pt x="3954" y="1826"/>
                  </a:lnTo>
                  <a:lnTo>
                    <a:pt x="3960" y="1838"/>
                  </a:lnTo>
                  <a:lnTo>
                    <a:pt x="3966" y="1854"/>
                  </a:lnTo>
                  <a:lnTo>
                    <a:pt x="3968" y="1868"/>
                  </a:lnTo>
                  <a:lnTo>
                    <a:pt x="3972" y="1882"/>
                  </a:lnTo>
                  <a:lnTo>
                    <a:pt x="3977" y="1897"/>
                  </a:lnTo>
                  <a:lnTo>
                    <a:pt x="3981" y="1911"/>
                  </a:lnTo>
                  <a:lnTo>
                    <a:pt x="3983" y="1927"/>
                  </a:lnTo>
                  <a:lnTo>
                    <a:pt x="3983" y="1939"/>
                  </a:lnTo>
                  <a:lnTo>
                    <a:pt x="3986" y="1957"/>
                  </a:lnTo>
                  <a:lnTo>
                    <a:pt x="3986" y="1972"/>
                  </a:lnTo>
                  <a:lnTo>
                    <a:pt x="3981" y="1980"/>
                  </a:lnTo>
                  <a:lnTo>
                    <a:pt x="3977" y="1992"/>
                  </a:lnTo>
                  <a:lnTo>
                    <a:pt x="3970" y="2000"/>
                  </a:lnTo>
                  <a:lnTo>
                    <a:pt x="3964" y="2006"/>
                  </a:lnTo>
                  <a:lnTo>
                    <a:pt x="3958" y="2013"/>
                  </a:lnTo>
                  <a:lnTo>
                    <a:pt x="3948" y="2020"/>
                  </a:lnTo>
                  <a:lnTo>
                    <a:pt x="3940" y="2024"/>
                  </a:lnTo>
                  <a:lnTo>
                    <a:pt x="3934" y="2028"/>
                  </a:lnTo>
                  <a:lnTo>
                    <a:pt x="3912" y="2037"/>
                  </a:lnTo>
                  <a:lnTo>
                    <a:pt x="3893" y="2043"/>
                  </a:lnTo>
                  <a:lnTo>
                    <a:pt x="3871" y="2047"/>
                  </a:lnTo>
                  <a:lnTo>
                    <a:pt x="3850" y="2051"/>
                  </a:lnTo>
                  <a:lnTo>
                    <a:pt x="3828" y="2056"/>
                  </a:lnTo>
                  <a:lnTo>
                    <a:pt x="3804" y="2061"/>
                  </a:lnTo>
                  <a:lnTo>
                    <a:pt x="3796" y="2065"/>
                  </a:lnTo>
                  <a:lnTo>
                    <a:pt x="3785" y="2067"/>
                  </a:lnTo>
                  <a:lnTo>
                    <a:pt x="3774" y="2071"/>
                  </a:lnTo>
                  <a:lnTo>
                    <a:pt x="3766" y="2075"/>
                  </a:lnTo>
                  <a:lnTo>
                    <a:pt x="3757" y="2079"/>
                  </a:lnTo>
                  <a:lnTo>
                    <a:pt x="3749" y="2086"/>
                  </a:lnTo>
                  <a:lnTo>
                    <a:pt x="3742" y="2093"/>
                  </a:lnTo>
                  <a:lnTo>
                    <a:pt x="3735" y="2099"/>
                  </a:lnTo>
                  <a:lnTo>
                    <a:pt x="3729" y="2108"/>
                  </a:lnTo>
                  <a:lnTo>
                    <a:pt x="3725" y="2114"/>
                  </a:lnTo>
                  <a:lnTo>
                    <a:pt x="3721" y="2125"/>
                  </a:lnTo>
                  <a:lnTo>
                    <a:pt x="3717" y="2136"/>
                  </a:lnTo>
                  <a:lnTo>
                    <a:pt x="3421" y="2136"/>
                  </a:lnTo>
                  <a:lnTo>
                    <a:pt x="3423" y="2148"/>
                  </a:lnTo>
                  <a:lnTo>
                    <a:pt x="3423" y="2152"/>
                  </a:lnTo>
                  <a:lnTo>
                    <a:pt x="3421" y="2148"/>
                  </a:lnTo>
                  <a:lnTo>
                    <a:pt x="3419" y="2142"/>
                  </a:lnTo>
                  <a:lnTo>
                    <a:pt x="3417" y="2132"/>
                  </a:lnTo>
                  <a:lnTo>
                    <a:pt x="3413" y="2118"/>
                  </a:lnTo>
                  <a:lnTo>
                    <a:pt x="3407" y="2105"/>
                  </a:lnTo>
                  <a:lnTo>
                    <a:pt x="3397" y="2093"/>
                  </a:lnTo>
                  <a:lnTo>
                    <a:pt x="3389" y="2079"/>
                  </a:lnTo>
                  <a:lnTo>
                    <a:pt x="3383" y="2075"/>
                  </a:lnTo>
                  <a:lnTo>
                    <a:pt x="3378" y="2069"/>
                  </a:lnTo>
                  <a:lnTo>
                    <a:pt x="3372" y="2065"/>
                  </a:lnTo>
                  <a:lnTo>
                    <a:pt x="3366" y="2063"/>
                  </a:lnTo>
                  <a:lnTo>
                    <a:pt x="3358" y="2058"/>
                  </a:lnTo>
                  <a:lnTo>
                    <a:pt x="3350" y="2056"/>
                  </a:lnTo>
                  <a:lnTo>
                    <a:pt x="3342" y="2056"/>
                  </a:lnTo>
                  <a:lnTo>
                    <a:pt x="3333" y="2058"/>
                  </a:lnTo>
                  <a:lnTo>
                    <a:pt x="3324" y="2061"/>
                  </a:lnTo>
                  <a:lnTo>
                    <a:pt x="3314" y="2063"/>
                  </a:lnTo>
                  <a:lnTo>
                    <a:pt x="3303" y="2069"/>
                  </a:lnTo>
                  <a:lnTo>
                    <a:pt x="3292" y="2075"/>
                  </a:lnTo>
                  <a:lnTo>
                    <a:pt x="3279" y="2110"/>
                  </a:lnTo>
                  <a:lnTo>
                    <a:pt x="3269" y="2140"/>
                  </a:lnTo>
                  <a:lnTo>
                    <a:pt x="3262" y="2168"/>
                  </a:lnTo>
                  <a:lnTo>
                    <a:pt x="3262" y="2194"/>
                  </a:lnTo>
                  <a:lnTo>
                    <a:pt x="3267" y="2215"/>
                  </a:lnTo>
                  <a:lnTo>
                    <a:pt x="3273" y="2235"/>
                  </a:lnTo>
                  <a:lnTo>
                    <a:pt x="3283" y="2254"/>
                  </a:lnTo>
                  <a:lnTo>
                    <a:pt x="3297" y="2269"/>
                  </a:lnTo>
                  <a:lnTo>
                    <a:pt x="3314" y="2284"/>
                  </a:lnTo>
                  <a:lnTo>
                    <a:pt x="3331" y="2298"/>
                  </a:lnTo>
                  <a:lnTo>
                    <a:pt x="3350" y="2308"/>
                  </a:lnTo>
                  <a:lnTo>
                    <a:pt x="3374" y="2318"/>
                  </a:lnTo>
                  <a:lnTo>
                    <a:pt x="3395" y="2330"/>
                  </a:lnTo>
                  <a:lnTo>
                    <a:pt x="3419" y="2338"/>
                  </a:lnTo>
                  <a:lnTo>
                    <a:pt x="3445" y="2347"/>
                  </a:lnTo>
                  <a:lnTo>
                    <a:pt x="3471" y="2355"/>
                  </a:lnTo>
                  <a:lnTo>
                    <a:pt x="3494" y="2364"/>
                  </a:lnTo>
                  <a:lnTo>
                    <a:pt x="3520" y="2375"/>
                  </a:lnTo>
                  <a:lnTo>
                    <a:pt x="3542" y="2385"/>
                  </a:lnTo>
                  <a:lnTo>
                    <a:pt x="3565" y="2396"/>
                  </a:lnTo>
                  <a:lnTo>
                    <a:pt x="3587" y="2407"/>
                  </a:lnTo>
                  <a:lnTo>
                    <a:pt x="3604" y="2420"/>
                  </a:lnTo>
                  <a:lnTo>
                    <a:pt x="3622" y="2433"/>
                  </a:lnTo>
                  <a:lnTo>
                    <a:pt x="3636" y="2450"/>
                  </a:lnTo>
                  <a:lnTo>
                    <a:pt x="3648" y="2468"/>
                  </a:lnTo>
                  <a:lnTo>
                    <a:pt x="3656" y="2489"/>
                  </a:lnTo>
                  <a:lnTo>
                    <a:pt x="3660" y="2511"/>
                  </a:lnTo>
                  <a:lnTo>
                    <a:pt x="3662" y="2533"/>
                  </a:lnTo>
                  <a:lnTo>
                    <a:pt x="3658" y="2562"/>
                  </a:lnTo>
                  <a:lnTo>
                    <a:pt x="3652" y="2592"/>
                  </a:lnTo>
                  <a:lnTo>
                    <a:pt x="3638" y="2626"/>
                  </a:lnTo>
                  <a:lnTo>
                    <a:pt x="3622" y="2663"/>
                  </a:lnTo>
                  <a:lnTo>
                    <a:pt x="3575" y="2663"/>
                  </a:lnTo>
                  <a:lnTo>
                    <a:pt x="3524" y="2663"/>
                  </a:lnTo>
                  <a:lnTo>
                    <a:pt x="3480" y="2663"/>
                  </a:lnTo>
                  <a:lnTo>
                    <a:pt x="3429" y="2661"/>
                  </a:lnTo>
                  <a:lnTo>
                    <a:pt x="3407" y="2661"/>
                  </a:lnTo>
                  <a:lnTo>
                    <a:pt x="3383" y="2659"/>
                  </a:lnTo>
                  <a:lnTo>
                    <a:pt x="3356" y="2657"/>
                  </a:lnTo>
                  <a:lnTo>
                    <a:pt x="3331" y="2652"/>
                  </a:lnTo>
                  <a:lnTo>
                    <a:pt x="3305" y="2648"/>
                  </a:lnTo>
                  <a:lnTo>
                    <a:pt x="3279" y="2642"/>
                  </a:lnTo>
                  <a:lnTo>
                    <a:pt x="3251" y="2637"/>
                  </a:lnTo>
                  <a:lnTo>
                    <a:pt x="3223" y="2628"/>
                  </a:lnTo>
                  <a:lnTo>
                    <a:pt x="3206" y="2650"/>
                  </a:lnTo>
                  <a:lnTo>
                    <a:pt x="3188" y="2671"/>
                  </a:lnTo>
                  <a:lnTo>
                    <a:pt x="3174" y="2695"/>
                  </a:lnTo>
                  <a:lnTo>
                    <a:pt x="3161" y="2717"/>
                  </a:lnTo>
                  <a:lnTo>
                    <a:pt x="3148" y="2743"/>
                  </a:lnTo>
                  <a:lnTo>
                    <a:pt x="3139" y="2766"/>
                  </a:lnTo>
                  <a:lnTo>
                    <a:pt x="3129" y="2790"/>
                  </a:lnTo>
                  <a:lnTo>
                    <a:pt x="3122" y="2814"/>
                  </a:lnTo>
                  <a:lnTo>
                    <a:pt x="3117" y="2837"/>
                  </a:lnTo>
                  <a:lnTo>
                    <a:pt x="3113" y="2861"/>
                  </a:lnTo>
                  <a:lnTo>
                    <a:pt x="3111" y="2883"/>
                  </a:lnTo>
                  <a:lnTo>
                    <a:pt x="3111" y="2906"/>
                  </a:lnTo>
                  <a:lnTo>
                    <a:pt x="3113" y="2928"/>
                  </a:lnTo>
                  <a:lnTo>
                    <a:pt x="3115" y="2950"/>
                  </a:lnTo>
                  <a:lnTo>
                    <a:pt x="3122" y="2971"/>
                  </a:lnTo>
                  <a:lnTo>
                    <a:pt x="3129" y="2991"/>
                  </a:lnTo>
                  <a:lnTo>
                    <a:pt x="3135" y="2991"/>
                  </a:lnTo>
                  <a:lnTo>
                    <a:pt x="3141" y="2991"/>
                  </a:lnTo>
                  <a:lnTo>
                    <a:pt x="3146" y="2991"/>
                  </a:lnTo>
                  <a:lnTo>
                    <a:pt x="3150" y="2991"/>
                  </a:lnTo>
                  <a:lnTo>
                    <a:pt x="3159" y="2995"/>
                  </a:lnTo>
                  <a:lnTo>
                    <a:pt x="3167" y="3001"/>
                  </a:lnTo>
                  <a:lnTo>
                    <a:pt x="3174" y="3005"/>
                  </a:lnTo>
                  <a:lnTo>
                    <a:pt x="3178" y="3012"/>
                  </a:lnTo>
                  <a:lnTo>
                    <a:pt x="3184" y="3019"/>
                  </a:lnTo>
                  <a:lnTo>
                    <a:pt x="3188" y="3025"/>
                  </a:lnTo>
                  <a:lnTo>
                    <a:pt x="3196" y="3005"/>
                  </a:lnTo>
                  <a:lnTo>
                    <a:pt x="3204" y="2989"/>
                  </a:lnTo>
                  <a:lnTo>
                    <a:pt x="3210" y="2971"/>
                  </a:lnTo>
                  <a:lnTo>
                    <a:pt x="3219" y="2956"/>
                  </a:lnTo>
                  <a:lnTo>
                    <a:pt x="3228" y="2941"/>
                  </a:lnTo>
                  <a:lnTo>
                    <a:pt x="3238" y="2928"/>
                  </a:lnTo>
                  <a:lnTo>
                    <a:pt x="3247" y="2916"/>
                  </a:lnTo>
                  <a:lnTo>
                    <a:pt x="3259" y="2904"/>
                  </a:lnTo>
                  <a:lnTo>
                    <a:pt x="3271" y="2894"/>
                  </a:lnTo>
                  <a:lnTo>
                    <a:pt x="3281" y="2883"/>
                  </a:lnTo>
                  <a:lnTo>
                    <a:pt x="3294" y="2874"/>
                  </a:lnTo>
                  <a:lnTo>
                    <a:pt x="3309" y="2868"/>
                  </a:lnTo>
                  <a:lnTo>
                    <a:pt x="3320" y="2859"/>
                  </a:lnTo>
                  <a:lnTo>
                    <a:pt x="3336" y="2851"/>
                  </a:lnTo>
                  <a:lnTo>
                    <a:pt x="3348" y="2844"/>
                  </a:lnTo>
                  <a:lnTo>
                    <a:pt x="3363" y="2837"/>
                  </a:lnTo>
                  <a:lnTo>
                    <a:pt x="3393" y="2827"/>
                  </a:lnTo>
                  <a:lnTo>
                    <a:pt x="3425" y="2816"/>
                  </a:lnTo>
                  <a:lnTo>
                    <a:pt x="3458" y="2807"/>
                  </a:lnTo>
                  <a:lnTo>
                    <a:pt x="3490" y="2799"/>
                  </a:lnTo>
                  <a:lnTo>
                    <a:pt x="3555" y="2784"/>
                  </a:lnTo>
                  <a:lnTo>
                    <a:pt x="3622" y="2766"/>
                  </a:lnTo>
                  <a:lnTo>
                    <a:pt x="3628" y="2782"/>
                  </a:lnTo>
                  <a:lnTo>
                    <a:pt x="3632" y="2797"/>
                  </a:lnTo>
                  <a:lnTo>
                    <a:pt x="3636" y="2809"/>
                  </a:lnTo>
                  <a:lnTo>
                    <a:pt x="3638" y="2823"/>
                  </a:lnTo>
                  <a:lnTo>
                    <a:pt x="3638" y="2835"/>
                  </a:lnTo>
                  <a:lnTo>
                    <a:pt x="3638" y="2849"/>
                  </a:lnTo>
                  <a:lnTo>
                    <a:pt x="3634" y="2859"/>
                  </a:lnTo>
                  <a:lnTo>
                    <a:pt x="3632" y="2870"/>
                  </a:lnTo>
                  <a:lnTo>
                    <a:pt x="3628" y="2878"/>
                  </a:lnTo>
                  <a:lnTo>
                    <a:pt x="3624" y="2889"/>
                  </a:lnTo>
                  <a:lnTo>
                    <a:pt x="3617" y="2900"/>
                  </a:lnTo>
                  <a:lnTo>
                    <a:pt x="3609" y="2908"/>
                  </a:lnTo>
                  <a:lnTo>
                    <a:pt x="3593" y="2928"/>
                  </a:lnTo>
                  <a:lnTo>
                    <a:pt x="3577" y="2943"/>
                  </a:lnTo>
                  <a:lnTo>
                    <a:pt x="3538" y="2977"/>
                  </a:lnTo>
                  <a:lnTo>
                    <a:pt x="3500" y="3012"/>
                  </a:lnTo>
                  <a:lnTo>
                    <a:pt x="3492" y="3023"/>
                  </a:lnTo>
                  <a:lnTo>
                    <a:pt x="3486" y="3031"/>
                  </a:lnTo>
                  <a:lnTo>
                    <a:pt x="3478" y="3040"/>
                  </a:lnTo>
                  <a:lnTo>
                    <a:pt x="3471" y="3050"/>
                  </a:lnTo>
                  <a:lnTo>
                    <a:pt x="3466" y="3062"/>
                  </a:lnTo>
                  <a:lnTo>
                    <a:pt x="3462" y="3072"/>
                  </a:lnTo>
                  <a:lnTo>
                    <a:pt x="3460" y="3083"/>
                  </a:lnTo>
                  <a:lnTo>
                    <a:pt x="3458" y="3094"/>
                  </a:lnTo>
                  <a:lnTo>
                    <a:pt x="3456" y="3182"/>
                  </a:lnTo>
                  <a:lnTo>
                    <a:pt x="3458" y="3266"/>
                  </a:lnTo>
                  <a:lnTo>
                    <a:pt x="3458" y="3305"/>
                  </a:lnTo>
                  <a:lnTo>
                    <a:pt x="3456" y="3342"/>
                  </a:lnTo>
                  <a:lnTo>
                    <a:pt x="3454" y="3378"/>
                  </a:lnTo>
                  <a:lnTo>
                    <a:pt x="3449" y="3413"/>
                  </a:lnTo>
                  <a:lnTo>
                    <a:pt x="3447" y="3429"/>
                  </a:lnTo>
                  <a:lnTo>
                    <a:pt x="3443" y="3447"/>
                  </a:lnTo>
                  <a:lnTo>
                    <a:pt x="3439" y="3462"/>
                  </a:lnTo>
                  <a:lnTo>
                    <a:pt x="3435" y="3479"/>
                  </a:lnTo>
                  <a:lnTo>
                    <a:pt x="3427" y="3494"/>
                  </a:lnTo>
                  <a:lnTo>
                    <a:pt x="3419" y="3510"/>
                  </a:lnTo>
                  <a:lnTo>
                    <a:pt x="3413" y="3524"/>
                  </a:lnTo>
                  <a:lnTo>
                    <a:pt x="3404" y="3540"/>
                  </a:lnTo>
                  <a:lnTo>
                    <a:pt x="3393" y="3555"/>
                  </a:lnTo>
                  <a:lnTo>
                    <a:pt x="3383" y="3567"/>
                  </a:lnTo>
                  <a:lnTo>
                    <a:pt x="3372" y="3583"/>
                  </a:lnTo>
                  <a:lnTo>
                    <a:pt x="3356" y="3595"/>
                  </a:lnTo>
                  <a:lnTo>
                    <a:pt x="3344" y="3609"/>
                  </a:lnTo>
                  <a:lnTo>
                    <a:pt x="3328" y="3623"/>
                  </a:lnTo>
                  <a:lnTo>
                    <a:pt x="3312" y="3636"/>
                  </a:lnTo>
                  <a:lnTo>
                    <a:pt x="3292" y="3650"/>
                  </a:lnTo>
                  <a:lnTo>
                    <a:pt x="3241" y="3632"/>
                  </a:lnTo>
                  <a:lnTo>
                    <a:pt x="3186" y="3619"/>
                  </a:lnTo>
                  <a:lnTo>
                    <a:pt x="3131" y="3611"/>
                  </a:lnTo>
                  <a:lnTo>
                    <a:pt x="3075" y="3604"/>
                  </a:lnTo>
                  <a:lnTo>
                    <a:pt x="3016" y="3599"/>
                  </a:lnTo>
                  <a:lnTo>
                    <a:pt x="2961" y="3599"/>
                  </a:lnTo>
                  <a:lnTo>
                    <a:pt x="2902" y="3599"/>
                  </a:lnTo>
                  <a:lnTo>
                    <a:pt x="2842" y="3602"/>
                  </a:lnTo>
                  <a:lnTo>
                    <a:pt x="2603" y="3623"/>
                  </a:lnTo>
                  <a:lnTo>
                    <a:pt x="2365" y="3645"/>
                  </a:lnTo>
                  <a:lnTo>
                    <a:pt x="2306" y="3647"/>
                  </a:lnTo>
                  <a:lnTo>
                    <a:pt x="2246" y="3647"/>
                  </a:lnTo>
                  <a:lnTo>
                    <a:pt x="2189" y="3647"/>
                  </a:lnTo>
                  <a:lnTo>
                    <a:pt x="2132" y="3643"/>
                  </a:lnTo>
                  <a:lnTo>
                    <a:pt x="2075" y="3636"/>
                  </a:lnTo>
                  <a:lnTo>
                    <a:pt x="2020" y="3628"/>
                  </a:lnTo>
                  <a:lnTo>
                    <a:pt x="1966" y="3615"/>
                  </a:lnTo>
                  <a:lnTo>
                    <a:pt x="1912" y="3597"/>
                  </a:lnTo>
                  <a:lnTo>
                    <a:pt x="1862" y="3576"/>
                  </a:lnTo>
                  <a:lnTo>
                    <a:pt x="1810" y="3552"/>
                  </a:lnTo>
                  <a:lnTo>
                    <a:pt x="1761" y="3522"/>
                  </a:lnTo>
                  <a:lnTo>
                    <a:pt x="1714" y="3486"/>
                  </a:lnTo>
                  <a:lnTo>
                    <a:pt x="1668" y="3445"/>
                  </a:lnTo>
                  <a:lnTo>
                    <a:pt x="1625" y="3400"/>
                  </a:lnTo>
                  <a:lnTo>
                    <a:pt x="1585" y="3346"/>
                  </a:lnTo>
                  <a:lnTo>
                    <a:pt x="1544" y="3285"/>
                  </a:lnTo>
                  <a:lnTo>
                    <a:pt x="1518" y="3285"/>
                  </a:lnTo>
                  <a:lnTo>
                    <a:pt x="1518" y="3326"/>
                  </a:lnTo>
                  <a:lnTo>
                    <a:pt x="1522" y="3366"/>
                  </a:lnTo>
                  <a:lnTo>
                    <a:pt x="1528" y="3402"/>
                  </a:lnTo>
                  <a:lnTo>
                    <a:pt x="1540" y="3437"/>
                  </a:lnTo>
                  <a:lnTo>
                    <a:pt x="1552" y="3469"/>
                  </a:lnTo>
                  <a:lnTo>
                    <a:pt x="1565" y="3500"/>
                  </a:lnTo>
                  <a:lnTo>
                    <a:pt x="1583" y="3528"/>
                  </a:lnTo>
                  <a:lnTo>
                    <a:pt x="1599" y="3557"/>
                  </a:lnTo>
                  <a:lnTo>
                    <a:pt x="1621" y="3583"/>
                  </a:lnTo>
                  <a:lnTo>
                    <a:pt x="1643" y="3609"/>
                  </a:lnTo>
                  <a:lnTo>
                    <a:pt x="1666" y="3630"/>
                  </a:lnTo>
                  <a:lnTo>
                    <a:pt x="1692" y="3654"/>
                  </a:lnTo>
                  <a:lnTo>
                    <a:pt x="1718" y="3676"/>
                  </a:lnTo>
                  <a:lnTo>
                    <a:pt x="1749" y="3694"/>
                  </a:lnTo>
                  <a:lnTo>
                    <a:pt x="1776" y="3714"/>
                  </a:lnTo>
                  <a:lnTo>
                    <a:pt x="1806" y="3731"/>
                  </a:lnTo>
                  <a:lnTo>
                    <a:pt x="1838" y="3751"/>
                  </a:lnTo>
                  <a:lnTo>
                    <a:pt x="1871" y="3765"/>
                  </a:lnTo>
                  <a:lnTo>
                    <a:pt x="1903" y="3783"/>
                  </a:lnTo>
                  <a:lnTo>
                    <a:pt x="1938" y="3798"/>
                  </a:lnTo>
                  <a:lnTo>
                    <a:pt x="2004" y="3828"/>
                  </a:lnTo>
                  <a:lnTo>
                    <a:pt x="2075" y="3858"/>
                  </a:lnTo>
                  <a:lnTo>
                    <a:pt x="2144" y="3887"/>
                  </a:lnTo>
                  <a:lnTo>
                    <a:pt x="2211" y="3917"/>
                  </a:lnTo>
                  <a:lnTo>
                    <a:pt x="2244" y="3931"/>
                  </a:lnTo>
                  <a:lnTo>
                    <a:pt x="2278" y="3946"/>
                  </a:lnTo>
                  <a:lnTo>
                    <a:pt x="2308" y="3962"/>
                  </a:lnTo>
                  <a:lnTo>
                    <a:pt x="2341" y="3976"/>
                  </a:lnTo>
                  <a:lnTo>
                    <a:pt x="2566" y="3917"/>
                  </a:lnTo>
                  <a:lnTo>
                    <a:pt x="2554" y="3931"/>
                  </a:lnTo>
                  <a:lnTo>
                    <a:pt x="2543" y="3944"/>
                  </a:lnTo>
                  <a:lnTo>
                    <a:pt x="2532" y="3960"/>
                  </a:lnTo>
                  <a:lnTo>
                    <a:pt x="2523" y="3974"/>
                  </a:lnTo>
                  <a:lnTo>
                    <a:pt x="2505" y="4007"/>
                  </a:lnTo>
                  <a:lnTo>
                    <a:pt x="2489" y="4041"/>
                  </a:lnTo>
                  <a:lnTo>
                    <a:pt x="2459" y="4110"/>
                  </a:lnTo>
                  <a:lnTo>
                    <a:pt x="2430" y="4177"/>
                  </a:lnTo>
                  <a:lnTo>
                    <a:pt x="2416" y="4211"/>
                  </a:lnTo>
                  <a:lnTo>
                    <a:pt x="2396" y="4241"/>
                  </a:lnTo>
                  <a:lnTo>
                    <a:pt x="2388" y="4256"/>
                  </a:lnTo>
                  <a:lnTo>
                    <a:pt x="2377" y="4272"/>
                  </a:lnTo>
                  <a:lnTo>
                    <a:pt x="2367" y="4284"/>
                  </a:lnTo>
                  <a:lnTo>
                    <a:pt x="2355" y="4298"/>
                  </a:lnTo>
                  <a:lnTo>
                    <a:pt x="2345" y="4310"/>
                  </a:lnTo>
                  <a:lnTo>
                    <a:pt x="2332" y="4321"/>
                  </a:lnTo>
                  <a:lnTo>
                    <a:pt x="2319" y="4334"/>
                  </a:lnTo>
                  <a:lnTo>
                    <a:pt x="2304" y="4345"/>
                  </a:lnTo>
                  <a:lnTo>
                    <a:pt x="2288" y="4353"/>
                  </a:lnTo>
                  <a:lnTo>
                    <a:pt x="2274" y="4362"/>
                  </a:lnTo>
                  <a:lnTo>
                    <a:pt x="2254" y="4369"/>
                  </a:lnTo>
                  <a:lnTo>
                    <a:pt x="2237" y="4375"/>
                  </a:lnTo>
                  <a:lnTo>
                    <a:pt x="2203" y="4381"/>
                  </a:lnTo>
                  <a:lnTo>
                    <a:pt x="2168" y="4386"/>
                  </a:lnTo>
                  <a:lnTo>
                    <a:pt x="2134" y="4386"/>
                  </a:lnTo>
                  <a:lnTo>
                    <a:pt x="2102" y="4386"/>
                  </a:lnTo>
                  <a:lnTo>
                    <a:pt x="2067" y="4386"/>
                  </a:lnTo>
                  <a:lnTo>
                    <a:pt x="2033" y="4381"/>
                  </a:lnTo>
                  <a:lnTo>
                    <a:pt x="2000" y="4377"/>
                  </a:lnTo>
                  <a:lnTo>
                    <a:pt x="1968" y="4371"/>
                  </a:lnTo>
                  <a:lnTo>
                    <a:pt x="1936" y="4365"/>
                  </a:lnTo>
                  <a:lnTo>
                    <a:pt x="1903" y="4355"/>
                  </a:lnTo>
                  <a:lnTo>
                    <a:pt x="1871" y="4347"/>
                  </a:lnTo>
                  <a:lnTo>
                    <a:pt x="1838" y="4339"/>
                  </a:lnTo>
                  <a:lnTo>
                    <a:pt x="1776" y="4319"/>
                  </a:lnTo>
                  <a:lnTo>
                    <a:pt x="1714" y="4298"/>
                  </a:lnTo>
                  <a:lnTo>
                    <a:pt x="1654" y="4280"/>
                  </a:lnTo>
                  <a:lnTo>
                    <a:pt x="1593" y="4261"/>
                  </a:lnTo>
                  <a:lnTo>
                    <a:pt x="1563" y="4254"/>
                  </a:lnTo>
                  <a:lnTo>
                    <a:pt x="1536" y="4248"/>
                  </a:lnTo>
                  <a:lnTo>
                    <a:pt x="1505" y="4244"/>
                  </a:lnTo>
                  <a:lnTo>
                    <a:pt x="1477" y="4239"/>
                  </a:lnTo>
                  <a:lnTo>
                    <a:pt x="1447" y="4237"/>
                  </a:lnTo>
                  <a:lnTo>
                    <a:pt x="1419" y="4235"/>
                  </a:lnTo>
                  <a:lnTo>
                    <a:pt x="1391" y="4237"/>
                  </a:lnTo>
                  <a:lnTo>
                    <a:pt x="1360" y="4239"/>
                  </a:lnTo>
                  <a:lnTo>
                    <a:pt x="1333" y="4244"/>
                  </a:lnTo>
                  <a:lnTo>
                    <a:pt x="1305" y="4250"/>
                  </a:lnTo>
                  <a:lnTo>
                    <a:pt x="1277" y="4261"/>
                  </a:lnTo>
                  <a:lnTo>
                    <a:pt x="1249" y="4274"/>
                  </a:lnTo>
                  <a:lnTo>
                    <a:pt x="1216" y="4250"/>
                  </a:lnTo>
                  <a:lnTo>
                    <a:pt x="1184" y="4229"/>
                  </a:lnTo>
                  <a:lnTo>
                    <a:pt x="1149" y="4209"/>
                  </a:lnTo>
                  <a:lnTo>
                    <a:pt x="1113" y="4192"/>
                  </a:lnTo>
                  <a:lnTo>
                    <a:pt x="1076" y="4175"/>
                  </a:lnTo>
                  <a:lnTo>
                    <a:pt x="1040" y="4160"/>
                  </a:lnTo>
                  <a:lnTo>
                    <a:pt x="1001" y="4146"/>
                  </a:lnTo>
                  <a:lnTo>
                    <a:pt x="960" y="4136"/>
                  </a:lnTo>
                  <a:lnTo>
                    <a:pt x="922" y="4124"/>
                  </a:lnTo>
                  <a:lnTo>
                    <a:pt x="881" y="4114"/>
                  </a:lnTo>
                  <a:lnTo>
                    <a:pt x="839" y="4106"/>
                  </a:lnTo>
                  <a:lnTo>
                    <a:pt x="797" y="4100"/>
                  </a:lnTo>
                  <a:lnTo>
                    <a:pt x="756" y="4093"/>
                  </a:lnTo>
                  <a:lnTo>
                    <a:pt x="715" y="4089"/>
                  </a:lnTo>
                  <a:lnTo>
                    <a:pt x="669" y="4084"/>
                  </a:lnTo>
                  <a:lnTo>
                    <a:pt x="628" y="4080"/>
                  </a:lnTo>
                  <a:lnTo>
                    <a:pt x="586" y="4078"/>
                  </a:lnTo>
                  <a:lnTo>
                    <a:pt x="543" y="4075"/>
                  </a:lnTo>
                  <a:lnTo>
                    <a:pt x="502" y="4075"/>
                  </a:lnTo>
                  <a:lnTo>
                    <a:pt x="458" y="4075"/>
                  </a:lnTo>
                  <a:lnTo>
                    <a:pt x="418" y="4075"/>
                  </a:lnTo>
                  <a:lnTo>
                    <a:pt x="377" y="4078"/>
                  </a:lnTo>
                  <a:lnTo>
                    <a:pt x="334" y="4080"/>
                  </a:lnTo>
                  <a:lnTo>
                    <a:pt x="295" y="4082"/>
                  </a:lnTo>
                  <a:lnTo>
                    <a:pt x="215" y="4086"/>
                  </a:lnTo>
                  <a:lnTo>
                    <a:pt x="140" y="4093"/>
                  </a:lnTo>
                  <a:lnTo>
                    <a:pt x="69" y="4102"/>
                  </a:lnTo>
                  <a:lnTo>
                    <a:pt x="0" y="4110"/>
                  </a:lnTo>
                  <a:lnTo>
                    <a:pt x="2" y="4082"/>
                  </a:lnTo>
                  <a:lnTo>
                    <a:pt x="6" y="4057"/>
                  </a:lnTo>
                  <a:lnTo>
                    <a:pt x="12" y="4037"/>
                  </a:lnTo>
                  <a:lnTo>
                    <a:pt x="22" y="4017"/>
                  </a:lnTo>
                  <a:lnTo>
                    <a:pt x="30" y="4000"/>
                  </a:lnTo>
                  <a:lnTo>
                    <a:pt x="39" y="3986"/>
                  </a:lnTo>
                  <a:lnTo>
                    <a:pt x="49" y="3974"/>
                  </a:lnTo>
                  <a:lnTo>
                    <a:pt x="63" y="3964"/>
                  </a:lnTo>
                  <a:lnTo>
                    <a:pt x="75" y="3955"/>
                  </a:lnTo>
                  <a:lnTo>
                    <a:pt x="91" y="3948"/>
                  </a:lnTo>
                  <a:lnTo>
                    <a:pt x="103" y="3944"/>
                  </a:lnTo>
                  <a:lnTo>
                    <a:pt x="121" y="3940"/>
                  </a:lnTo>
                  <a:lnTo>
                    <a:pt x="138" y="3938"/>
                  </a:lnTo>
                  <a:lnTo>
                    <a:pt x="156" y="3936"/>
                  </a:lnTo>
                  <a:lnTo>
                    <a:pt x="172" y="3936"/>
                  </a:lnTo>
                  <a:lnTo>
                    <a:pt x="192" y="3936"/>
                  </a:lnTo>
                  <a:lnTo>
                    <a:pt x="271" y="3942"/>
                  </a:lnTo>
                  <a:lnTo>
                    <a:pt x="351" y="3953"/>
                  </a:lnTo>
                  <a:lnTo>
                    <a:pt x="371" y="3955"/>
                  </a:lnTo>
                  <a:lnTo>
                    <a:pt x="389" y="3955"/>
                  </a:lnTo>
                  <a:lnTo>
                    <a:pt x="409" y="3958"/>
                  </a:lnTo>
                  <a:lnTo>
                    <a:pt x="428" y="3955"/>
                  </a:lnTo>
                  <a:lnTo>
                    <a:pt x="446" y="3955"/>
                  </a:lnTo>
                  <a:lnTo>
                    <a:pt x="462" y="3953"/>
                  </a:lnTo>
                  <a:lnTo>
                    <a:pt x="480" y="3948"/>
                  </a:lnTo>
                  <a:lnTo>
                    <a:pt x="495" y="3944"/>
                  </a:lnTo>
                  <a:lnTo>
                    <a:pt x="495" y="3934"/>
                  </a:lnTo>
                  <a:lnTo>
                    <a:pt x="493" y="3925"/>
                  </a:lnTo>
                  <a:lnTo>
                    <a:pt x="489" y="3914"/>
                  </a:lnTo>
                  <a:lnTo>
                    <a:pt x="484" y="3905"/>
                  </a:lnTo>
                  <a:lnTo>
                    <a:pt x="478" y="3897"/>
                  </a:lnTo>
                  <a:lnTo>
                    <a:pt x="472" y="3891"/>
                  </a:lnTo>
                  <a:lnTo>
                    <a:pt x="466" y="3882"/>
                  </a:lnTo>
                  <a:lnTo>
                    <a:pt x="456" y="3873"/>
                  </a:lnTo>
                  <a:lnTo>
                    <a:pt x="442" y="3858"/>
                  </a:lnTo>
                  <a:lnTo>
                    <a:pt x="424" y="3843"/>
                  </a:lnTo>
                  <a:lnTo>
                    <a:pt x="407" y="3830"/>
                  </a:lnTo>
                  <a:lnTo>
                    <a:pt x="394" y="3813"/>
                  </a:lnTo>
                  <a:lnTo>
                    <a:pt x="424" y="3822"/>
                  </a:lnTo>
                  <a:lnTo>
                    <a:pt x="456" y="3828"/>
                  </a:lnTo>
                  <a:lnTo>
                    <a:pt x="474" y="3830"/>
                  </a:lnTo>
                  <a:lnTo>
                    <a:pt x="489" y="3832"/>
                  </a:lnTo>
                  <a:lnTo>
                    <a:pt x="504" y="3832"/>
                  </a:lnTo>
                  <a:lnTo>
                    <a:pt x="517" y="3832"/>
                  </a:lnTo>
                  <a:lnTo>
                    <a:pt x="531" y="3830"/>
                  </a:lnTo>
                  <a:lnTo>
                    <a:pt x="545" y="3826"/>
                  </a:lnTo>
                  <a:lnTo>
                    <a:pt x="551" y="3824"/>
                  </a:lnTo>
                  <a:lnTo>
                    <a:pt x="555" y="3820"/>
                  </a:lnTo>
                  <a:lnTo>
                    <a:pt x="560" y="3816"/>
                  </a:lnTo>
                  <a:lnTo>
                    <a:pt x="566" y="3810"/>
                  </a:lnTo>
                  <a:lnTo>
                    <a:pt x="571" y="3806"/>
                  </a:lnTo>
                  <a:lnTo>
                    <a:pt x="575" y="3800"/>
                  </a:lnTo>
                  <a:lnTo>
                    <a:pt x="579" y="3794"/>
                  </a:lnTo>
                  <a:lnTo>
                    <a:pt x="584" y="3787"/>
                  </a:lnTo>
                  <a:lnTo>
                    <a:pt x="586" y="3779"/>
                  </a:lnTo>
                  <a:lnTo>
                    <a:pt x="588" y="3770"/>
                  </a:lnTo>
                  <a:lnTo>
                    <a:pt x="590" y="3763"/>
                  </a:lnTo>
                  <a:lnTo>
                    <a:pt x="590" y="3753"/>
                  </a:lnTo>
                  <a:lnTo>
                    <a:pt x="600" y="3747"/>
                  </a:lnTo>
                  <a:lnTo>
                    <a:pt x="610" y="3739"/>
                  </a:lnTo>
                  <a:lnTo>
                    <a:pt x="618" y="3731"/>
                  </a:lnTo>
                  <a:lnTo>
                    <a:pt x="622" y="3725"/>
                  </a:lnTo>
                  <a:lnTo>
                    <a:pt x="624" y="3716"/>
                  </a:lnTo>
                  <a:lnTo>
                    <a:pt x="626" y="3707"/>
                  </a:lnTo>
                  <a:lnTo>
                    <a:pt x="628" y="3697"/>
                  </a:lnTo>
                  <a:lnTo>
                    <a:pt x="628" y="3688"/>
                  </a:lnTo>
                  <a:lnTo>
                    <a:pt x="626" y="3668"/>
                  </a:lnTo>
                  <a:lnTo>
                    <a:pt x="624" y="3650"/>
                  </a:lnTo>
                  <a:lnTo>
                    <a:pt x="624" y="3641"/>
                  </a:lnTo>
                  <a:lnTo>
                    <a:pt x="624" y="3630"/>
                  </a:lnTo>
                  <a:lnTo>
                    <a:pt x="624" y="3623"/>
                  </a:lnTo>
                  <a:lnTo>
                    <a:pt x="624" y="3615"/>
                  </a:lnTo>
                  <a:lnTo>
                    <a:pt x="657" y="3623"/>
                  </a:lnTo>
                  <a:lnTo>
                    <a:pt x="687" y="3630"/>
                  </a:lnTo>
                  <a:lnTo>
                    <a:pt x="717" y="3634"/>
                  </a:lnTo>
                  <a:lnTo>
                    <a:pt x="745" y="3638"/>
                  </a:lnTo>
                  <a:lnTo>
                    <a:pt x="799" y="3643"/>
                  </a:lnTo>
                  <a:lnTo>
                    <a:pt x="851" y="3645"/>
                  </a:lnTo>
                  <a:lnTo>
                    <a:pt x="876" y="3647"/>
                  </a:lnTo>
                  <a:lnTo>
                    <a:pt x="900" y="3652"/>
                  </a:lnTo>
                  <a:lnTo>
                    <a:pt x="926" y="3656"/>
                  </a:lnTo>
                  <a:lnTo>
                    <a:pt x="950" y="3662"/>
                  </a:lnTo>
                  <a:lnTo>
                    <a:pt x="963" y="3666"/>
                  </a:lnTo>
                  <a:lnTo>
                    <a:pt x="975" y="3670"/>
                  </a:lnTo>
                  <a:lnTo>
                    <a:pt x="989" y="3678"/>
                  </a:lnTo>
                  <a:lnTo>
                    <a:pt x="1001" y="3684"/>
                  </a:lnTo>
                  <a:lnTo>
                    <a:pt x="1012" y="3690"/>
                  </a:lnTo>
                  <a:lnTo>
                    <a:pt x="1025" y="3699"/>
                  </a:lnTo>
                  <a:lnTo>
                    <a:pt x="1038" y="3707"/>
                  </a:lnTo>
                  <a:lnTo>
                    <a:pt x="1050" y="3718"/>
                  </a:lnTo>
                  <a:lnTo>
                    <a:pt x="1085" y="3451"/>
                  </a:lnTo>
                  <a:lnTo>
                    <a:pt x="1094" y="3451"/>
                  </a:lnTo>
                  <a:lnTo>
                    <a:pt x="1102" y="3451"/>
                  </a:lnTo>
                  <a:lnTo>
                    <a:pt x="1111" y="3453"/>
                  </a:lnTo>
                  <a:lnTo>
                    <a:pt x="1117" y="3455"/>
                  </a:lnTo>
                  <a:lnTo>
                    <a:pt x="1133" y="3466"/>
                  </a:lnTo>
                  <a:lnTo>
                    <a:pt x="1147" y="3475"/>
                  </a:lnTo>
                  <a:lnTo>
                    <a:pt x="1157" y="3479"/>
                  </a:lnTo>
                  <a:lnTo>
                    <a:pt x="1163" y="3484"/>
                  </a:lnTo>
                  <a:lnTo>
                    <a:pt x="1171" y="3488"/>
                  </a:lnTo>
                  <a:lnTo>
                    <a:pt x="1178" y="3490"/>
                  </a:lnTo>
                  <a:lnTo>
                    <a:pt x="1186" y="3490"/>
                  </a:lnTo>
                  <a:lnTo>
                    <a:pt x="1197" y="3490"/>
                  </a:lnTo>
                  <a:lnTo>
                    <a:pt x="1206" y="3488"/>
                  </a:lnTo>
                  <a:lnTo>
                    <a:pt x="1214" y="3486"/>
                  </a:lnTo>
                  <a:lnTo>
                    <a:pt x="1226" y="3481"/>
                  </a:lnTo>
                  <a:lnTo>
                    <a:pt x="1234" y="3475"/>
                  </a:lnTo>
                  <a:lnTo>
                    <a:pt x="1240" y="3469"/>
                  </a:lnTo>
                  <a:lnTo>
                    <a:pt x="1244" y="3462"/>
                  </a:lnTo>
                  <a:lnTo>
                    <a:pt x="1249" y="3453"/>
                  </a:lnTo>
                  <a:lnTo>
                    <a:pt x="1251" y="3445"/>
                  </a:lnTo>
                  <a:lnTo>
                    <a:pt x="1253" y="3437"/>
                  </a:lnTo>
                  <a:lnTo>
                    <a:pt x="1253" y="3427"/>
                  </a:lnTo>
                  <a:lnTo>
                    <a:pt x="1251" y="3408"/>
                  </a:lnTo>
                  <a:lnTo>
                    <a:pt x="1249" y="3389"/>
                  </a:lnTo>
                  <a:lnTo>
                    <a:pt x="1249" y="3380"/>
                  </a:lnTo>
                  <a:lnTo>
                    <a:pt x="1249" y="3370"/>
                  </a:lnTo>
                  <a:lnTo>
                    <a:pt x="1249" y="3360"/>
                  </a:lnTo>
                  <a:lnTo>
                    <a:pt x="1249" y="3354"/>
                  </a:lnTo>
                  <a:lnTo>
                    <a:pt x="1257" y="3360"/>
                  </a:lnTo>
                  <a:lnTo>
                    <a:pt x="1266" y="3368"/>
                  </a:lnTo>
                  <a:lnTo>
                    <a:pt x="1275" y="3374"/>
                  </a:lnTo>
                  <a:lnTo>
                    <a:pt x="1283" y="3378"/>
                  </a:lnTo>
                  <a:lnTo>
                    <a:pt x="1301" y="3386"/>
                  </a:lnTo>
                  <a:lnTo>
                    <a:pt x="1320" y="3397"/>
                  </a:lnTo>
                  <a:lnTo>
                    <a:pt x="1329" y="3402"/>
                  </a:lnTo>
                  <a:lnTo>
                    <a:pt x="1337" y="3408"/>
                  </a:lnTo>
                  <a:lnTo>
                    <a:pt x="1346" y="3413"/>
                  </a:lnTo>
                  <a:lnTo>
                    <a:pt x="1352" y="3419"/>
                  </a:lnTo>
                  <a:lnTo>
                    <a:pt x="1360" y="3425"/>
                  </a:lnTo>
                  <a:lnTo>
                    <a:pt x="1368" y="3431"/>
                  </a:lnTo>
                  <a:lnTo>
                    <a:pt x="1374" y="3441"/>
                  </a:lnTo>
                  <a:lnTo>
                    <a:pt x="1380" y="3451"/>
                  </a:lnTo>
                  <a:lnTo>
                    <a:pt x="1391" y="3441"/>
                  </a:lnTo>
                  <a:lnTo>
                    <a:pt x="1400" y="3429"/>
                  </a:lnTo>
                  <a:lnTo>
                    <a:pt x="1408" y="3419"/>
                  </a:lnTo>
                  <a:lnTo>
                    <a:pt x="1415" y="3406"/>
                  </a:lnTo>
                  <a:lnTo>
                    <a:pt x="1421" y="3393"/>
                  </a:lnTo>
                  <a:lnTo>
                    <a:pt x="1427" y="3380"/>
                  </a:lnTo>
                  <a:lnTo>
                    <a:pt x="1432" y="3368"/>
                  </a:lnTo>
                  <a:lnTo>
                    <a:pt x="1439" y="3354"/>
                  </a:lnTo>
                  <a:lnTo>
                    <a:pt x="1445" y="3328"/>
                  </a:lnTo>
                  <a:lnTo>
                    <a:pt x="1451" y="3303"/>
                  </a:lnTo>
                  <a:lnTo>
                    <a:pt x="1455" y="3275"/>
                  </a:lnTo>
                  <a:lnTo>
                    <a:pt x="1462" y="3247"/>
                  </a:lnTo>
                  <a:lnTo>
                    <a:pt x="1467" y="3218"/>
                  </a:lnTo>
                  <a:lnTo>
                    <a:pt x="1475" y="3193"/>
                  </a:lnTo>
                  <a:lnTo>
                    <a:pt x="1479" y="3180"/>
                  </a:lnTo>
                  <a:lnTo>
                    <a:pt x="1483" y="3167"/>
                  </a:lnTo>
                  <a:lnTo>
                    <a:pt x="1488" y="3154"/>
                  </a:lnTo>
                  <a:lnTo>
                    <a:pt x="1494" y="3143"/>
                  </a:lnTo>
                  <a:lnTo>
                    <a:pt x="1501" y="3131"/>
                  </a:lnTo>
                  <a:lnTo>
                    <a:pt x="1510" y="3119"/>
                  </a:lnTo>
                  <a:lnTo>
                    <a:pt x="1518" y="3109"/>
                  </a:lnTo>
                  <a:lnTo>
                    <a:pt x="1526" y="3098"/>
                  </a:lnTo>
                  <a:lnTo>
                    <a:pt x="1540" y="3088"/>
                  </a:lnTo>
                  <a:lnTo>
                    <a:pt x="1550" y="3076"/>
                  </a:lnTo>
                  <a:lnTo>
                    <a:pt x="1563" y="3068"/>
                  </a:lnTo>
                  <a:lnTo>
                    <a:pt x="1578" y="3060"/>
                  </a:lnTo>
                  <a:lnTo>
                    <a:pt x="1559" y="3053"/>
                  </a:lnTo>
                  <a:lnTo>
                    <a:pt x="1538" y="3046"/>
                  </a:lnTo>
                  <a:lnTo>
                    <a:pt x="1514" y="3040"/>
                  </a:lnTo>
                  <a:lnTo>
                    <a:pt x="1486" y="3036"/>
                  </a:lnTo>
                  <a:lnTo>
                    <a:pt x="1459" y="3029"/>
                  </a:lnTo>
                  <a:lnTo>
                    <a:pt x="1434" y="3021"/>
                  </a:lnTo>
                  <a:lnTo>
                    <a:pt x="1408" y="3012"/>
                  </a:lnTo>
                  <a:lnTo>
                    <a:pt x="1384" y="3003"/>
                  </a:lnTo>
                  <a:lnTo>
                    <a:pt x="1372" y="2999"/>
                  </a:lnTo>
                  <a:lnTo>
                    <a:pt x="1360" y="2993"/>
                  </a:lnTo>
                  <a:lnTo>
                    <a:pt x="1350" y="2987"/>
                  </a:lnTo>
                  <a:lnTo>
                    <a:pt x="1341" y="2979"/>
                  </a:lnTo>
                  <a:lnTo>
                    <a:pt x="1333" y="2973"/>
                  </a:lnTo>
                  <a:lnTo>
                    <a:pt x="1326" y="2967"/>
                  </a:lnTo>
                  <a:lnTo>
                    <a:pt x="1317" y="2958"/>
                  </a:lnTo>
                  <a:lnTo>
                    <a:pt x="1313" y="2950"/>
                  </a:lnTo>
                  <a:lnTo>
                    <a:pt x="1309" y="2941"/>
                  </a:lnTo>
                  <a:lnTo>
                    <a:pt x="1307" y="2932"/>
                  </a:lnTo>
                  <a:lnTo>
                    <a:pt x="1305" y="2922"/>
                  </a:lnTo>
                  <a:lnTo>
                    <a:pt x="1305" y="2910"/>
                  </a:lnTo>
                  <a:lnTo>
                    <a:pt x="1305" y="2900"/>
                  </a:lnTo>
                  <a:lnTo>
                    <a:pt x="1307" y="2887"/>
                  </a:lnTo>
                  <a:lnTo>
                    <a:pt x="1311" y="2874"/>
                  </a:lnTo>
                  <a:lnTo>
                    <a:pt x="1317" y="2863"/>
                  </a:lnTo>
                  <a:lnTo>
                    <a:pt x="1415" y="2766"/>
                  </a:lnTo>
                  <a:lnTo>
                    <a:pt x="1406" y="2758"/>
                  </a:lnTo>
                  <a:lnTo>
                    <a:pt x="1398" y="2752"/>
                  </a:lnTo>
                  <a:lnTo>
                    <a:pt x="1386" y="2743"/>
                  </a:lnTo>
                  <a:lnTo>
                    <a:pt x="1378" y="2734"/>
                  </a:lnTo>
                  <a:lnTo>
                    <a:pt x="1356" y="2723"/>
                  </a:lnTo>
                  <a:lnTo>
                    <a:pt x="1337" y="2709"/>
                  </a:lnTo>
                  <a:lnTo>
                    <a:pt x="1295" y="2689"/>
                  </a:lnTo>
                  <a:lnTo>
                    <a:pt x="1251" y="2669"/>
                  </a:lnTo>
                  <a:lnTo>
                    <a:pt x="1230" y="2661"/>
                  </a:lnTo>
                  <a:lnTo>
                    <a:pt x="1210" y="2650"/>
                  </a:lnTo>
                  <a:lnTo>
                    <a:pt x="1191" y="2640"/>
                  </a:lnTo>
                  <a:lnTo>
                    <a:pt x="1173" y="2628"/>
                  </a:lnTo>
                  <a:lnTo>
                    <a:pt x="1165" y="2622"/>
                  </a:lnTo>
                  <a:lnTo>
                    <a:pt x="1157" y="2616"/>
                  </a:lnTo>
                  <a:lnTo>
                    <a:pt x="1149" y="2610"/>
                  </a:lnTo>
                  <a:lnTo>
                    <a:pt x="1141" y="2600"/>
                  </a:lnTo>
                  <a:lnTo>
                    <a:pt x="1137" y="2594"/>
                  </a:lnTo>
                  <a:lnTo>
                    <a:pt x="1131" y="2586"/>
                  </a:lnTo>
                  <a:lnTo>
                    <a:pt x="1124" y="2577"/>
                  </a:lnTo>
                  <a:lnTo>
                    <a:pt x="1119" y="2568"/>
                  </a:lnTo>
                  <a:lnTo>
                    <a:pt x="1113" y="2523"/>
                  </a:lnTo>
                  <a:lnTo>
                    <a:pt x="1107" y="2480"/>
                  </a:lnTo>
                  <a:lnTo>
                    <a:pt x="1102" y="2440"/>
                  </a:lnTo>
                  <a:lnTo>
                    <a:pt x="1096" y="2396"/>
                  </a:lnTo>
                  <a:lnTo>
                    <a:pt x="1090" y="2353"/>
                  </a:lnTo>
                  <a:lnTo>
                    <a:pt x="1085" y="2308"/>
                  </a:lnTo>
                  <a:lnTo>
                    <a:pt x="1085" y="2282"/>
                  </a:lnTo>
                  <a:lnTo>
                    <a:pt x="1085" y="2258"/>
                  </a:lnTo>
                  <a:lnTo>
                    <a:pt x="1085" y="2233"/>
                  </a:lnTo>
                  <a:lnTo>
                    <a:pt x="1085" y="2205"/>
                  </a:lnTo>
                  <a:lnTo>
                    <a:pt x="1188" y="2205"/>
                  </a:lnTo>
                  <a:lnTo>
                    <a:pt x="1191" y="2227"/>
                  </a:lnTo>
                  <a:lnTo>
                    <a:pt x="1191" y="2247"/>
                  </a:lnTo>
                  <a:lnTo>
                    <a:pt x="1191" y="2269"/>
                  </a:lnTo>
                  <a:lnTo>
                    <a:pt x="1188" y="2292"/>
                  </a:lnTo>
                  <a:lnTo>
                    <a:pt x="1184" y="2338"/>
                  </a:lnTo>
                  <a:lnTo>
                    <a:pt x="1180" y="2385"/>
                  </a:lnTo>
                  <a:lnTo>
                    <a:pt x="1180" y="2407"/>
                  </a:lnTo>
                  <a:lnTo>
                    <a:pt x="1182" y="2428"/>
                  </a:lnTo>
                  <a:lnTo>
                    <a:pt x="1182" y="2440"/>
                  </a:lnTo>
                  <a:lnTo>
                    <a:pt x="1184" y="2450"/>
                  </a:lnTo>
                  <a:lnTo>
                    <a:pt x="1186" y="2458"/>
                  </a:lnTo>
                  <a:lnTo>
                    <a:pt x="1191" y="2470"/>
                  </a:lnTo>
                  <a:lnTo>
                    <a:pt x="1195" y="2478"/>
                  </a:lnTo>
                  <a:lnTo>
                    <a:pt x="1200" y="2489"/>
                  </a:lnTo>
                  <a:lnTo>
                    <a:pt x="1206" y="2495"/>
                  </a:lnTo>
                  <a:lnTo>
                    <a:pt x="1212" y="2504"/>
                  </a:lnTo>
                  <a:lnTo>
                    <a:pt x="1220" y="2513"/>
                  </a:lnTo>
                  <a:lnTo>
                    <a:pt x="1230" y="2521"/>
                  </a:lnTo>
                  <a:lnTo>
                    <a:pt x="1238" y="2527"/>
                  </a:lnTo>
                  <a:lnTo>
                    <a:pt x="1249" y="2533"/>
                  </a:lnTo>
                  <a:lnTo>
                    <a:pt x="1264" y="2525"/>
                  </a:lnTo>
                  <a:lnTo>
                    <a:pt x="1275" y="2519"/>
                  </a:lnTo>
                  <a:lnTo>
                    <a:pt x="1285" y="2511"/>
                  </a:lnTo>
                  <a:lnTo>
                    <a:pt x="1295" y="2502"/>
                  </a:lnTo>
                  <a:lnTo>
                    <a:pt x="1301" y="2493"/>
                  </a:lnTo>
                  <a:lnTo>
                    <a:pt x="1307" y="2486"/>
                  </a:lnTo>
                  <a:lnTo>
                    <a:pt x="1311" y="2478"/>
                  </a:lnTo>
                  <a:lnTo>
                    <a:pt x="1313" y="2470"/>
                  </a:lnTo>
                  <a:lnTo>
                    <a:pt x="1315" y="2460"/>
                  </a:lnTo>
                  <a:lnTo>
                    <a:pt x="1315" y="2452"/>
                  </a:lnTo>
                  <a:lnTo>
                    <a:pt x="1315" y="2444"/>
                  </a:lnTo>
                  <a:lnTo>
                    <a:pt x="1313" y="2435"/>
                  </a:lnTo>
                  <a:lnTo>
                    <a:pt x="1311" y="2418"/>
                  </a:lnTo>
                  <a:lnTo>
                    <a:pt x="1305" y="2401"/>
                  </a:lnTo>
                  <a:lnTo>
                    <a:pt x="1299" y="2381"/>
                  </a:lnTo>
                  <a:lnTo>
                    <a:pt x="1289" y="2361"/>
                  </a:lnTo>
                  <a:lnTo>
                    <a:pt x="1283" y="2342"/>
                  </a:lnTo>
                  <a:lnTo>
                    <a:pt x="1277" y="2320"/>
                  </a:lnTo>
                  <a:lnTo>
                    <a:pt x="1275" y="2312"/>
                  </a:lnTo>
                  <a:lnTo>
                    <a:pt x="1275" y="2302"/>
                  </a:lnTo>
                  <a:lnTo>
                    <a:pt x="1273" y="2290"/>
                  </a:lnTo>
                  <a:lnTo>
                    <a:pt x="1273" y="2282"/>
                  </a:lnTo>
                  <a:lnTo>
                    <a:pt x="1275" y="2271"/>
                  </a:lnTo>
                  <a:lnTo>
                    <a:pt x="1277" y="2261"/>
                  </a:lnTo>
                  <a:lnTo>
                    <a:pt x="1279" y="2249"/>
                  </a:lnTo>
                  <a:lnTo>
                    <a:pt x="1283" y="2239"/>
                  </a:lnTo>
                  <a:lnTo>
                    <a:pt x="1289" y="2249"/>
                  </a:lnTo>
                  <a:lnTo>
                    <a:pt x="1295" y="2261"/>
                  </a:lnTo>
                  <a:lnTo>
                    <a:pt x="1303" y="2274"/>
                  </a:lnTo>
                  <a:lnTo>
                    <a:pt x="1309" y="2284"/>
                  </a:lnTo>
                  <a:lnTo>
                    <a:pt x="1324" y="2306"/>
                  </a:lnTo>
                  <a:lnTo>
                    <a:pt x="1341" y="2325"/>
                  </a:lnTo>
                  <a:lnTo>
                    <a:pt x="1358" y="2347"/>
                  </a:lnTo>
                  <a:lnTo>
                    <a:pt x="1378" y="2366"/>
                  </a:lnTo>
                  <a:lnTo>
                    <a:pt x="1395" y="2385"/>
                  </a:lnTo>
                  <a:lnTo>
                    <a:pt x="1415" y="2405"/>
                  </a:lnTo>
                  <a:lnTo>
                    <a:pt x="1436" y="2394"/>
                  </a:lnTo>
                  <a:lnTo>
                    <a:pt x="1455" y="2383"/>
                  </a:lnTo>
                  <a:lnTo>
                    <a:pt x="1471" y="2371"/>
                  </a:lnTo>
                  <a:lnTo>
                    <a:pt x="1483" y="2359"/>
                  </a:lnTo>
                  <a:lnTo>
                    <a:pt x="1494" y="2349"/>
                  </a:lnTo>
                  <a:lnTo>
                    <a:pt x="1503" y="2338"/>
                  </a:lnTo>
                  <a:lnTo>
                    <a:pt x="1507" y="2327"/>
                  </a:lnTo>
                  <a:lnTo>
                    <a:pt x="1512" y="2316"/>
                  </a:lnTo>
                  <a:lnTo>
                    <a:pt x="1514" y="2304"/>
                  </a:lnTo>
                  <a:lnTo>
                    <a:pt x="1514" y="2290"/>
                  </a:lnTo>
                  <a:lnTo>
                    <a:pt x="1512" y="2280"/>
                  </a:lnTo>
                  <a:lnTo>
                    <a:pt x="1510" y="2267"/>
                  </a:lnTo>
                  <a:lnTo>
                    <a:pt x="1505" y="2254"/>
                  </a:lnTo>
                  <a:lnTo>
                    <a:pt x="1501" y="2243"/>
                  </a:lnTo>
                  <a:lnTo>
                    <a:pt x="1496" y="2231"/>
                  </a:lnTo>
                  <a:lnTo>
                    <a:pt x="1490" y="2217"/>
                  </a:lnTo>
                  <a:lnTo>
                    <a:pt x="1477" y="2192"/>
                  </a:lnTo>
                  <a:lnTo>
                    <a:pt x="1464" y="2166"/>
                  </a:lnTo>
                  <a:lnTo>
                    <a:pt x="1459" y="2152"/>
                  </a:lnTo>
                  <a:lnTo>
                    <a:pt x="1453" y="2140"/>
                  </a:lnTo>
                  <a:lnTo>
                    <a:pt x="1449" y="2127"/>
                  </a:lnTo>
                  <a:lnTo>
                    <a:pt x="1447" y="2114"/>
                  </a:lnTo>
                  <a:lnTo>
                    <a:pt x="1445" y="2101"/>
                  </a:lnTo>
                  <a:lnTo>
                    <a:pt x="1445" y="2086"/>
                  </a:lnTo>
                  <a:lnTo>
                    <a:pt x="1447" y="2073"/>
                  </a:lnTo>
                  <a:lnTo>
                    <a:pt x="1449" y="2061"/>
                  </a:lnTo>
                  <a:lnTo>
                    <a:pt x="1453" y="2047"/>
                  </a:lnTo>
                  <a:lnTo>
                    <a:pt x="1462" y="2032"/>
                  </a:lnTo>
                  <a:lnTo>
                    <a:pt x="1471" y="2020"/>
                  </a:lnTo>
                  <a:lnTo>
                    <a:pt x="1483" y="2006"/>
                  </a:lnTo>
                  <a:lnTo>
                    <a:pt x="1471" y="2006"/>
                  </a:lnTo>
                  <a:lnTo>
                    <a:pt x="1459" y="2004"/>
                  </a:lnTo>
                  <a:lnTo>
                    <a:pt x="1449" y="2002"/>
                  </a:lnTo>
                  <a:lnTo>
                    <a:pt x="1439" y="1998"/>
                  </a:lnTo>
                  <a:lnTo>
                    <a:pt x="1429" y="1994"/>
                  </a:lnTo>
                  <a:lnTo>
                    <a:pt x="1421" y="1990"/>
                  </a:lnTo>
                  <a:lnTo>
                    <a:pt x="1412" y="1982"/>
                  </a:lnTo>
                  <a:lnTo>
                    <a:pt x="1404" y="1976"/>
                  </a:lnTo>
                  <a:lnTo>
                    <a:pt x="1395" y="1972"/>
                  </a:lnTo>
                  <a:lnTo>
                    <a:pt x="1388" y="1963"/>
                  </a:lnTo>
                  <a:lnTo>
                    <a:pt x="1382" y="1955"/>
                  </a:lnTo>
                  <a:lnTo>
                    <a:pt x="1376" y="1946"/>
                  </a:lnTo>
                  <a:lnTo>
                    <a:pt x="1363" y="1929"/>
                  </a:lnTo>
                  <a:lnTo>
                    <a:pt x="1352" y="1909"/>
                  </a:lnTo>
                  <a:lnTo>
                    <a:pt x="1344" y="1888"/>
                  </a:lnTo>
                  <a:lnTo>
                    <a:pt x="1333" y="1866"/>
                  </a:lnTo>
                  <a:lnTo>
                    <a:pt x="1324" y="1844"/>
                  </a:lnTo>
                  <a:lnTo>
                    <a:pt x="1315" y="1824"/>
                  </a:lnTo>
                  <a:lnTo>
                    <a:pt x="1309" y="1802"/>
                  </a:lnTo>
                  <a:lnTo>
                    <a:pt x="1301" y="1783"/>
                  </a:lnTo>
                  <a:lnTo>
                    <a:pt x="1291" y="1763"/>
                  </a:lnTo>
                  <a:lnTo>
                    <a:pt x="1283" y="1746"/>
                  </a:lnTo>
                  <a:lnTo>
                    <a:pt x="1283" y="1712"/>
                  </a:lnTo>
                  <a:lnTo>
                    <a:pt x="1380" y="1806"/>
                  </a:lnTo>
                  <a:lnTo>
                    <a:pt x="1449" y="1746"/>
                  </a:lnTo>
                  <a:lnTo>
                    <a:pt x="1462" y="1765"/>
                  </a:lnTo>
                  <a:lnTo>
                    <a:pt x="1477" y="1785"/>
                  </a:lnTo>
                  <a:lnTo>
                    <a:pt x="1483" y="1793"/>
                  </a:lnTo>
                  <a:lnTo>
                    <a:pt x="1492" y="1800"/>
                  </a:lnTo>
                  <a:lnTo>
                    <a:pt x="1501" y="1806"/>
                  </a:lnTo>
                  <a:lnTo>
                    <a:pt x="1507" y="1813"/>
                  </a:lnTo>
                  <a:lnTo>
                    <a:pt x="1516" y="1819"/>
                  </a:lnTo>
                  <a:lnTo>
                    <a:pt x="1524" y="1824"/>
                  </a:lnTo>
                  <a:lnTo>
                    <a:pt x="1533" y="1830"/>
                  </a:lnTo>
                  <a:lnTo>
                    <a:pt x="1542" y="1832"/>
                  </a:lnTo>
                  <a:lnTo>
                    <a:pt x="1550" y="1836"/>
                  </a:lnTo>
                  <a:lnTo>
                    <a:pt x="1557" y="1838"/>
                  </a:lnTo>
                  <a:lnTo>
                    <a:pt x="1565" y="1840"/>
                  </a:lnTo>
                  <a:lnTo>
                    <a:pt x="1576" y="1842"/>
                  </a:lnTo>
                  <a:lnTo>
                    <a:pt x="1585" y="1844"/>
                  </a:lnTo>
                  <a:lnTo>
                    <a:pt x="1593" y="1844"/>
                  </a:lnTo>
                  <a:lnTo>
                    <a:pt x="1601" y="1844"/>
                  </a:lnTo>
                  <a:lnTo>
                    <a:pt x="1613" y="1844"/>
                  </a:lnTo>
                  <a:lnTo>
                    <a:pt x="1632" y="1842"/>
                  </a:lnTo>
                  <a:lnTo>
                    <a:pt x="1654" y="1838"/>
                  </a:lnTo>
                  <a:lnTo>
                    <a:pt x="1673" y="1834"/>
                  </a:lnTo>
                  <a:lnTo>
                    <a:pt x="1694" y="1828"/>
                  </a:lnTo>
                  <a:lnTo>
                    <a:pt x="1718" y="1817"/>
                  </a:lnTo>
                  <a:lnTo>
                    <a:pt x="1744" y="1806"/>
                  </a:lnTo>
                  <a:lnTo>
                    <a:pt x="1761" y="1802"/>
                  </a:lnTo>
                  <a:lnTo>
                    <a:pt x="1779" y="1795"/>
                  </a:lnTo>
                  <a:lnTo>
                    <a:pt x="1796" y="1789"/>
                  </a:lnTo>
                  <a:lnTo>
                    <a:pt x="1810" y="1781"/>
                  </a:lnTo>
                  <a:lnTo>
                    <a:pt x="1826" y="1771"/>
                  </a:lnTo>
                  <a:lnTo>
                    <a:pt x="1838" y="1763"/>
                  </a:lnTo>
                  <a:lnTo>
                    <a:pt x="1852" y="1753"/>
                  </a:lnTo>
                  <a:lnTo>
                    <a:pt x="1865" y="1741"/>
                  </a:lnTo>
                  <a:lnTo>
                    <a:pt x="1873" y="1731"/>
                  </a:lnTo>
                  <a:lnTo>
                    <a:pt x="1884" y="1720"/>
                  </a:lnTo>
                  <a:lnTo>
                    <a:pt x="1895" y="1707"/>
                  </a:lnTo>
                  <a:lnTo>
                    <a:pt x="1901" y="1694"/>
                  </a:lnTo>
                  <a:lnTo>
                    <a:pt x="1909" y="1679"/>
                  </a:lnTo>
                  <a:lnTo>
                    <a:pt x="1917" y="1666"/>
                  </a:lnTo>
                  <a:lnTo>
                    <a:pt x="1923" y="1653"/>
                  </a:lnTo>
                  <a:lnTo>
                    <a:pt x="1929" y="1638"/>
                  </a:lnTo>
                  <a:lnTo>
                    <a:pt x="1933" y="1623"/>
                  </a:lnTo>
                  <a:lnTo>
                    <a:pt x="1936" y="1608"/>
                  </a:lnTo>
                  <a:lnTo>
                    <a:pt x="1938" y="1593"/>
                  </a:lnTo>
                  <a:lnTo>
                    <a:pt x="1940" y="1578"/>
                  </a:lnTo>
                  <a:lnTo>
                    <a:pt x="1942" y="1560"/>
                  </a:lnTo>
                  <a:lnTo>
                    <a:pt x="1942" y="1546"/>
                  </a:lnTo>
                  <a:lnTo>
                    <a:pt x="1942" y="1528"/>
                  </a:lnTo>
                  <a:lnTo>
                    <a:pt x="1942" y="1513"/>
                  </a:lnTo>
                  <a:lnTo>
                    <a:pt x="1940" y="1496"/>
                  </a:lnTo>
                  <a:lnTo>
                    <a:pt x="1938" y="1481"/>
                  </a:lnTo>
                  <a:lnTo>
                    <a:pt x="1933" y="1463"/>
                  </a:lnTo>
                  <a:lnTo>
                    <a:pt x="1931" y="1449"/>
                  </a:lnTo>
                  <a:lnTo>
                    <a:pt x="1925" y="1432"/>
                  </a:lnTo>
                  <a:lnTo>
                    <a:pt x="1921" y="1414"/>
                  </a:lnTo>
                  <a:lnTo>
                    <a:pt x="1914" y="1400"/>
                  </a:lnTo>
                  <a:lnTo>
                    <a:pt x="1907" y="1382"/>
                  </a:lnTo>
                  <a:lnTo>
                    <a:pt x="1891" y="1354"/>
                  </a:lnTo>
                  <a:lnTo>
                    <a:pt x="1873" y="1326"/>
                  </a:lnTo>
                  <a:lnTo>
                    <a:pt x="1860" y="1298"/>
                  </a:lnTo>
                  <a:lnTo>
                    <a:pt x="1848" y="1270"/>
                  </a:lnTo>
                  <a:lnTo>
                    <a:pt x="1836" y="1242"/>
                  </a:lnTo>
                  <a:lnTo>
                    <a:pt x="1830" y="1212"/>
                  </a:lnTo>
                  <a:lnTo>
                    <a:pt x="1824" y="1181"/>
                  </a:lnTo>
                  <a:lnTo>
                    <a:pt x="1818" y="1151"/>
                  </a:lnTo>
                  <a:lnTo>
                    <a:pt x="1815" y="1122"/>
                  </a:lnTo>
                  <a:lnTo>
                    <a:pt x="1810" y="1092"/>
                  </a:lnTo>
                  <a:lnTo>
                    <a:pt x="1810" y="1061"/>
                  </a:lnTo>
                  <a:lnTo>
                    <a:pt x="1810" y="1031"/>
                  </a:lnTo>
                  <a:lnTo>
                    <a:pt x="1810" y="999"/>
                  </a:lnTo>
                  <a:lnTo>
                    <a:pt x="1813" y="966"/>
                  </a:lnTo>
                  <a:lnTo>
                    <a:pt x="1815" y="936"/>
                  </a:lnTo>
                  <a:lnTo>
                    <a:pt x="1820" y="904"/>
                  </a:lnTo>
                  <a:lnTo>
                    <a:pt x="1836" y="777"/>
                  </a:lnTo>
                  <a:lnTo>
                    <a:pt x="1856" y="648"/>
                  </a:lnTo>
                  <a:lnTo>
                    <a:pt x="1865" y="583"/>
                  </a:lnTo>
                  <a:lnTo>
                    <a:pt x="1871" y="521"/>
                  </a:lnTo>
                  <a:lnTo>
                    <a:pt x="1873" y="488"/>
                  </a:lnTo>
                  <a:lnTo>
                    <a:pt x="1873" y="456"/>
                  </a:lnTo>
                  <a:lnTo>
                    <a:pt x="1873" y="426"/>
                  </a:lnTo>
                  <a:lnTo>
                    <a:pt x="1873" y="395"/>
                  </a:lnTo>
                  <a:lnTo>
                    <a:pt x="1891" y="383"/>
                  </a:lnTo>
                  <a:lnTo>
                    <a:pt x="1907" y="368"/>
                  </a:lnTo>
                  <a:lnTo>
                    <a:pt x="1925" y="353"/>
                  </a:lnTo>
                  <a:lnTo>
                    <a:pt x="1942" y="336"/>
                  </a:lnTo>
                  <a:lnTo>
                    <a:pt x="1976" y="301"/>
                  </a:lnTo>
                  <a:lnTo>
                    <a:pt x="2013" y="263"/>
                  </a:lnTo>
                  <a:lnTo>
                    <a:pt x="2049" y="223"/>
                  </a:lnTo>
                  <a:lnTo>
                    <a:pt x="2089" y="184"/>
                  </a:lnTo>
                  <a:lnTo>
                    <a:pt x="2128" y="146"/>
                  </a:lnTo>
                  <a:lnTo>
                    <a:pt x="2166" y="109"/>
                  </a:lnTo>
                  <a:lnTo>
                    <a:pt x="2185" y="95"/>
                  </a:lnTo>
                  <a:lnTo>
                    <a:pt x="2207" y="77"/>
                  </a:lnTo>
                  <a:lnTo>
                    <a:pt x="2227" y="62"/>
                  </a:lnTo>
                  <a:lnTo>
                    <a:pt x="2246" y="49"/>
                  </a:lnTo>
                  <a:lnTo>
                    <a:pt x="2268" y="38"/>
                  </a:lnTo>
                  <a:lnTo>
                    <a:pt x="2286" y="26"/>
                  </a:lnTo>
                  <a:lnTo>
                    <a:pt x="2308" y="16"/>
                  </a:lnTo>
                  <a:lnTo>
                    <a:pt x="2330" y="8"/>
                  </a:lnTo>
                  <a:lnTo>
                    <a:pt x="2349" y="4"/>
                  </a:lnTo>
                  <a:lnTo>
                    <a:pt x="2373" y="0"/>
                  </a:lnTo>
                  <a:lnTo>
                    <a:pt x="2392" y="0"/>
                  </a:lnTo>
                  <a:lnTo>
                    <a:pt x="2416" y="0"/>
                  </a:lnTo>
                  <a:lnTo>
                    <a:pt x="2438" y="4"/>
                  </a:lnTo>
                  <a:lnTo>
                    <a:pt x="2459" y="10"/>
                  </a:lnTo>
                  <a:lnTo>
                    <a:pt x="2483" y="19"/>
                  </a:lnTo>
                  <a:lnTo>
                    <a:pt x="2505" y="32"/>
                  </a:lnTo>
                  <a:lnTo>
                    <a:pt x="2606" y="34"/>
                  </a:lnTo>
                  <a:lnTo>
                    <a:pt x="2711" y="32"/>
                  </a:lnTo>
                  <a:lnTo>
                    <a:pt x="2823" y="32"/>
                  </a:lnTo>
                  <a:lnTo>
                    <a:pt x="2937" y="32"/>
                  </a:lnTo>
                  <a:lnTo>
                    <a:pt x="2997" y="32"/>
                  </a:lnTo>
                  <a:lnTo>
                    <a:pt x="3056" y="34"/>
                  </a:lnTo>
                  <a:lnTo>
                    <a:pt x="3115" y="36"/>
                  </a:lnTo>
                  <a:lnTo>
                    <a:pt x="3176" y="38"/>
                  </a:lnTo>
                  <a:lnTo>
                    <a:pt x="3238" y="42"/>
                  </a:lnTo>
                  <a:lnTo>
                    <a:pt x="3299" y="49"/>
                  </a:lnTo>
                  <a:lnTo>
                    <a:pt x="3361" y="58"/>
                  </a:lnTo>
                  <a:lnTo>
                    <a:pt x="3421" y="66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6"/>
            <p:cNvSpPr>
              <a:spLocks/>
            </p:cNvSpPr>
            <p:nvPr/>
          </p:nvSpPr>
          <p:spPr bwMode="auto">
            <a:xfrm>
              <a:off x="30889" y="13524"/>
              <a:ext cx="8" cy="14"/>
            </a:xfrm>
            <a:custGeom>
              <a:avLst/>
              <a:gdLst>
                <a:gd name="T0" fmla="*/ 0 w 101"/>
                <a:gd name="T1" fmla="*/ 0 h 164"/>
                <a:gd name="T2" fmla="*/ 0 w 101"/>
                <a:gd name="T3" fmla="*/ 0 h 164"/>
                <a:gd name="T4" fmla="*/ 0 w 101"/>
                <a:gd name="T5" fmla="*/ 0 h 164"/>
                <a:gd name="T6" fmla="*/ 0 w 101"/>
                <a:gd name="T7" fmla="*/ 0 h 164"/>
                <a:gd name="T8" fmla="*/ 0 w 101"/>
                <a:gd name="T9" fmla="*/ 0 h 164"/>
                <a:gd name="T10" fmla="*/ 0 w 101"/>
                <a:gd name="T11" fmla="*/ 0 h 164"/>
                <a:gd name="T12" fmla="*/ 0 w 101"/>
                <a:gd name="T13" fmla="*/ 0 h 164"/>
                <a:gd name="T14" fmla="*/ 0 w 101"/>
                <a:gd name="T15" fmla="*/ 0 h 164"/>
                <a:gd name="T16" fmla="*/ 0 w 101"/>
                <a:gd name="T17" fmla="*/ 0 h 164"/>
                <a:gd name="T18" fmla="*/ 0 w 101"/>
                <a:gd name="T19" fmla="*/ 0 h 164"/>
                <a:gd name="T20" fmla="*/ 0 w 101"/>
                <a:gd name="T21" fmla="*/ 0 h 164"/>
                <a:gd name="T22" fmla="*/ 0 w 101"/>
                <a:gd name="T23" fmla="*/ 0 h 164"/>
                <a:gd name="T24" fmla="*/ 0 w 101"/>
                <a:gd name="T25" fmla="*/ 0 h 164"/>
                <a:gd name="T26" fmla="*/ 0 w 101"/>
                <a:gd name="T27" fmla="*/ 0 h 164"/>
                <a:gd name="T28" fmla="*/ 0 w 101"/>
                <a:gd name="T29" fmla="*/ 0 h 164"/>
                <a:gd name="T30" fmla="*/ 0 w 101"/>
                <a:gd name="T31" fmla="*/ 0 h 164"/>
                <a:gd name="T32" fmla="*/ 0 w 101"/>
                <a:gd name="T33" fmla="*/ 0 h 164"/>
                <a:gd name="T34" fmla="*/ 0 w 101"/>
                <a:gd name="T35" fmla="*/ 0 h 164"/>
                <a:gd name="T36" fmla="*/ 0 w 101"/>
                <a:gd name="T37" fmla="*/ 0 h 164"/>
                <a:gd name="T38" fmla="*/ 0 w 101"/>
                <a:gd name="T39" fmla="*/ 0 h 164"/>
                <a:gd name="T40" fmla="*/ 0 w 101"/>
                <a:gd name="T41" fmla="*/ 0 h 164"/>
                <a:gd name="T42" fmla="*/ 0 w 101"/>
                <a:gd name="T43" fmla="*/ 0 h 164"/>
                <a:gd name="T44" fmla="*/ 0 w 101"/>
                <a:gd name="T45" fmla="*/ 0 h 164"/>
                <a:gd name="T46" fmla="*/ 0 w 101"/>
                <a:gd name="T47" fmla="*/ 0 h 164"/>
                <a:gd name="T48" fmla="*/ 0 w 101"/>
                <a:gd name="T49" fmla="*/ 0 h 164"/>
                <a:gd name="T50" fmla="*/ 0 w 101"/>
                <a:gd name="T51" fmla="*/ 0 h 164"/>
                <a:gd name="T52" fmla="*/ 0 w 101"/>
                <a:gd name="T53" fmla="*/ 0 h 164"/>
                <a:gd name="T54" fmla="*/ 0 w 101"/>
                <a:gd name="T55" fmla="*/ 0 h 164"/>
                <a:gd name="T56" fmla="*/ 0 w 101"/>
                <a:gd name="T57" fmla="*/ 0 h 164"/>
                <a:gd name="T58" fmla="*/ 0 w 101"/>
                <a:gd name="T59" fmla="*/ 0 h 164"/>
                <a:gd name="T60" fmla="*/ 0 w 101"/>
                <a:gd name="T61" fmla="*/ 0 h 164"/>
                <a:gd name="T62" fmla="*/ 0 w 101"/>
                <a:gd name="T63" fmla="*/ 0 h 164"/>
                <a:gd name="T64" fmla="*/ 0 w 101"/>
                <a:gd name="T65" fmla="*/ 0 h 164"/>
                <a:gd name="T66" fmla="*/ 0 w 101"/>
                <a:gd name="T67" fmla="*/ 0 h 164"/>
                <a:gd name="T68" fmla="*/ 0 w 101"/>
                <a:gd name="T69" fmla="*/ 0 h 164"/>
                <a:gd name="T70" fmla="*/ 0 w 101"/>
                <a:gd name="T71" fmla="*/ 0 h 164"/>
                <a:gd name="T72" fmla="*/ 0 w 101"/>
                <a:gd name="T73" fmla="*/ 0 h 164"/>
                <a:gd name="T74" fmla="*/ 0 w 101"/>
                <a:gd name="T75" fmla="*/ 0 h 164"/>
                <a:gd name="T76" fmla="*/ 0 w 101"/>
                <a:gd name="T77" fmla="*/ 0 h 164"/>
                <a:gd name="T78" fmla="*/ 0 w 101"/>
                <a:gd name="T79" fmla="*/ 0 h 164"/>
                <a:gd name="T80" fmla="*/ 0 w 101"/>
                <a:gd name="T81" fmla="*/ 0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64"/>
                <a:gd name="T125" fmla="*/ 101 w 101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64">
                  <a:moveTo>
                    <a:pt x="94" y="0"/>
                  </a:moveTo>
                  <a:lnTo>
                    <a:pt x="96" y="6"/>
                  </a:lnTo>
                  <a:lnTo>
                    <a:pt x="99" y="15"/>
                  </a:lnTo>
                  <a:lnTo>
                    <a:pt x="101" y="22"/>
                  </a:lnTo>
                  <a:lnTo>
                    <a:pt x="101" y="28"/>
                  </a:lnTo>
                  <a:lnTo>
                    <a:pt x="101" y="34"/>
                  </a:lnTo>
                  <a:lnTo>
                    <a:pt x="101" y="41"/>
                  </a:lnTo>
                  <a:lnTo>
                    <a:pt x="101" y="47"/>
                  </a:lnTo>
                  <a:lnTo>
                    <a:pt x="99" y="51"/>
                  </a:lnTo>
                  <a:lnTo>
                    <a:pt x="94" y="63"/>
                  </a:lnTo>
                  <a:lnTo>
                    <a:pt x="88" y="73"/>
                  </a:lnTo>
                  <a:lnTo>
                    <a:pt x="82" y="81"/>
                  </a:lnTo>
                  <a:lnTo>
                    <a:pt x="73" y="93"/>
                  </a:lnTo>
                  <a:lnTo>
                    <a:pt x="54" y="110"/>
                  </a:lnTo>
                  <a:lnTo>
                    <a:pt x="32" y="127"/>
                  </a:lnTo>
                  <a:lnTo>
                    <a:pt x="23" y="136"/>
                  </a:lnTo>
                  <a:lnTo>
                    <a:pt x="15" y="144"/>
                  </a:lnTo>
                  <a:lnTo>
                    <a:pt x="7" y="152"/>
                  </a:lnTo>
                  <a:lnTo>
                    <a:pt x="0" y="164"/>
                  </a:lnTo>
                  <a:lnTo>
                    <a:pt x="5" y="160"/>
                  </a:lnTo>
                  <a:lnTo>
                    <a:pt x="9" y="155"/>
                  </a:lnTo>
                  <a:lnTo>
                    <a:pt x="13" y="150"/>
                  </a:lnTo>
                  <a:lnTo>
                    <a:pt x="17" y="144"/>
                  </a:lnTo>
                  <a:lnTo>
                    <a:pt x="19" y="134"/>
                  </a:lnTo>
                  <a:lnTo>
                    <a:pt x="23" y="120"/>
                  </a:lnTo>
                  <a:lnTo>
                    <a:pt x="25" y="93"/>
                  </a:lnTo>
                  <a:lnTo>
                    <a:pt x="25" y="65"/>
                  </a:lnTo>
                  <a:lnTo>
                    <a:pt x="28" y="49"/>
                  </a:lnTo>
                  <a:lnTo>
                    <a:pt x="30" y="39"/>
                  </a:lnTo>
                  <a:lnTo>
                    <a:pt x="30" y="32"/>
                  </a:lnTo>
                  <a:lnTo>
                    <a:pt x="35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43" y="13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87"/>
            <p:cNvSpPr>
              <a:spLocks/>
            </p:cNvSpPr>
            <p:nvPr/>
          </p:nvSpPr>
          <p:spPr bwMode="auto">
            <a:xfrm>
              <a:off x="30979" y="13582"/>
              <a:ext cx="44" cy="22"/>
            </a:xfrm>
            <a:custGeom>
              <a:avLst/>
              <a:gdLst>
                <a:gd name="T0" fmla="*/ 0 w 525"/>
                <a:gd name="T1" fmla="*/ 0 h 263"/>
                <a:gd name="T2" fmla="*/ 0 w 525"/>
                <a:gd name="T3" fmla="*/ 0 h 263"/>
                <a:gd name="T4" fmla="*/ 0 w 525"/>
                <a:gd name="T5" fmla="*/ 0 h 263"/>
                <a:gd name="T6" fmla="*/ 0 w 525"/>
                <a:gd name="T7" fmla="*/ 0 h 263"/>
                <a:gd name="T8" fmla="*/ 0 w 525"/>
                <a:gd name="T9" fmla="*/ 0 h 263"/>
                <a:gd name="T10" fmla="*/ 0 w 525"/>
                <a:gd name="T11" fmla="*/ 0 h 263"/>
                <a:gd name="T12" fmla="*/ 0 w 525"/>
                <a:gd name="T13" fmla="*/ 0 h 263"/>
                <a:gd name="T14" fmla="*/ 0 w 525"/>
                <a:gd name="T15" fmla="*/ 0 h 263"/>
                <a:gd name="T16" fmla="*/ 0 w 525"/>
                <a:gd name="T17" fmla="*/ 0 h 263"/>
                <a:gd name="T18" fmla="*/ 0 w 525"/>
                <a:gd name="T19" fmla="*/ 0 h 263"/>
                <a:gd name="T20" fmla="*/ 0 w 525"/>
                <a:gd name="T21" fmla="*/ 0 h 263"/>
                <a:gd name="T22" fmla="*/ 0 w 525"/>
                <a:gd name="T23" fmla="*/ 0 h 263"/>
                <a:gd name="T24" fmla="*/ 0 w 525"/>
                <a:gd name="T25" fmla="*/ 0 h 263"/>
                <a:gd name="T26" fmla="*/ 0 w 525"/>
                <a:gd name="T27" fmla="*/ 0 h 263"/>
                <a:gd name="T28" fmla="*/ 0 w 525"/>
                <a:gd name="T29" fmla="*/ 0 h 263"/>
                <a:gd name="T30" fmla="*/ 0 w 525"/>
                <a:gd name="T31" fmla="*/ 0 h 263"/>
                <a:gd name="T32" fmla="*/ 0 w 525"/>
                <a:gd name="T33" fmla="*/ 0 h 263"/>
                <a:gd name="T34" fmla="*/ 0 w 525"/>
                <a:gd name="T35" fmla="*/ 0 h 263"/>
                <a:gd name="T36" fmla="*/ 0 w 525"/>
                <a:gd name="T37" fmla="*/ 0 h 263"/>
                <a:gd name="T38" fmla="*/ 0 w 525"/>
                <a:gd name="T39" fmla="*/ 0 h 263"/>
                <a:gd name="T40" fmla="*/ 0 w 525"/>
                <a:gd name="T41" fmla="*/ 0 h 263"/>
                <a:gd name="T42" fmla="*/ 0 w 525"/>
                <a:gd name="T43" fmla="*/ 0 h 263"/>
                <a:gd name="T44" fmla="*/ 0 w 525"/>
                <a:gd name="T45" fmla="*/ 0 h 263"/>
                <a:gd name="T46" fmla="*/ 0 w 525"/>
                <a:gd name="T47" fmla="*/ 0 h 263"/>
                <a:gd name="T48" fmla="*/ 0 w 525"/>
                <a:gd name="T49" fmla="*/ 0 h 263"/>
                <a:gd name="T50" fmla="*/ 0 w 525"/>
                <a:gd name="T51" fmla="*/ 0 h 263"/>
                <a:gd name="T52" fmla="*/ 0 w 525"/>
                <a:gd name="T53" fmla="*/ 0 h 263"/>
                <a:gd name="T54" fmla="*/ 0 w 525"/>
                <a:gd name="T55" fmla="*/ 0 h 263"/>
                <a:gd name="T56" fmla="*/ 0 w 525"/>
                <a:gd name="T57" fmla="*/ 0 h 263"/>
                <a:gd name="T58" fmla="*/ 0 w 525"/>
                <a:gd name="T59" fmla="*/ 0 h 263"/>
                <a:gd name="T60" fmla="*/ 0 w 525"/>
                <a:gd name="T61" fmla="*/ 0 h 263"/>
                <a:gd name="T62" fmla="*/ 0 w 525"/>
                <a:gd name="T63" fmla="*/ 0 h 263"/>
                <a:gd name="T64" fmla="*/ 0 w 525"/>
                <a:gd name="T65" fmla="*/ 0 h 263"/>
                <a:gd name="T66" fmla="*/ 0 w 525"/>
                <a:gd name="T67" fmla="*/ 0 h 263"/>
                <a:gd name="T68" fmla="*/ 0 w 525"/>
                <a:gd name="T69" fmla="*/ 0 h 263"/>
                <a:gd name="T70" fmla="*/ 0 w 525"/>
                <a:gd name="T71" fmla="*/ 0 h 263"/>
                <a:gd name="T72" fmla="*/ 0 w 525"/>
                <a:gd name="T73" fmla="*/ 0 h 263"/>
                <a:gd name="T74" fmla="*/ 0 w 525"/>
                <a:gd name="T75" fmla="*/ 0 h 263"/>
                <a:gd name="T76" fmla="*/ 0 w 525"/>
                <a:gd name="T77" fmla="*/ 0 h 263"/>
                <a:gd name="T78" fmla="*/ 0 w 525"/>
                <a:gd name="T79" fmla="*/ 0 h 263"/>
                <a:gd name="T80" fmla="*/ 0 w 525"/>
                <a:gd name="T81" fmla="*/ 0 h 263"/>
                <a:gd name="T82" fmla="*/ 0 w 525"/>
                <a:gd name="T83" fmla="*/ 0 h 263"/>
                <a:gd name="T84" fmla="*/ 0 w 525"/>
                <a:gd name="T85" fmla="*/ 0 h 263"/>
                <a:gd name="T86" fmla="*/ 0 w 525"/>
                <a:gd name="T87" fmla="*/ 0 h 263"/>
                <a:gd name="T88" fmla="*/ 0 w 525"/>
                <a:gd name="T89" fmla="*/ 0 h 263"/>
                <a:gd name="T90" fmla="*/ 0 w 525"/>
                <a:gd name="T91" fmla="*/ 0 h 263"/>
                <a:gd name="T92" fmla="*/ 0 w 525"/>
                <a:gd name="T93" fmla="*/ 0 h 263"/>
                <a:gd name="T94" fmla="*/ 0 w 525"/>
                <a:gd name="T95" fmla="*/ 0 h 263"/>
                <a:gd name="T96" fmla="*/ 0 w 525"/>
                <a:gd name="T97" fmla="*/ 0 h 263"/>
                <a:gd name="T98" fmla="*/ 0 w 525"/>
                <a:gd name="T99" fmla="*/ 0 h 2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5"/>
                <a:gd name="T151" fmla="*/ 0 h 263"/>
                <a:gd name="T152" fmla="*/ 525 w 525"/>
                <a:gd name="T153" fmla="*/ 263 h 2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5" h="263">
                  <a:moveTo>
                    <a:pt x="525" y="132"/>
                  </a:moveTo>
                  <a:lnTo>
                    <a:pt x="506" y="123"/>
                  </a:lnTo>
                  <a:lnTo>
                    <a:pt x="487" y="118"/>
                  </a:lnTo>
                  <a:lnTo>
                    <a:pt x="467" y="114"/>
                  </a:lnTo>
                  <a:lnTo>
                    <a:pt x="450" y="112"/>
                  </a:lnTo>
                  <a:lnTo>
                    <a:pt x="430" y="112"/>
                  </a:lnTo>
                  <a:lnTo>
                    <a:pt x="413" y="112"/>
                  </a:lnTo>
                  <a:lnTo>
                    <a:pt x="396" y="114"/>
                  </a:lnTo>
                  <a:lnTo>
                    <a:pt x="379" y="116"/>
                  </a:lnTo>
                  <a:lnTo>
                    <a:pt x="361" y="123"/>
                  </a:lnTo>
                  <a:lnTo>
                    <a:pt x="347" y="128"/>
                  </a:lnTo>
                  <a:lnTo>
                    <a:pt x="329" y="134"/>
                  </a:lnTo>
                  <a:lnTo>
                    <a:pt x="314" y="140"/>
                  </a:lnTo>
                  <a:lnTo>
                    <a:pt x="282" y="155"/>
                  </a:lnTo>
                  <a:lnTo>
                    <a:pt x="252" y="172"/>
                  </a:lnTo>
                  <a:lnTo>
                    <a:pt x="221" y="189"/>
                  </a:lnTo>
                  <a:lnTo>
                    <a:pt x="194" y="209"/>
                  </a:lnTo>
                  <a:lnTo>
                    <a:pt x="162" y="224"/>
                  </a:lnTo>
                  <a:lnTo>
                    <a:pt x="132" y="239"/>
                  </a:lnTo>
                  <a:lnTo>
                    <a:pt x="116" y="245"/>
                  </a:lnTo>
                  <a:lnTo>
                    <a:pt x="99" y="252"/>
                  </a:lnTo>
                  <a:lnTo>
                    <a:pt x="84" y="256"/>
                  </a:lnTo>
                  <a:lnTo>
                    <a:pt x="69" y="258"/>
                  </a:lnTo>
                  <a:lnTo>
                    <a:pt x="51" y="263"/>
                  </a:lnTo>
                  <a:lnTo>
                    <a:pt x="34" y="263"/>
                  </a:lnTo>
                  <a:lnTo>
                    <a:pt x="17" y="263"/>
                  </a:lnTo>
                  <a:lnTo>
                    <a:pt x="0" y="261"/>
                  </a:lnTo>
                  <a:lnTo>
                    <a:pt x="26" y="243"/>
                  </a:lnTo>
                  <a:lnTo>
                    <a:pt x="53" y="221"/>
                  </a:lnTo>
                  <a:lnTo>
                    <a:pt x="81" y="201"/>
                  </a:lnTo>
                  <a:lnTo>
                    <a:pt x="110" y="179"/>
                  </a:lnTo>
                  <a:lnTo>
                    <a:pt x="142" y="155"/>
                  </a:lnTo>
                  <a:lnTo>
                    <a:pt x="172" y="134"/>
                  </a:lnTo>
                  <a:lnTo>
                    <a:pt x="203" y="110"/>
                  </a:lnTo>
                  <a:lnTo>
                    <a:pt x="235" y="91"/>
                  </a:lnTo>
                  <a:lnTo>
                    <a:pt x="267" y="71"/>
                  </a:lnTo>
                  <a:lnTo>
                    <a:pt x="302" y="51"/>
                  </a:lnTo>
                  <a:lnTo>
                    <a:pt x="318" y="43"/>
                  </a:lnTo>
                  <a:lnTo>
                    <a:pt x="336" y="37"/>
                  </a:lnTo>
                  <a:lnTo>
                    <a:pt x="353" y="30"/>
                  </a:lnTo>
                  <a:lnTo>
                    <a:pt x="373" y="22"/>
                  </a:lnTo>
                  <a:lnTo>
                    <a:pt x="389" y="17"/>
                  </a:lnTo>
                  <a:lnTo>
                    <a:pt x="409" y="11"/>
                  </a:lnTo>
                  <a:lnTo>
                    <a:pt x="426" y="6"/>
                  </a:lnTo>
                  <a:lnTo>
                    <a:pt x="448" y="4"/>
                  </a:lnTo>
                  <a:lnTo>
                    <a:pt x="465" y="2"/>
                  </a:lnTo>
                  <a:lnTo>
                    <a:pt x="487" y="2"/>
                  </a:lnTo>
                  <a:lnTo>
                    <a:pt x="506" y="0"/>
                  </a:lnTo>
                  <a:lnTo>
                    <a:pt x="525" y="2"/>
                  </a:lnTo>
                  <a:lnTo>
                    <a:pt x="525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88"/>
            <p:cNvSpPr>
              <a:spLocks/>
            </p:cNvSpPr>
            <p:nvPr/>
          </p:nvSpPr>
          <p:spPr bwMode="auto">
            <a:xfrm>
              <a:off x="30985" y="13607"/>
              <a:ext cx="41" cy="30"/>
            </a:xfrm>
            <a:custGeom>
              <a:avLst/>
              <a:gdLst>
                <a:gd name="T0" fmla="*/ 0 w 501"/>
                <a:gd name="T1" fmla="*/ 0 h 365"/>
                <a:gd name="T2" fmla="*/ 0 w 501"/>
                <a:gd name="T3" fmla="*/ 0 h 365"/>
                <a:gd name="T4" fmla="*/ 0 w 501"/>
                <a:gd name="T5" fmla="*/ 0 h 365"/>
                <a:gd name="T6" fmla="*/ 0 w 501"/>
                <a:gd name="T7" fmla="*/ 0 h 365"/>
                <a:gd name="T8" fmla="*/ 0 w 501"/>
                <a:gd name="T9" fmla="*/ 0 h 365"/>
                <a:gd name="T10" fmla="*/ 0 w 501"/>
                <a:gd name="T11" fmla="*/ 0 h 365"/>
                <a:gd name="T12" fmla="*/ 0 w 501"/>
                <a:gd name="T13" fmla="*/ 0 h 365"/>
                <a:gd name="T14" fmla="*/ 0 w 501"/>
                <a:gd name="T15" fmla="*/ 0 h 365"/>
                <a:gd name="T16" fmla="*/ 0 w 501"/>
                <a:gd name="T17" fmla="*/ 0 h 365"/>
                <a:gd name="T18" fmla="*/ 0 w 501"/>
                <a:gd name="T19" fmla="*/ 0 h 365"/>
                <a:gd name="T20" fmla="*/ 0 w 501"/>
                <a:gd name="T21" fmla="*/ 0 h 365"/>
                <a:gd name="T22" fmla="*/ 0 w 501"/>
                <a:gd name="T23" fmla="*/ 0 h 365"/>
                <a:gd name="T24" fmla="*/ 0 w 501"/>
                <a:gd name="T25" fmla="*/ 0 h 365"/>
                <a:gd name="T26" fmla="*/ 0 w 501"/>
                <a:gd name="T27" fmla="*/ 0 h 365"/>
                <a:gd name="T28" fmla="*/ 0 w 501"/>
                <a:gd name="T29" fmla="*/ 0 h 365"/>
                <a:gd name="T30" fmla="*/ 0 w 501"/>
                <a:gd name="T31" fmla="*/ 0 h 365"/>
                <a:gd name="T32" fmla="*/ 0 w 501"/>
                <a:gd name="T33" fmla="*/ 0 h 365"/>
                <a:gd name="T34" fmla="*/ 0 w 501"/>
                <a:gd name="T35" fmla="*/ 0 h 365"/>
                <a:gd name="T36" fmla="*/ 0 w 501"/>
                <a:gd name="T37" fmla="*/ 0 h 365"/>
                <a:gd name="T38" fmla="*/ 0 w 501"/>
                <a:gd name="T39" fmla="*/ 0 h 365"/>
                <a:gd name="T40" fmla="*/ 0 w 501"/>
                <a:gd name="T41" fmla="*/ 0 h 365"/>
                <a:gd name="T42" fmla="*/ 0 w 501"/>
                <a:gd name="T43" fmla="*/ 0 h 365"/>
                <a:gd name="T44" fmla="*/ 0 w 501"/>
                <a:gd name="T45" fmla="*/ 0 h 365"/>
                <a:gd name="T46" fmla="*/ 0 w 501"/>
                <a:gd name="T47" fmla="*/ 0 h 365"/>
                <a:gd name="T48" fmla="*/ 0 w 501"/>
                <a:gd name="T49" fmla="*/ 0 h 365"/>
                <a:gd name="T50" fmla="*/ 0 w 501"/>
                <a:gd name="T51" fmla="*/ 0 h 365"/>
                <a:gd name="T52" fmla="*/ 0 w 501"/>
                <a:gd name="T53" fmla="*/ 0 h 365"/>
                <a:gd name="T54" fmla="*/ 0 w 501"/>
                <a:gd name="T55" fmla="*/ 0 h 365"/>
                <a:gd name="T56" fmla="*/ 0 w 501"/>
                <a:gd name="T57" fmla="*/ 0 h 365"/>
                <a:gd name="T58" fmla="*/ 0 w 501"/>
                <a:gd name="T59" fmla="*/ 0 h 365"/>
                <a:gd name="T60" fmla="*/ 0 w 501"/>
                <a:gd name="T61" fmla="*/ 0 h 365"/>
                <a:gd name="T62" fmla="*/ 0 w 501"/>
                <a:gd name="T63" fmla="*/ 0 h 365"/>
                <a:gd name="T64" fmla="*/ 0 w 501"/>
                <a:gd name="T65" fmla="*/ 0 h 365"/>
                <a:gd name="T66" fmla="*/ 0 w 501"/>
                <a:gd name="T67" fmla="*/ 0 h 365"/>
                <a:gd name="T68" fmla="*/ 0 w 501"/>
                <a:gd name="T69" fmla="*/ 0 h 365"/>
                <a:gd name="T70" fmla="*/ 0 w 501"/>
                <a:gd name="T71" fmla="*/ 0 h 365"/>
                <a:gd name="T72" fmla="*/ 0 w 501"/>
                <a:gd name="T73" fmla="*/ 0 h 365"/>
                <a:gd name="T74" fmla="*/ 0 w 501"/>
                <a:gd name="T75" fmla="*/ 0 h 365"/>
                <a:gd name="T76" fmla="*/ 0 w 501"/>
                <a:gd name="T77" fmla="*/ 0 h 365"/>
                <a:gd name="T78" fmla="*/ 0 w 501"/>
                <a:gd name="T79" fmla="*/ 0 h 365"/>
                <a:gd name="T80" fmla="*/ 0 w 501"/>
                <a:gd name="T81" fmla="*/ 0 h 365"/>
                <a:gd name="T82" fmla="*/ 0 w 501"/>
                <a:gd name="T83" fmla="*/ 0 h 365"/>
                <a:gd name="T84" fmla="*/ 0 w 501"/>
                <a:gd name="T85" fmla="*/ 0 h 365"/>
                <a:gd name="T86" fmla="*/ 0 w 501"/>
                <a:gd name="T87" fmla="*/ 0 h 365"/>
                <a:gd name="T88" fmla="*/ 0 w 501"/>
                <a:gd name="T89" fmla="*/ 0 h 365"/>
                <a:gd name="T90" fmla="*/ 0 w 501"/>
                <a:gd name="T91" fmla="*/ 0 h 3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1"/>
                <a:gd name="T139" fmla="*/ 0 h 365"/>
                <a:gd name="T140" fmla="*/ 501 w 501"/>
                <a:gd name="T141" fmla="*/ 365 h 3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1" h="365">
                  <a:moveTo>
                    <a:pt x="424" y="328"/>
                  </a:moveTo>
                  <a:lnTo>
                    <a:pt x="407" y="326"/>
                  </a:lnTo>
                  <a:lnTo>
                    <a:pt x="389" y="322"/>
                  </a:lnTo>
                  <a:lnTo>
                    <a:pt x="375" y="316"/>
                  </a:lnTo>
                  <a:lnTo>
                    <a:pt x="357" y="310"/>
                  </a:lnTo>
                  <a:lnTo>
                    <a:pt x="325" y="294"/>
                  </a:lnTo>
                  <a:lnTo>
                    <a:pt x="292" y="281"/>
                  </a:lnTo>
                  <a:lnTo>
                    <a:pt x="278" y="277"/>
                  </a:lnTo>
                  <a:lnTo>
                    <a:pt x="260" y="275"/>
                  </a:lnTo>
                  <a:lnTo>
                    <a:pt x="254" y="275"/>
                  </a:lnTo>
                  <a:lnTo>
                    <a:pt x="245" y="275"/>
                  </a:lnTo>
                  <a:lnTo>
                    <a:pt x="239" y="277"/>
                  </a:lnTo>
                  <a:lnTo>
                    <a:pt x="231" y="279"/>
                  </a:lnTo>
                  <a:lnTo>
                    <a:pt x="221" y="281"/>
                  </a:lnTo>
                  <a:lnTo>
                    <a:pt x="213" y="286"/>
                  </a:lnTo>
                  <a:lnTo>
                    <a:pt x="207" y="290"/>
                  </a:lnTo>
                  <a:lnTo>
                    <a:pt x="198" y="294"/>
                  </a:lnTo>
                  <a:lnTo>
                    <a:pt x="189" y="300"/>
                  </a:lnTo>
                  <a:lnTo>
                    <a:pt x="180" y="310"/>
                  </a:lnTo>
                  <a:lnTo>
                    <a:pt x="174" y="318"/>
                  </a:lnTo>
                  <a:lnTo>
                    <a:pt x="166" y="328"/>
                  </a:lnTo>
                  <a:lnTo>
                    <a:pt x="159" y="337"/>
                  </a:lnTo>
                  <a:lnTo>
                    <a:pt x="154" y="344"/>
                  </a:lnTo>
                  <a:lnTo>
                    <a:pt x="148" y="352"/>
                  </a:lnTo>
                  <a:lnTo>
                    <a:pt x="144" y="357"/>
                  </a:lnTo>
                  <a:lnTo>
                    <a:pt x="138" y="361"/>
                  </a:lnTo>
                  <a:lnTo>
                    <a:pt x="133" y="363"/>
                  </a:lnTo>
                  <a:lnTo>
                    <a:pt x="127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2" y="365"/>
                  </a:lnTo>
                  <a:lnTo>
                    <a:pt x="107" y="365"/>
                  </a:lnTo>
                  <a:lnTo>
                    <a:pt x="101" y="363"/>
                  </a:lnTo>
                  <a:lnTo>
                    <a:pt x="93" y="357"/>
                  </a:lnTo>
                  <a:lnTo>
                    <a:pt x="81" y="348"/>
                  </a:lnTo>
                  <a:lnTo>
                    <a:pt x="62" y="328"/>
                  </a:lnTo>
                  <a:lnTo>
                    <a:pt x="43" y="312"/>
                  </a:lnTo>
                  <a:lnTo>
                    <a:pt x="34" y="302"/>
                  </a:lnTo>
                  <a:lnTo>
                    <a:pt x="24" y="296"/>
                  </a:lnTo>
                  <a:lnTo>
                    <a:pt x="17" y="296"/>
                  </a:lnTo>
                  <a:lnTo>
                    <a:pt x="10" y="294"/>
                  </a:lnTo>
                  <a:lnTo>
                    <a:pt x="6" y="294"/>
                  </a:lnTo>
                  <a:lnTo>
                    <a:pt x="0" y="294"/>
                  </a:lnTo>
                  <a:lnTo>
                    <a:pt x="10" y="284"/>
                  </a:lnTo>
                  <a:lnTo>
                    <a:pt x="24" y="275"/>
                  </a:lnTo>
                  <a:lnTo>
                    <a:pt x="36" y="266"/>
                  </a:lnTo>
                  <a:lnTo>
                    <a:pt x="49" y="257"/>
                  </a:lnTo>
                  <a:lnTo>
                    <a:pt x="77" y="243"/>
                  </a:lnTo>
                  <a:lnTo>
                    <a:pt x="109" y="227"/>
                  </a:lnTo>
                  <a:lnTo>
                    <a:pt x="174" y="201"/>
                  </a:lnTo>
                  <a:lnTo>
                    <a:pt x="241" y="176"/>
                  </a:lnTo>
                  <a:lnTo>
                    <a:pt x="273" y="160"/>
                  </a:lnTo>
                  <a:lnTo>
                    <a:pt x="306" y="146"/>
                  </a:lnTo>
                  <a:lnTo>
                    <a:pt x="320" y="137"/>
                  </a:lnTo>
                  <a:lnTo>
                    <a:pt x="338" y="128"/>
                  </a:lnTo>
                  <a:lnTo>
                    <a:pt x="351" y="120"/>
                  </a:lnTo>
                  <a:lnTo>
                    <a:pt x="365" y="109"/>
                  </a:lnTo>
                  <a:lnTo>
                    <a:pt x="381" y="98"/>
                  </a:lnTo>
                  <a:lnTo>
                    <a:pt x="393" y="87"/>
                  </a:lnTo>
                  <a:lnTo>
                    <a:pt x="407" y="75"/>
                  </a:lnTo>
                  <a:lnTo>
                    <a:pt x="420" y="61"/>
                  </a:lnTo>
                  <a:lnTo>
                    <a:pt x="430" y="49"/>
                  </a:lnTo>
                  <a:lnTo>
                    <a:pt x="441" y="31"/>
                  </a:lnTo>
                  <a:lnTo>
                    <a:pt x="450" y="16"/>
                  </a:lnTo>
                  <a:lnTo>
                    <a:pt x="458" y="0"/>
                  </a:lnTo>
                  <a:lnTo>
                    <a:pt x="472" y="10"/>
                  </a:lnTo>
                  <a:lnTo>
                    <a:pt x="482" y="20"/>
                  </a:lnTo>
                  <a:lnTo>
                    <a:pt x="488" y="29"/>
                  </a:lnTo>
                  <a:lnTo>
                    <a:pt x="495" y="38"/>
                  </a:lnTo>
                  <a:lnTo>
                    <a:pt x="497" y="47"/>
                  </a:lnTo>
                  <a:lnTo>
                    <a:pt x="499" y="55"/>
                  </a:lnTo>
                  <a:lnTo>
                    <a:pt x="501" y="65"/>
                  </a:lnTo>
                  <a:lnTo>
                    <a:pt x="499" y="75"/>
                  </a:lnTo>
                  <a:lnTo>
                    <a:pt x="497" y="83"/>
                  </a:lnTo>
                  <a:lnTo>
                    <a:pt x="495" y="91"/>
                  </a:lnTo>
                  <a:lnTo>
                    <a:pt x="491" y="103"/>
                  </a:lnTo>
                  <a:lnTo>
                    <a:pt x="486" y="111"/>
                  </a:lnTo>
                  <a:lnTo>
                    <a:pt x="476" y="130"/>
                  </a:lnTo>
                  <a:lnTo>
                    <a:pt x="460" y="150"/>
                  </a:lnTo>
                  <a:lnTo>
                    <a:pt x="446" y="167"/>
                  </a:lnTo>
                  <a:lnTo>
                    <a:pt x="432" y="189"/>
                  </a:lnTo>
                  <a:lnTo>
                    <a:pt x="426" y="199"/>
                  </a:lnTo>
                  <a:lnTo>
                    <a:pt x="420" y="210"/>
                  </a:lnTo>
                  <a:lnTo>
                    <a:pt x="417" y="221"/>
                  </a:lnTo>
                  <a:lnTo>
                    <a:pt x="413" y="229"/>
                  </a:lnTo>
                  <a:lnTo>
                    <a:pt x="409" y="243"/>
                  </a:lnTo>
                  <a:lnTo>
                    <a:pt x="407" y="253"/>
                  </a:lnTo>
                  <a:lnTo>
                    <a:pt x="407" y="264"/>
                  </a:lnTo>
                  <a:lnTo>
                    <a:pt x="407" y="277"/>
                  </a:lnTo>
                  <a:lnTo>
                    <a:pt x="409" y="290"/>
                  </a:lnTo>
                  <a:lnTo>
                    <a:pt x="413" y="300"/>
                  </a:lnTo>
                  <a:lnTo>
                    <a:pt x="417" y="316"/>
                  </a:lnTo>
                  <a:lnTo>
                    <a:pt x="424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9"/>
            <p:cNvSpPr>
              <a:spLocks/>
            </p:cNvSpPr>
            <p:nvPr/>
          </p:nvSpPr>
          <p:spPr bwMode="auto">
            <a:xfrm>
              <a:off x="30828" y="13670"/>
              <a:ext cx="11" cy="14"/>
            </a:xfrm>
            <a:custGeom>
              <a:avLst/>
              <a:gdLst>
                <a:gd name="T0" fmla="*/ 0 w 129"/>
                <a:gd name="T1" fmla="*/ 0 h 163"/>
                <a:gd name="T2" fmla="*/ 0 w 129"/>
                <a:gd name="T3" fmla="*/ 0 h 163"/>
                <a:gd name="T4" fmla="*/ 0 w 129"/>
                <a:gd name="T5" fmla="*/ 0 h 163"/>
                <a:gd name="T6" fmla="*/ 0 w 129"/>
                <a:gd name="T7" fmla="*/ 0 h 163"/>
                <a:gd name="T8" fmla="*/ 0 w 129"/>
                <a:gd name="T9" fmla="*/ 0 h 163"/>
                <a:gd name="T10" fmla="*/ 0 w 129"/>
                <a:gd name="T11" fmla="*/ 0 h 163"/>
                <a:gd name="T12" fmla="*/ 0 w 129"/>
                <a:gd name="T13" fmla="*/ 0 h 163"/>
                <a:gd name="T14" fmla="*/ 0 w 129"/>
                <a:gd name="T15" fmla="*/ 0 h 163"/>
                <a:gd name="T16" fmla="*/ 0 w 129"/>
                <a:gd name="T17" fmla="*/ 0 h 163"/>
                <a:gd name="T18" fmla="*/ 0 w 129"/>
                <a:gd name="T19" fmla="*/ 0 h 163"/>
                <a:gd name="T20" fmla="*/ 0 w 129"/>
                <a:gd name="T21" fmla="*/ 0 h 163"/>
                <a:gd name="T22" fmla="*/ 0 w 129"/>
                <a:gd name="T23" fmla="*/ 0 h 163"/>
                <a:gd name="T24" fmla="*/ 0 w 129"/>
                <a:gd name="T25" fmla="*/ 0 h 163"/>
                <a:gd name="T26" fmla="*/ 0 w 129"/>
                <a:gd name="T27" fmla="*/ 0 h 163"/>
                <a:gd name="T28" fmla="*/ 0 w 129"/>
                <a:gd name="T29" fmla="*/ 0 h 163"/>
                <a:gd name="T30" fmla="*/ 0 w 129"/>
                <a:gd name="T31" fmla="*/ 0 h 163"/>
                <a:gd name="T32" fmla="*/ 0 w 129"/>
                <a:gd name="T33" fmla="*/ 0 h 163"/>
                <a:gd name="T34" fmla="*/ 0 w 129"/>
                <a:gd name="T35" fmla="*/ 0 h 163"/>
                <a:gd name="T36" fmla="*/ 0 w 129"/>
                <a:gd name="T37" fmla="*/ 0 h 163"/>
                <a:gd name="T38" fmla="*/ 0 w 129"/>
                <a:gd name="T39" fmla="*/ 0 h 163"/>
                <a:gd name="T40" fmla="*/ 0 w 129"/>
                <a:gd name="T41" fmla="*/ 0 h 163"/>
                <a:gd name="T42" fmla="*/ 0 w 129"/>
                <a:gd name="T43" fmla="*/ 0 h 163"/>
                <a:gd name="T44" fmla="*/ 0 w 129"/>
                <a:gd name="T45" fmla="*/ 0 h 163"/>
                <a:gd name="T46" fmla="*/ 0 w 129"/>
                <a:gd name="T47" fmla="*/ 0 h 163"/>
                <a:gd name="T48" fmla="*/ 0 w 129"/>
                <a:gd name="T49" fmla="*/ 0 h 163"/>
                <a:gd name="T50" fmla="*/ 0 w 129"/>
                <a:gd name="T51" fmla="*/ 0 h 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63"/>
                <a:gd name="T80" fmla="*/ 129 w 129"/>
                <a:gd name="T81" fmla="*/ 163 h 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63">
                  <a:moveTo>
                    <a:pt x="69" y="59"/>
                  </a:moveTo>
                  <a:lnTo>
                    <a:pt x="62" y="59"/>
                  </a:lnTo>
                  <a:lnTo>
                    <a:pt x="56" y="59"/>
                  </a:lnTo>
                  <a:lnTo>
                    <a:pt x="52" y="59"/>
                  </a:lnTo>
                  <a:lnTo>
                    <a:pt x="48" y="59"/>
                  </a:lnTo>
                  <a:lnTo>
                    <a:pt x="37" y="63"/>
                  </a:lnTo>
                  <a:lnTo>
                    <a:pt x="30" y="71"/>
                  </a:lnTo>
                  <a:lnTo>
                    <a:pt x="22" y="77"/>
                  </a:lnTo>
                  <a:lnTo>
                    <a:pt x="15" y="83"/>
                  </a:lnTo>
                  <a:lnTo>
                    <a:pt x="9" y="87"/>
                  </a:lnTo>
                  <a:lnTo>
                    <a:pt x="0" y="94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6" y="122"/>
                  </a:lnTo>
                  <a:lnTo>
                    <a:pt x="34" y="124"/>
                  </a:lnTo>
                  <a:lnTo>
                    <a:pt x="44" y="126"/>
                  </a:lnTo>
                  <a:lnTo>
                    <a:pt x="52" y="128"/>
                  </a:lnTo>
                  <a:lnTo>
                    <a:pt x="60" y="128"/>
                  </a:lnTo>
                  <a:lnTo>
                    <a:pt x="78" y="128"/>
                  </a:lnTo>
                  <a:lnTo>
                    <a:pt x="97" y="128"/>
                  </a:lnTo>
                  <a:lnTo>
                    <a:pt x="115" y="126"/>
                  </a:lnTo>
                  <a:lnTo>
                    <a:pt x="129" y="128"/>
                  </a:lnTo>
                  <a:lnTo>
                    <a:pt x="0" y="163"/>
                  </a:lnTo>
                  <a:lnTo>
                    <a:pt x="69" y="0"/>
                  </a:lnTo>
                  <a:lnTo>
                    <a:pt x="69" y="59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0"/>
            <p:cNvSpPr>
              <a:spLocks/>
            </p:cNvSpPr>
            <p:nvPr/>
          </p:nvSpPr>
          <p:spPr bwMode="auto">
            <a:xfrm>
              <a:off x="30828" y="13692"/>
              <a:ext cx="20" cy="1"/>
            </a:xfrm>
            <a:custGeom>
              <a:avLst/>
              <a:gdLst>
                <a:gd name="T0" fmla="*/ 0 w 232"/>
                <a:gd name="T1" fmla="*/ 0 h 1"/>
                <a:gd name="T2" fmla="*/ 0 w 232"/>
                <a:gd name="T3" fmla="*/ 0 h 1"/>
                <a:gd name="T4" fmla="*/ 0 w 232"/>
                <a:gd name="T5" fmla="*/ 0 h 1"/>
                <a:gd name="T6" fmla="*/ 0 60000 65536"/>
                <a:gd name="T7" fmla="*/ 0 60000 65536"/>
                <a:gd name="T8" fmla="*/ 0 60000 65536"/>
                <a:gd name="T9" fmla="*/ 0 w 232"/>
                <a:gd name="T10" fmla="*/ 0 h 1"/>
                <a:gd name="T11" fmla="*/ 232 w 23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1">
                  <a:moveTo>
                    <a:pt x="0" y="0"/>
                  </a:moveTo>
                  <a:lnTo>
                    <a:pt x="2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191"/>
            <p:cNvSpPr>
              <a:spLocks noChangeArrowheads="1"/>
            </p:cNvSpPr>
            <p:nvPr/>
          </p:nvSpPr>
          <p:spPr bwMode="auto">
            <a:xfrm>
              <a:off x="30694" y="13695"/>
              <a:ext cx="3" cy="5"/>
            </a:xfrm>
            <a:prstGeom prst="rect">
              <a:avLst/>
            </a:prstGeom>
            <a:solidFill>
              <a:srgbClr val="00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92"/>
            <p:cNvSpPr>
              <a:spLocks/>
            </p:cNvSpPr>
            <p:nvPr/>
          </p:nvSpPr>
          <p:spPr bwMode="auto">
            <a:xfrm>
              <a:off x="30691" y="13719"/>
              <a:ext cx="6" cy="11"/>
            </a:xfrm>
            <a:custGeom>
              <a:avLst/>
              <a:gdLst>
                <a:gd name="T0" fmla="*/ 0 w 69"/>
                <a:gd name="T1" fmla="*/ 0 h 130"/>
                <a:gd name="T2" fmla="*/ 0 w 69"/>
                <a:gd name="T3" fmla="*/ 0 h 130"/>
                <a:gd name="T4" fmla="*/ 0 w 69"/>
                <a:gd name="T5" fmla="*/ 0 h 130"/>
                <a:gd name="T6" fmla="*/ 0 w 69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30"/>
                <a:gd name="T14" fmla="*/ 69 w 69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30">
                  <a:moveTo>
                    <a:pt x="69" y="130"/>
                  </a:moveTo>
                  <a:lnTo>
                    <a:pt x="0" y="0"/>
                  </a:lnTo>
                  <a:lnTo>
                    <a:pt x="69" y="68"/>
                  </a:lnTo>
                  <a:lnTo>
                    <a:pt x="69" y="130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3"/>
            <p:cNvSpPr>
              <a:spLocks/>
            </p:cNvSpPr>
            <p:nvPr/>
          </p:nvSpPr>
          <p:spPr bwMode="auto">
            <a:xfrm>
              <a:off x="30719" y="13741"/>
              <a:ext cx="123" cy="86"/>
            </a:xfrm>
            <a:custGeom>
              <a:avLst/>
              <a:gdLst>
                <a:gd name="T0" fmla="*/ 0 w 1480"/>
                <a:gd name="T1" fmla="*/ 0 h 1034"/>
                <a:gd name="T2" fmla="*/ 0 w 1480"/>
                <a:gd name="T3" fmla="*/ 0 h 1034"/>
                <a:gd name="T4" fmla="*/ 0 w 1480"/>
                <a:gd name="T5" fmla="*/ 0 h 1034"/>
                <a:gd name="T6" fmla="*/ 0 w 1480"/>
                <a:gd name="T7" fmla="*/ 0 h 1034"/>
                <a:gd name="T8" fmla="*/ 0 w 1480"/>
                <a:gd name="T9" fmla="*/ 0 h 1034"/>
                <a:gd name="T10" fmla="*/ 0 w 1480"/>
                <a:gd name="T11" fmla="*/ 0 h 1034"/>
                <a:gd name="T12" fmla="*/ 0 w 1480"/>
                <a:gd name="T13" fmla="*/ 0 h 1034"/>
                <a:gd name="T14" fmla="*/ 0 w 1480"/>
                <a:gd name="T15" fmla="*/ 0 h 1034"/>
                <a:gd name="T16" fmla="*/ 0 w 1480"/>
                <a:gd name="T17" fmla="*/ 0 h 1034"/>
                <a:gd name="T18" fmla="*/ 0 w 1480"/>
                <a:gd name="T19" fmla="*/ 0 h 1034"/>
                <a:gd name="T20" fmla="*/ 0 w 1480"/>
                <a:gd name="T21" fmla="*/ 0 h 1034"/>
                <a:gd name="T22" fmla="*/ 0 w 1480"/>
                <a:gd name="T23" fmla="*/ 0 h 1034"/>
                <a:gd name="T24" fmla="*/ 0 w 1480"/>
                <a:gd name="T25" fmla="*/ 0 h 1034"/>
                <a:gd name="T26" fmla="*/ 0 w 1480"/>
                <a:gd name="T27" fmla="*/ 0 h 1034"/>
                <a:gd name="T28" fmla="*/ 0 w 1480"/>
                <a:gd name="T29" fmla="*/ 0 h 1034"/>
                <a:gd name="T30" fmla="*/ 0 w 1480"/>
                <a:gd name="T31" fmla="*/ 0 h 1034"/>
                <a:gd name="T32" fmla="*/ 0 w 1480"/>
                <a:gd name="T33" fmla="*/ 0 h 1034"/>
                <a:gd name="T34" fmla="*/ 0 w 1480"/>
                <a:gd name="T35" fmla="*/ 0 h 1034"/>
                <a:gd name="T36" fmla="*/ 0 w 1480"/>
                <a:gd name="T37" fmla="*/ 0 h 1034"/>
                <a:gd name="T38" fmla="*/ 0 w 1480"/>
                <a:gd name="T39" fmla="*/ 0 h 1034"/>
                <a:gd name="T40" fmla="*/ 0 w 1480"/>
                <a:gd name="T41" fmla="*/ 0 h 1034"/>
                <a:gd name="T42" fmla="*/ 0 w 1480"/>
                <a:gd name="T43" fmla="*/ 0 h 1034"/>
                <a:gd name="T44" fmla="*/ 0 w 1480"/>
                <a:gd name="T45" fmla="*/ 0 h 1034"/>
                <a:gd name="T46" fmla="*/ 0 w 1480"/>
                <a:gd name="T47" fmla="*/ 0 h 1034"/>
                <a:gd name="T48" fmla="*/ 0 w 1480"/>
                <a:gd name="T49" fmla="*/ 0 h 1034"/>
                <a:gd name="T50" fmla="*/ 0 w 1480"/>
                <a:gd name="T51" fmla="*/ 0 h 1034"/>
                <a:gd name="T52" fmla="*/ 0 w 1480"/>
                <a:gd name="T53" fmla="*/ 0 h 1034"/>
                <a:gd name="T54" fmla="*/ 0 w 1480"/>
                <a:gd name="T55" fmla="*/ 0 h 1034"/>
                <a:gd name="T56" fmla="*/ 0 w 1480"/>
                <a:gd name="T57" fmla="*/ 0 h 1034"/>
                <a:gd name="T58" fmla="*/ 0 w 1480"/>
                <a:gd name="T59" fmla="*/ 0 h 1034"/>
                <a:gd name="T60" fmla="*/ 0 w 1480"/>
                <a:gd name="T61" fmla="*/ 0 h 1034"/>
                <a:gd name="T62" fmla="*/ 0 w 1480"/>
                <a:gd name="T63" fmla="*/ 0 h 1034"/>
                <a:gd name="T64" fmla="*/ 0 w 1480"/>
                <a:gd name="T65" fmla="*/ 0 h 1034"/>
                <a:gd name="T66" fmla="*/ 0 w 1480"/>
                <a:gd name="T67" fmla="*/ 0 h 1034"/>
                <a:gd name="T68" fmla="*/ 0 w 1480"/>
                <a:gd name="T69" fmla="*/ 0 h 1034"/>
                <a:gd name="T70" fmla="*/ 0 w 1480"/>
                <a:gd name="T71" fmla="*/ 0 h 1034"/>
                <a:gd name="T72" fmla="*/ 0 w 1480"/>
                <a:gd name="T73" fmla="*/ 0 h 1034"/>
                <a:gd name="T74" fmla="*/ 0 w 1480"/>
                <a:gd name="T75" fmla="*/ 0 h 1034"/>
                <a:gd name="T76" fmla="*/ 0 w 1480"/>
                <a:gd name="T77" fmla="*/ 0 h 1034"/>
                <a:gd name="T78" fmla="*/ 0 w 1480"/>
                <a:gd name="T79" fmla="*/ 0 h 1034"/>
                <a:gd name="T80" fmla="*/ 0 w 1480"/>
                <a:gd name="T81" fmla="*/ 0 h 1034"/>
                <a:gd name="T82" fmla="*/ 0 w 1480"/>
                <a:gd name="T83" fmla="*/ 0 h 1034"/>
                <a:gd name="T84" fmla="*/ 0 w 1480"/>
                <a:gd name="T85" fmla="*/ 0 h 1034"/>
                <a:gd name="T86" fmla="*/ 0 w 1480"/>
                <a:gd name="T87" fmla="*/ 0 h 1034"/>
                <a:gd name="T88" fmla="*/ 0 w 1480"/>
                <a:gd name="T89" fmla="*/ 0 h 1034"/>
                <a:gd name="T90" fmla="*/ 0 w 1480"/>
                <a:gd name="T91" fmla="*/ 0 h 1034"/>
                <a:gd name="T92" fmla="*/ 0 w 1480"/>
                <a:gd name="T93" fmla="*/ 0 h 1034"/>
                <a:gd name="T94" fmla="*/ 0 w 1480"/>
                <a:gd name="T95" fmla="*/ 0 h 1034"/>
                <a:gd name="T96" fmla="*/ 0 w 1480"/>
                <a:gd name="T97" fmla="*/ 0 h 1034"/>
                <a:gd name="T98" fmla="*/ 0 w 1480"/>
                <a:gd name="T99" fmla="*/ 0 h 1034"/>
                <a:gd name="T100" fmla="*/ 0 w 1480"/>
                <a:gd name="T101" fmla="*/ 0 h 1034"/>
                <a:gd name="T102" fmla="*/ 0 w 1480"/>
                <a:gd name="T103" fmla="*/ 0 h 1034"/>
                <a:gd name="T104" fmla="*/ 0 w 1480"/>
                <a:gd name="T105" fmla="*/ 0 h 1034"/>
                <a:gd name="T106" fmla="*/ 0 w 1480"/>
                <a:gd name="T107" fmla="*/ 0 h 1034"/>
                <a:gd name="T108" fmla="*/ 0 w 1480"/>
                <a:gd name="T109" fmla="*/ 0 h 1034"/>
                <a:gd name="T110" fmla="*/ 0 w 1480"/>
                <a:gd name="T111" fmla="*/ 0 h 1034"/>
                <a:gd name="T112" fmla="*/ 0 w 1480"/>
                <a:gd name="T113" fmla="*/ 0 h 1034"/>
                <a:gd name="T114" fmla="*/ 0 w 1480"/>
                <a:gd name="T115" fmla="*/ 0 h 1034"/>
                <a:gd name="T116" fmla="*/ 0 w 1480"/>
                <a:gd name="T117" fmla="*/ 0 h 1034"/>
                <a:gd name="T118" fmla="*/ 0 w 1480"/>
                <a:gd name="T119" fmla="*/ 0 h 1034"/>
                <a:gd name="T120" fmla="*/ 0 w 1480"/>
                <a:gd name="T121" fmla="*/ 0 h 10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80"/>
                <a:gd name="T184" fmla="*/ 0 h 1034"/>
                <a:gd name="T185" fmla="*/ 1480 w 1480"/>
                <a:gd name="T186" fmla="*/ 1034 h 10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80" h="1034">
                  <a:moveTo>
                    <a:pt x="1480" y="595"/>
                  </a:moveTo>
                  <a:lnTo>
                    <a:pt x="1441" y="569"/>
                  </a:lnTo>
                  <a:lnTo>
                    <a:pt x="1402" y="539"/>
                  </a:lnTo>
                  <a:lnTo>
                    <a:pt x="1380" y="524"/>
                  </a:lnTo>
                  <a:lnTo>
                    <a:pt x="1360" y="507"/>
                  </a:lnTo>
                  <a:lnTo>
                    <a:pt x="1340" y="489"/>
                  </a:lnTo>
                  <a:lnTo>
                    <a:pt x="1321" y="472"/>
                  </a:lnTo>
                  <a:lnTo>
                    <a:pt x="1301" y="453"/>
                  </a:lnTo>
                  <a:lnTo>
                    <a:pt x="1284" y="434"/>
                  </a:lnTo>
                  <a:lnTo>
                    <a:pt x="1267" y="412"/>
                  </a:lnTo>
                  <a:lnTo>
                    <a:pt x="1254" y="393"/>
                  </a:lnTo>
                  <a:lnTo>
                    <a:pt x="1245" y="382"/>
                  </a:lnTo>
                  <a:lnTo>
                    <a:pt x="1240" y="371"/>
                  </a:lnTo>
                  <a:lnTo>
                    <a:pt x="1234" y="361"/>
                  </a:lnTo>
                  <a:lnTo>
                    <a:pt x="1232" y="347"/>
                  </a:lnTo>
                  <a:lnTo>
                    <a:pt x="1228" y="337"/>
                  </a:lnTo>
                  <a:lnTo>
                    <a:pt x="1224" y="326"/>
                  </a:lnTo>
                  <a:lnTo>
                    <a:pt x="1222" y="313"/>
                  </a:lnTo>
                  <a:lnTo>
                    <a:pt x="1220" y="302"/>
                  </a:lnTo>
                  <a:lnTo>
                    <a:pt x="1204" y="313"/>
                  </a:lnTo>
                  <a:lnTo>
                    <a:pt x="1194" y="328"/>
                  </a:lnTo>
                  <a:lnTo>
                    <a:pt x="1183" y="341"/>
                  </a:lnTo>
                  <a:lnTo>
                    <a:pt x="1174" y="351"/>
                  </a:lnTo>
                  <a:lnTo>
                    <a:pt x="1167" y="365"/>
                  </a:lnTo>
                  <a:lnTo>
                    <a:pt x="1161" y="377"/>
                  </a:lnTo>
                  <a:lnTo>
                    <a:pt x="1159" y="388"/>
                  </a:lnTo>
                  <a:lnTo>
                    <a:pt x="1155" y="399"/>
                  </a:lnTo>
                  <a:lnTo>
                    <a:pt x="1155" y="412"/>
                  </a:lnTo>
                  <a:lnTo>
                    <a:pt x="1155" y="422"/>
                  </a:lnTo>
                  <a:lnTo>
                    <a:pt x="1155" y="434"/>
                  </a:lnTo>
                  <a:lnTo>
                    <a:pt x="1157" y="446"/>
                  </a:lnTo>
                  <a:lnTo>
                    <a:pt x="1159" y="455"/>
                  </a:lnTo>
                  <a:lnTo>
                    <a:pt x="1163" y="468"/>
                  </a:lnTo>
                  <a:lnTo>
                    <a:pt x="1165" y="479"/>
                  </a:lnTo>
                  <a:lnTo>
                    <a:pt x="1170" y="489"/>
                  </a:lnTo>
                  <a:lnTo>
                    <a:pt x="1191" y="535"/>
                  </a:lnTo>
                  <a:lnTo>
                    <a:pt x="1210" y="582"/>
                  </a:lnTo>
                  <a:lnTo>
                    <a:pt x="1215" y="595"/>
                  </a:lnTo>
                  <a:lnTo>
                    <a:pt x="1220" y="608"/>
                  </a:lnTo>
                  <a:lnTo>
                    <a:pt x="1222" y="621"/>
                  </a:lnTo>
                  <a:lnTo>
                    <a:pt x="1224" y="634"/>
                  </a:lnTo>
                  <a:lnTo>
                    <a:pt x="1224" y="649"/>
                  </a:lnTo>
                  <a:lnTo>
                    <a:pt x="1224" y="661"/>
                  </a:lnTo>
                  <a:lnTo>
                    <a:pt x="1222" y="677"/>
                  </a:lnTo>
                  <a:lnTo>
                    <a:pt x="1220" y="692"/>
                  </a:lnTo>
                  <a:lnTo>
                    <a:pt x="1254" y="726"/>
                  </a:lnTo>
                  <a:lnTo>
                    <a:pt x="1226" y="734"/>
                  </a:lnTo>
                  <a:lnTo>
                    <a:pt x="1196" y="748"/>
                  </a:lnTo>
                  <a:lnTo>
                    <a:pt x="1167" y="758"/>
                  </a:lnTo>
                  <a:lnTo>
                    <a:pt x="1139" y="772"/>
                  </a:lnTo>
                  <a:lnTo>
                    <a:pt x="1086" y="799"/>
                  </a:lnTo>
                  <a:lnTo>
                    <a:pt x="1030" y="825"/>
                  </a:lnTo>
                  <a:lnTo>
                    <a:pt x="1001" y="841"/>
                  </a:lnTo>
                  <a:lnTo>
                    <a:pt x="974" y="851"/>
                  </a:lnTo>
                  <a:lnTo>
                    <a:pt x="944" y="862"/>
                  </a:lnTo>
                  <a:lnTo>
                    <a:pt x="914" y="872"/>
                  </a:lnTo>
                  <a:lnTo>
                    <a:pt x="883" y="880"/>
                  </a:lnTo>
                  <a:lnTo>
                    <a:pt x="853" y="886"/>
                  </a:lnTo>
                  <a:lnTo>
                    <a:pt x="836" y="888"/>
                  </a:lnTo>
                  <a:lnTo>
                    <a:pt x="821" y="890"/>
                  </a:lnTo>
                  <a:lnTo>
                    <a:pt x="804" y="890"/>
                  </a:lnTo>
                  <a:lnTo>
                    <a:pt x="788" y="892"/>
                  </a:lnTo>
                  <a:lnTo>
                    <a:pt x="776" y="894"/>
                  </a:lnTo>
                  <a:lnTo>
                    <a:pt x="764" y="898"/>
                  </a:lnTo>
                  <a:lnTo>
                    <a:pt x="756" y="903"/>
                  </a:lnTo>
                  <a:lnTo>
                    <a:pt x="748" y="910"/>
                  </a:lnTo>
                  <a:lnTo>
                    <a:pt x="744" y="914"/>
                  </a:lnTo>
                  <a:lnTo>
                    <a:pt x="737" y="920"/>
                  </a:lnTo>
                  <a:lnTo>
                    <a:pt x="735" y="929"/>
                  </a:lnTo>
                  <a:lnTo>
                    <a:pt x="731" y="933"/>
                  </a:lnTo>
                  <a:lnTo>
                    <a:pt x="731" y="941"/>
                  </a:lnTo>
                  <a:lnTo>
                    <a:pt x="728" y="948"/>
                  </a:lnTo>
                  <a:lnTo>
                    <a:pt x="731" y="957"/>
                  </a:lnTo>
                  <a:lnTo>
                    <a:pt x="731" y="963"/>
                  </a:lnTo>
                  <a:lnTo>
                    <a:pt x="735" y="979"/>
                  </a:lnTo>
                  <a:lnTo>
                    <a:pt x="739" y="991"/>
                  </a:lnTo>
                  <a:lnTo>
                    <a:pt x="750" y="1015"/>
                  </a:lnTo>
                  <a:lnTo>
                    <a:pt x="756" y="1032"/>
                  </a:lnTo>
                  <a:lnTo>
                    <a:pt x="754" y="1034"/>
                  </a:lnTo>
                  <a:lnTo>
                    <a:pt x="750" y="1034"/>
                  </a:lnTo>
                  <a:lnTo>
                    <a:pt x="741" y="1030"/>
                  </a:lnTo>
                  <a:lnTo>
                    <a:pt x="726" y="1022"/>
                  </a:lnTo>
                  <a:lnTo>
                    <a:pt x="720" y="1017"/>
                  </a:lnTo>
                  <a:lnTo>
                    <a:pt x="715" y="1010"/>
                  </a:lnTo>
                  <a:lnTo>
                    <a:pt x="711" y="1006"/>
                  </a:lnTo>
                  <a:lnTo>
                    <a:pt x="707" y="1000"/>
                  </a:lnTo>
                  <a:lnTo>
                    <a:pt x="701" y="987"/>
                  </a:lnTo>
                  <a:lnTo>
                    <a:pt x="697" y="974"/>
                  </a:lnTo>
                  <a:lnTo>
                    <a:pt x="693" y="961"/>
                  </a:lnTo>
                  <a:lnTo>
                    <a:pt x="691" y="946"/>
                  </a:lnTo>
                  <a:lnTo>
                    <a:pt x="689" y="931"/>
                  </a:lnTo>
                  <a:lnTo>
                    <a:pt x="687" y="916"/>
                  </a:lnTo>
                  <a:lnTo>
                    <a:pt x="685" y="900"/>
                  </a:lnTo>
                  <a:lnTo>
                    <a:pt x="683" y="888"/>
                  </a:lnTo>
                  <a:lnTo>
                    <a:pt x="679" y="875"/>
                  </a:lnTo>
                  <a:lnTo>
                    <a:pt x="675" y="860"/>
                  </a:lnTo>
                  <a:lnTo>
                    <a:pt x="670" y="856"/>
                  </a:lnTo>
                  <a:lnTo>
                    <a:pt x="666" y="849"/>
                  </a:lnTo>
                  <a:lnTo>
                    <a:pt x="662" y="845"/>
                  </a:lnTo>
                  <a:lnTo>
                    <a:pt x="655" y="838"/>
                  </a:lnTo>
                  <a:lnTo>
                    <a:pt x="649" y="834"/>
                  </a:lnTo>
                  <a:lnTo>
                    <a:pt x="642" y="829"/>
                  </a:lnTo>
                  <a:lnTo>
                    <a:pt x="634" y="825"/>
                  </a:lnTo>
                  <a:lnTo>
                    <a:pt x="625" y="823"/>
                  </a:lnTo>
                  <a:lnTo>
                    <a:pt x="610" y="827"/>
                  </a:lnTo>
                  <a:lnTo>
                    <a:pt x="595" y="834"/>
                  </a:lnTo>
                  <a:lnTo>
                    <a:pt x="582" y="841"/>
                  </a:lnTo>
                  <a:lnTo>
                    <a:pt x="571" y="851"/>
                  </a:lnTo>
                  <a:lnTo>
                    <a:pt x="563" y="860"/>
                  </a:lnTo>
                  <a:lnTo>
                    <a:pt x="554" y="872"/>
                  </a:lnTo>
                  <a:lnTo>
                    <a:pt x="545" y="886"/>
                  </a:lnTo>
                  <a:lnTo>
                    <a:pt x="539" y="898"/>
                  </a:lnTo>
                  <a:lnTo>
                    <a:pt x="535" y="914"/>
                  </a:lnTo>
                  <a:lnTo>
                    <a:pt x="531" y="929"/>
                  </a:lnTo>
                  <a:lnTo>
                    <a:pt x="526" y="941"/>
                  </a:lnTo>
                  <a:lnTo>
                    <a:pt x="526" y="959"/>
                  </a:lnTo>
                  <a:lnTo>
                    <a:pt x="524" y="974"/>
                  </a:lnTo>
                  <a:lnTo>
                    <a:pt x="524" y="989"/>
                  </a:lnTo>
                  <a:lnTo>
                    <a:pt x="526" y="1004"/>
                  </a:lnTo>
                  <a:lnTo>
                    <a:pt x="528" y="1022"/>
                  </a:lnTo>
                  <a:lnTo>
                    <a:pt x="533" y="998"/>
                  </a:lnTo>
                  <a:lnTo>
                    <a:pt x="535" y="974"/>
                  </a:lnTo>
                  <a:lnTo>
                    <a:pt x="535" y="953"/>
                  </a:lnTo>
                  <a:lnTo>
                    <a:pt x="533" y="929"/>
                  </a:lnTo>
                  <a:lnTo>
                    <a:pt x="531" y="910"/>
                  </a:lnTo>
                  <a:lnTo>
                    <a:pt x="526" y="890"/>
                  </a:lnTo>
                  <a:lnTo>
                    <a:pt x="519" y="868"/>
                  </a:lnTo>
                  <a:lnTo>
                    <a:pt x="513" y="849"/>
                  </a:lnTo>
                  <a:lnTo>
                    <a:pt x="500" y="811"/>
                  </a:lnTo>
                  <a:lnTo>
                    <a:pt x="485" y="772"/>
                  </a:lnTo>
                  <a:lnTo>
                    <a:pt x="476" y="752"/>
                  </a:lnTo>
                  <a:lnTo>
                    <a:pt x="472" y="730"/>
                  </a:lnTo>
                  <a:lnTo>
                    <a:pt x="466" y="711"/>
                  </a:lnTo>
                  <a:lnTo>
                    <a:pt x="460" y="692"/>
                  </a:lnTo>
                  <a:lnTo>
                    <a:pt x="365" y="795"/>
                  </a:lnTo>
                  <a:lnTo>
                    <a:pt x="296" y="726"/>
                  </a:lnTo>
                  <a:lnTo>
                    <a:pt x="285" y="732"/>
                  </a:lnTo>
                  <a:lnTo>
                    <a:pt x="276" y="740"/>
                  </a:lnTo>
                  <a:lnTo>
                    <a:pt x="267" y="746"/>
                  </a:lnTo>
                  <a:lnTo>
                    <a:pt x="259" y="752"/>
                  </a:lnTo>
                  <a:lnTo>
                    <a:pt x="243" y="767"/>
                  </a:lnTo>
                  <a:lnTo>
                    <a:pt x="233" y="782"/>
                  </a:lnTo>
                  <a:lnTo>
                    <a:pt x="225" y="797"/>
                  </a:lnTo>
                  <a:lnTo>
                    <a:pt x="216" y="815"/>
                  </a:lnTo>
                  <a:lnTo>
                    <a:pt x="209" y="829"/>
                  </a:lnTo>
                  <a:lnTo>
                    <a:pt x="205" y="847"/>
                  </a:lnTo>
                  <a:lnTo>
                    <a:pt x="201" y="862"/>
                  </a:lnTo>
                  <a:lnTo>
                    <a:pt x="199" y="882"/>
                  </a:lnTo>
                  <a:lnTo>
                    <a:pt x="199" y="896"/>
                  </a:lnTo>
                  <a:lnTo>
                    <a:pt x="196" y="916"/>
                  </a:lnTo>
                  <a:lnTo>
                    <a:pt x="196" y="951"/>
                  </a:lnTo>
                  <a:lnTo>
                    <a:pt x="199" y="987"/>
                  </a:lnTo>
                  <a:lnTo>
                    <a:pt x="184" y="969"/>
                  </a:lnTo>
                  <a:lnTo>
                    <a:pt x="170" y="953"/>
                  </a:lnTo>
                  <a:lnTo>
                    <a:pt x="158" y="933"/>
                  </a:lnTo>
                  <a:lnTo>
                    <a:pt x="147" y="916"/>
                  </a:lnTo>
                  <a:lnTo>
                    <a:pt x="138" y="896"/>
                  </a:lnTo>
                  <a:lnTo>
                    <a:pt x="128" y="877"/>
                  </a:lnTo>
                  <a:lnTo>
                    <a:pt x="121" y="858"/>
                  </a:lnTo>
                  <a:lnTo>
                    <a:pt x="115" y="836"/>
                  </a:lnTo>
                  <a:lnTo>
                    <a:pt x="108" y="817"/>
                  </a:lnTo>
                  <a:lnTo>
                    <a:pt x="101" y="795"/>
                  </a:lnTo>
                  <a:lnTo>
                    <a:pt x="97" y="774"/>
                  </a:lnTo>
                  <a:lnTo>
                    <a:pt x="93" y="752"/>
                  </a:lnTo>
                  <a:lnTo>
                    <a:pt x="87" y="709"/>
                  </a:lnTo>
                  <a:lnTo>
                    <a:pt x="83" y="666"/>
                  </a:lnTo>
                  <a:lnTo>
                    <a:pt x="76" y="621"/>
                  </a:lnTo>
                  <a:lnTo>
                    <a:pt x="69" y="578"/>
                  </a:lnTo>
                  <a:lnTo>
                    <a:pt x="63" y="535"/>
                  </a:lnTo>
                  <a:lnTo>
                    <a:pt x="57" y="489"/>
                  </a:lnTo>
                  <a:lnTo>
                    <a:pt x="52" y="470"/>
                  </a:lnTo>
                  <a:lnTo>
                    <a:pt x="48" y="448"/>
                  </a:lnTo>
                  <a:lnTo>
                    <a:pt x="42" y="427"/>
                  </a:lnTo>
                  <a:lnTo>
                    <a:pt x="35" y="406"/>
                  </a:lnTo>
                  <a:lnTo>
                    <a:pt x="26" y="386"/>
                  </a:lnTo>
                  <a:lnTo>
                    <a:pt x="20" y="367"/>
                  </a:lnTo>
                  <a:lnTo>
                    <a:pt x="12" y="347"/>
                  </a:lnTo>
                  <a:lnTo>
                    <a:pt x="0" y="328"/>
                  </a:lnTo>
                  <a:lnTo>
                    <a:pt x="10" y="330"/>
                  </a:lnTo>
                  <a:lnTo>
                    <a:pt x="18" y="330"/>
                  </a:lnTo>
                  <a:lnTo>
                    <a:pt x="24" y="330"/>
                  </a:lnTo>
                  <a:lnTo>
                    <a:pt x="31" y="328"/>
                  </a:lnTo>
                  <a:lnTo>
                    <a:pt x="37" y="326"/>
                  </a:lnTo>
                  <a:lnTo>
                    <a:pt x="42" y="324"/>
                  </a:lnTo>
                  <a:lnTo>
                    <a:pt x="46" y="322"/>
                  </a:lnTo>
                  <a:lnTo>
                    <a:pt x="50" y="319"/>
                  </a:lnTo>
                  <a:lnTo>
                    <a:pt x="52" y="315"/>
                  </a:lnTo>
                  <a:lnTo>
                    <a:pt x="57" y="311"/>
                  </a:lnTo>
                  <a:lnTo>
                    <a:pt x="59" y="306"/>
                  </a:lnTo>
                  <a:lnTo>
                    <a:pt x="59" y="302"/>
                  </a:lnTo>
                  <a:lnTo>
                    <a:pt x="61" y="292"/>
                  </a:lnTo>
                  <a:lnTo>
                    <a:pt x="63" y="280"/>
                  </a:lnTo>
                  <a:lnTo>
                    <a:pt x="67" y="259"/>
                  </a:lnTo>
                  <a:lnTo>
                    <a:pt x="71" y="237"/>
                  </a:lnTo>
                  <a:lnTo>
                    <a:pt x="76" y="227"/>
                  </a:lnTo>
                  <a:lnTo>
                    <a:pt x="83" y="216"/>
                  </a:lnTo>
                  <a:lnTo>
                    <a:pt x="87" y="211"/>
                  </a:lnTo>
                  <a:lnTo>
                    <a:pt x="91" y="207"/>
                  </a:lnTo>
                  <a:lnTo>
                    <a:pt x="95" y="205"/>
                  </a:lnTo>
                  <a:lnTo>
                    <a:pt x="101" y="201"/>
                  </a:lnTo>
                  <a:lnTo>
                    <a:pt x="67" y="166"/>
                  </a:lnTo>
                  <a:lnTo>
                    <a:pt x="69" y="166"/>
                  </a:lnTo>
                  <a:lnTo>
                    <a:pt x="71" y="166"/>
                  </a:lnTo>
                  <a:lnTo>
                    <a:pt x="73" y="169"/>
                  </a:lnTo>
                  <a:lnTo>
                    <a:pt x="81" y="175"/>
                  </a:lnTo>
                  <a:lnTo>
                    <a:pt x="89" y="186"/>
                  </a:lnTo>
                  <a:lnTo>
                    <a:pt x="97" y="197"/>
                  </a:lnTo>
                  <a:lnTo>
                    <a:pt x="111" y="209"/>
                  </a:lnTo>
                  <a:lnTo>
                    <a:pt x="123" y="223"/>
                  </a:lnTo>
                  <a:lnTo>
                    <a:pt x="136" y="235"/>
                  </a:lnTo>
                  <a:lnTo>
                    <a:pt x="145" y="242"/>
                  </a:lnTo>
                  <a:lnTo>
                    <a:pt x="152" y="242"/>
                  </a:lnTo>
                  <a:lnTo>
                    <a:pt x="160" y="248"/>
                  </a:lnTo>
                  <a:lnTo>
                    <a:pt x="168" y="250"/>
                  </a:lnTo>
                  <a:lnTo>
                    <a:pt x="175" y="255"/>
                  </a:lnTo>
                  <a:lnTo>
                    <a:pt x="184" y="257"/>
                  </a:lnTo>
                  <a:lnTo>
                    <a:pt x="192" y="257"/>
                  </a:lnTo>
                  <a:lnTo>
                    <a:pt x="201" y="257"/>
                  </a:lnTo>
                  <a:lnTo>
                    <a:pt x="209" y="255"/>
                  </a:lnTo>
                  <a:lnTo>
                    <a:pt x="218" y="253"/>
                  </a:lnTo>
                  <a:lnTo>
                    <a:pt x="227" y="246"/>
                  </a:lnTo>
                  <a:lnTo>
                    <a:pt x="233" y="242"/>
                  </a:lnTo>
                  <a:lnTo>
                    <a:pt x="241" y="235"/>
                  </a:lnTo>
                  <a:lnTo>
                    <a:pt x="253" y="227"/>
                  </a:lnTo>
                  <a:lnTo>
                    <a:pt x="261" y="213"/>
                  </a:lnTo>
                  <a:lnTo>
                    <a:pt x="267" y="201"/>
                  </a:lnTo>
                  <a:lnTo>
                    <a:pt x="265" y="209"/>
                  </a:lnTo>
                  <a:lnTo>
                    <a:pt x="263" y="219"/>
                  </a:lnTo>
                  <a:lnTo>
                    <a:pt x="265" y="225"/>
                  </a:lnTo>
                  <a:lnTo>
                    <a:pt x="265" y="233"/>
                  </a:lnTo>
                  <a:lnTo>
                    <a:pt x="267" y="240"/>
                  </a:lnTo>
                  <a:lnTo>
                    <a:pt x="272" y="242"/>
                  </a:lnTo>
                  <a:lnTo>
                    <a:pt x="278" y="248"/>
                  </a:lnTo>
                  <a:lnTo>
                    <a:pt x="283" y="255"/>
                  </a:lnTo>
                  <a:lnTo>
                    <a:pt x="296" y="266"/>
                  </a:lnTo>
                  <a:lnTo>
                    <a:pt x="308" y="276"/>
                  </a:lnTo>
                  <a:lnTo>
                    <a:pt x="314" y="282"/>
                  </a:lnTo>
                  <a:lnTo>
                    <a:pt x="320" y="290"/>
                  </a:lnTo>
                  <a:lnTo>
                    <a:pt x="326" y="296"/>
                  </a:lnTo>
                  <a:lnTo>
                    <a:pt x="330" y="302"/>
                  </a:lnTo>
                  <a:lnTo>
                    <a:pt x="365" y="302"/>
                  </a:lnTo>
                  <a:lnTo>
                    <a:pt x="365" y="104"/>
                  </a:lnTo>
                  <a:lnTo>
                    <a:pt x="365" y="124"/>
                  </a:lnTo>
                  <a:lnTo>
                    <a:pt x="367" y="138"/>
                  </a:lnTo>
                  <a:lnTo>
                    <a:pt x="369" y="154"/>
                  </a:lnTo>
                  <a:lnTo>
                    <a:pt x="371" y="166"/>
                  </a:lnTo>
                  <a:lnTo>
                    <a:pt x="373" y="177"/>
                  </a:lnTo>
                  <a:lnTo>
                    <a:pt x="377" y="186"/>
                  </a:lnTo>
                  <a:lnTo>
                    <a:pt x="383" y="195"/>
                  </a:lnTo>
                  <a:lnTo>
                    <a:pt x="391" y="201"/>
                  </a:lnTo>
                  <a:lnTo>
                    <a:pt x="397" y="205"/>
                  </a:lnTo>
                  <a:lnTo>
                    <a:pt x="403" y="209"/>
                  </a:lnTo>
                  <a:lnTo>
                    <a:pt x="409" y="213"/>
                  </a:lnTo>
                  <a:lnTo>
                    <a:pt x="416" y="219"/>
                  </a:lnTo>
                  <a:lnTo>
                    <a:pt x="433" y="223"/>
                  </a:lnTo>
                  <a:lnTo>
                    <a:pt x="448" y="225"/>
                  </a:lnTo>
                  <a:lnTo>
                    <a:pt x="468" y="229"/>
                  </a:lnTo>
                  <a:lnTo>
                    <a:pt x="483" y="233"/>
                  </a:lnTo>
                  <a:lnTo>
                    <a:pt x="492" y="235"/>
                  </a:lnTo>
                  <a:lnTo>
                    <a:pt x="500" y="237"/>
                  </a:lnTo>
                  <a:lnTo>
                    <a:pt x="509" y="242"/>
                  </a:lnTo>
                  <a:lnTo>
                    <a:pt x="515" y="244"/>
                  </a:lnTo>
                  <a:lnTo>
                    <a:pt x="524" y="250"/>
                  </a:lnTo>
                  <a:lnTo>
                    <a:pt x="531" y="257"/>
                  </a:lnTo>
                  <a:lnTo>
                    <a:pt x="537" y="266"/>
                  </a:lnTo>
                  <a:lnTo>
                    <a:pt x="543" y="274"/>
                  </a:lnTo>
                  <a:lnTo>
                    <a:pt x="547" y="284"/>
                  </a:lnTo>
                  <a:lnTo>
                    <a:pt x="554" y="298"/>
                  </a:lnTo>
                  <a:lnTo>
                    <a:pt x="559" y="311"/>
                  </a:lnTo>
                  <a:lnTo>
                    <a:pt x="563" y="328"/>
                  </a:lnTo>
                  <a:lnTo>
                    <a:pt x="573" y="324"/>
                  </a:lnTo>
                  <a:lnTo>
                    <a:pt x="582" y="319"/>
                  </a:lnTo>
                  <a:lnTo>
                    <a:pt x="593" y="313"/>
                  </a:lnTo>
                  <a:lnTo>
                    <a:pt x="602" y="308"/>
                  </a:lnTo>
                  <a:lnTo>
                    <a:pt x="606" y="304"/>
                  </a:lnTo>
                  <a:lnTo>
                    <a:pt x="610" y="298"/>
                  </a:lnTo>
                  <a:lnTo>
                    <a:pt x="614" y="294"/>
                  </a:lnTo>
                  <a:lnTo>
                    <a:pt x="618" y="288"/>
                  </a:lnTo>
                  <a:lnTo>
                    <a:pt x="620" y="280"/>
                  </a:lnTo>
                  <a:lnTo>
                    <a:pt x="620" y="274"/>
                  </a:lnTo>
                  <a:lnTo>
                    <a:pt x="620" y="270"/>
                  </a:lnTo>
                  <a:lnTo>
                    <a:pt x="620" y="264"/>
                  </a:lnTo>
                  <a:lnTo>
                    <a:pt x="618" y="250"/>
                  </a:lnTo>
                  <a:lnTo>
                    <a:pt x="614" y="240"/>
                  </a:lnTo>
                  <a:lnTo>
                    <a:pt x="599" y="213"/>
                  </a:lnTo>
                  <a:lnTo>
                    <a:pt x="582" y="188"/>
                  </a:lnTo>
                  <a:lnTo>
                    <a:pt x="575" y="175"/>
                  </a:lnTo>
                  <a:lnTo>
                    <a:pt x="569" y="164"/>
                  </a:lnTo>
                  <a:lnTo>
                    <a:pt x="565" y="152"/>
                  </a:lnTo>
                  <a:lnTo>
                    <a:pt x="563" y="138"/>
                  </a:lnTo>
                  <a:lnTo>
                    <a:pt x="565" y="160"/>
                  </a:lnTo>
                  <a:lnTo>
                    <a:pt x="569" y="177"/>
                  </a:lnTo>
                  <a:lnTo>
                    <a:pt x="573" y="193"/>
                  </a:lnTo>
                  <a:lnTo>
                    <a:pt x="578" y="203"/>
                  </a:lnTo>
                  <a:lnTo>
                    <a:pt x="584" y="213"/>
                  </a:lnTo>
                  <a:lnTo>
                    <a:pt x="593" y="221"/>
                  </a:lnTo>
                  <a:lnTo>
                    <a:pt x="602" y="227"/>
                  </a:lnTo>
                  <a:lnTo>
                    <a:pt x="610" y="231"/>
                  </a:lnTo>
                  <a:lnTo>
                    <a:pt x="620" y="233"/>
                  </a:lnTo>
                  <a:lnTo>
                    <a:pt x="632" y="233"/>
                  </a:lnTo>
                  <a:lnTo>
                    <a:pt x="642" y="233"/>
                  </a:lnTo>
                  <a:lnTo>
                    <a:pt x="651" y="231"/>
                  </a:lnTo>
                  <a:lnTo>
                    <a:pt x="675" y="227"/>
                  </a:lnTo>
                  <a:lnTo>
                    <a:pt x="699" y="221"/>
                  </a:lnTo>
                  <a:lnTo>
                    <a:pt x="720" y="213"/>
                  </a:lnTo>
                  <a:lnTo>
                    <a:pt x="744" y="209"/>
                  </a:lnTo>
                  <a:lnTo>
                    <a:pt x="752" y="209"/>
                  </a:lnTo>
                  <a:lnTo>
                    <a:pt x="762" y="209"/>
                  </a:lnTo>
                  <a:lnTo>
                    <a:pt x="774" y="209"/>
                  </a:lnTo>
                  <a:lnTo>
                    <a:pt x="782" y="211"/>
                  </a:lnTo>
                  <a:lnTo>
                    <a:pt x="788" y="216"/>
                  </a:lnTo>
                  <a:lnTo>
                    <a:pt x="797" y="223"/>
                  </a:lnTo>
                  <a:lnTo>
                    <a:pt x="804" y="229"/>
                  </a:lnTo>
                  <a:lnTo>
                    <a:pt x="810" y="240"/>
                  </a:lnTo>
                  <a:lnTo>
                    <a:pt x="815" y="248"/>
                  </a:lnTo>
                  <a:lnTo>
                    <a:pt x="819" y="264"/>
                  </a:lnTo>
                  <a:lnTo>
                    <a:pt x="821" y="280"/>
                  </a:lnTo>
                  <a:lnTo>
                    <a:pt x="821" y="302"/>
                  </a:lnTo>
                  <a:lnTo>
                    <a:pt x="825" y="284"/>
                  </a:lnTo>
                  <a:lnTo>
                    <a:pt x="829" y="270"/>
                  </a:lnTo>
                  <a:lnTo>
                    <a:pt x="833" y="255"/>
                  </a:lnTo>
                  <a:lnTo>
                    <a:pt x="839" y="242"/>
                  </a:lnTo>
                  <a:lnTo>
                    <a:pt x="845" y="233"/>
                  </a:lnTo>
                  <a:lnTo>
                    <a:pt x="851" y="223"/>
                  </a:lnTo>
                  <a:lnTo>
                    <a:pt x="857" y="211"/>
                  </a:lnTo>
                  <a:lnTo>
                    <a:pt x="866" y="205"/>
                  </a:lnTo>
                  <a:lnTo>
                    <a:pt x="875" y="197"/>
                  </a:lnTo>
                  <a:lnTo>
                    <a:pt x="883" y="188"/>
                  </a:lnTo>
                  <a:lnTo>
                    <a:pt x="892" y="181"/>
                  </a:lnTo>
                  <a:lnTo>
                    <a:pt x="900" y="175"/>
                  </a:lnTo>
                  <a:lnTo>
                    <a:pt x="920" y="164"/>
                  </a:lnTo>
                  <a:lnTo>
                    <a:pt x="940" y="154"/>
                  </a:lnTo>
                  <a:lnTo>
                    <a:pt x="959" y="140"/>
                  </a:lnTo>
                  <a:lnTo>
                    <a:pt x="978" y="130"/>
                  </a:lnTo>
                  <a:lnTo>
                    <a:pt x="987" y="124"/>
                  </a:lnTo>
                  <a:lnTo>
                    <a:pt x="995" y="117"/>
                  </a:lnTo>
                  <a:lnTo>
                    <a:pt x="1004" y="108"/>
                  </a:lnTo>
                  <a:lnTo>
                    <a:pt x="1013" y="102"/>
                  </a:lnTo>
                  <a:lnTo>
                    <a:pt x="1019" y="91"/>
                  </a:lnTo>
                  <a:lnTo>
                    <a:pt x="1025" y="83"/>
                  </a:lnTo>
                  <a:lnTo>
                    <a:pt x="1032" y="71"/>
                  </a:lnTo>
                  <a:lnTo>
                    <a:pt x="1038" y="61"/>
                  </a:lnTo>
                  <a:lnTo>
                    <a:pt x="1045" y="46"/>
                  </a:lnTo>
                  <a:lnTo>
                    <a:pt x="1049" y="33"/>
                  </a:lnTo>
                  <a:lnTo>
                    <a:pt x="1054" y="18"/>
                  </a:lnTo>
                  <a:lnTo>
                    <a:pt x="1056" y="0"/>
                  </a:lnTo>
                  <a:lnTo>
                    <a:pt x="1072" y="7"/>
                  </a:lnTo>
                  <a:lnTo>
                    <a:pt x="1090" y="16"/>
                  </a:lnTo>
                  <a:lnTo>
                    <a:pt x="1105" y="24"/>
                  </a:lnTo>
                  <a:lnTo>
                    <a:pt x="1123" y="33"/>
                  </a:lnTo>
                  <a:lnTo>
                    <a:pt x="1135" y="46"/>
                  </a:lnTo>
                  <a:lnTo>
                    <a:pt x="1153" y="59"/>
                  </a:lnTo>
                  <a:lnTo>
                    <a:pt x="1165" y="74"/>
                  </a:lnTo>
                  <a:lnTo>
                    <a:pt x="1181" y="89"/>
                  </a:lnTo>
                  <a:lnTo>
                    <a:pt x="1196" y="106"/>
                  </a:lnTo>
                  <a:lnTo>
                    <a:pt x="1208" y="126"/>
                  </a:lnTo>
                  <a:lnTo>
                    <a:pt x="1222" y="142"/>
                  </a:lnTo>
                  <a:lnTo>
                    <a:pt x="1234" y="162"/>
                  </a:lnTo>
                  <a:lnTo>
                    <a:pt x="1260" y="203"/>
                  </a:lnTo>
                  <a:lnTo>
                    <a:pt x="1286" y="244"/>
                  </a:lnTo>
                  <a:lnTo>
                    <a:pt x="1336" y="335"/>
                  </a:lnTo>
                  <a:lnTo>
                    <a:pt x="1382" y="427"/>
                  </a:lnTo>
                  <a:lnTo>
                    <a:pt x="1406" y="472"/>
                  </a:lnTo>
                  <a:lnTo>
                    <a:pt x="1431" y="515"/>
                  </a:lnTo>
                  <a:lnTo>
                    <a:pt x="1457" y="556"/>
                  </a:lnTo>
                  <a:lnTo>
                    <a:pt x="1480" y="595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4"/>
            <p:cNvSpPr>
              <a:spLocks/>
            </p:cNvSpPr>
            <p:nvPr/>
          </p:nvSpPr>
          <p:spPr bwMode="auto">
            <a:xfrm>
              <a:off x="30828" y="13790"/>
              <a:ext cx="9" cy="8"/>
            </a:xfrm>
            <a:custGeom>
              <a:avLst/>
              <a:gdLst>
                <a:gd name="T0" fmla="*/ 0 w 103"/>
                <a:gd name="T1" fmla="*/ 0 h 97"/>
                <a:gd name="T2" fmla="*/ 0 w 103"/>
                <a:gd name="T3" fmla="*/ 0 h 97"/>
                <a:gd name="T4" fmla="*/ 0 w 103"/>
                <a:gd name="T5" fmla="*/ 0 h 97"/>
                <a:gd name="T6" fmla="*/ 0 w 103"/>
                <a:gd name="T7" fmla="*/ 0 h 97"/>
                <a:gd name="T8" fmla="*/ 0 w 103"/>
                <a:gd name="T9" fmla="*/ 0 h 97"/>
                <a:gd name="T10" fmla="*/ 0 w 103"/>
                <a:gd name="T11" fmla="*/ 0 h 97"/>
                <a:gd name="T12" fmla="*/ 0 w 103"/>
                <a:gd name="T13" fmla="*/ 0 h 97"/>
                <a:gd name="T14" fmla="*/ 0 w 103"/>
                <a:gd name="T15" fmla="*/ 0 h 97"/>
                <a:gd name="T16" fmla="*/ 0 w 103"/>
                <a:gd name="T17" fmla="*/ 0 h 97"/>
                <a:gd name="T18" fmla="*/ 0 w 103"/>
                <a:gd name="T19" fmla="*/ 0 h 97"/>
                <a:gd name="T20" fmla="*/ 0 w 103"/>
                <a:gd name="T21" fmla="*/ 0 h 97"/>
                <a:gd name="T22" fmla="*/ 0 w 103"/>
                <a:gd name="T23" fmla="*/ 0 h 97"/>
                <a:gd name="T24" fmla="*/ 0 w 103"/>
                <a:gd name="T25" fmla="*/ 0 h 97"/>
                <a:gd name="T26" fmla="*/ 0 w 103"/>
                <a:gd name="T27" fmla="*/ 0 h 97"/>
                <a:gd name="T28" fmla="*/ 0 w 103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97"/>
                <a:gd name="T47" fmla="*/ 103 w 103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97">
                  <a:moveTo>
                    <a:pt x="103" y="97"/>
                  </a:moveTo>
                  <a:lnTo>
                    <a:pt x="99" y="90"/>
                  </a:lnTo>
                  <a:lnTo>
                    <a:pt x="93" y="84"/>
                  </a:lnTo>
                  <a:lnTo>
                    <a:pt x="88" y="78"/>
                  </a:lnTo>
                  <a:lnTo>
                    <a:pt x="84" y="74"/>
                  </a:lnTo>
                  <a:lnTo>
                    <a:pt x="78" y="71"/>
                  </a:lnTo>
                  <a:lnTo>
                    <a:pt x="72" y="66"/>
                  </a:lnTo>
                  <a:lnTo>
                    <a:pt x="62" y="64"/>
                  </a:lnTo>
                  <a:lnTo>
                    <a:pt x="56" y="64"/>
                  </a:lnTo>
                  <a:lnTo>
                    <a:pt x="44" y="62"/>
                  </a:lnTo>
                  <a:lnTo>
                    <a:pt x="28" y="62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009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5"/>
            <p:cNvSpPr>
              <a:spLocks/>
            </p:cNvSpPr>
            <p:nvPr/>
          </p:nvSpPr>
          <p:spPr bwMode="auto">
            <a:xfrm>
              <a:off x="31059" y="13845"/>
              <a:ext cx="32" cy="5"/>
            </a:xfrm>
            <a:custGeom>
              <a:avLst/>
              <a:gdLst>
                <a:gd name="T0" fmla="*/ 0 w 396"/>
                <a:gd name="T1" fmla="*/ 0 h 62"/>
                <a:gd name="T2" fmla="*/ 0 w 396"/>
                <a:gd name="T3" fmla="*/ 0 h 62"/>
                <a:gd name="T4" fmla="*/ 0 w 396"/>
                <a:gd name="T5" fmla="*/ 0 h 62"/>
                <a:gd name="T6" fmla="*/ 0 w 39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"/>
                <a:gd name="T13" fmla="*/ 0 h 62"/>
                <a:gd name="T14" fmla="*/ 396 w 39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" h="62">
                  <a:moveTo>
                    <a:pt x="0" y="62"/>
                  </a:moveTo>
                  <a:lnTo>
                    <a:pt x="163" y="0"/>
                  </a:lnTo>
                  <a:lnTo>
                    <a:pt x="396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BA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6"/>
            <p:cNvSpPr>
              <a:spLocks/>
            </p:cNvSpPr>
            <p:nvPr/>
          </p:nvSpPr>
          <p:spPr bwMode="auto">
            <a:xfrm>
              <a:off x="31327" y="13848"/>
              <a:ext cx="371" cy="340"/>
            </a:xfrm>
            <a:custGeom>
              <a:avLst/>
              <a:gdLst>
                <a:gd name="T0" fmla="*/ 0 w 4444"/>
                <a:gd name="T1" fmla="*/ 0 h 4078"/>
                <a:gd name="T2" fmla="*/ 0 w 4444"/>
                <a:gd name="T3" fmla="*/ 0 h 4078"/>
                <a:gd name="T4" fmla="*/ 0 w 4444"/>
                <a:gd name="T5" fmla="*/ 0 h 4078"/>
                <a:gd name="T6" fmla="*/ 0 w 4444"/>
                <a:gd name="T7" fmla="*/ 0 h 4078"/>
                <a:gd name="T8" fmla="*/ 0 w 4444"/>
                <a:gd name="T9" fmla="*/ 0 h 4078"/>
                <a:gd name="T10" fmla="*/ 0 w 4444"/>
                <a:gd name="T11" fmla="*/ 0 h 4078"/>
                <a:gd name="T12" fmla="*/ 0 w 4444"/>
                <a:gd name="T13" fmla="*/ 0 h 4078"/>
                <a:gd name="T14" fmla="*/ 0 w 4444"/>
                <a:gd name="T15" fmla="*/ 0 h 4078"/>
                <a:gd name="T16" fmla="*/ 0 w 4444"/>
                <a:gd name="T17" fmla="*/ 0 h 4078"/>
                <a:gd name="T18" fmla="*/ 0 w 4444"/>
                <a:gd name="T19" fmla="*/ 0 h 4078"/>
                <a:gd name="T20" fmla="*/ 0 w 4444"/>
                <a:gd name="T21" fmla="*/ 0 h 4078"/>
                <a:gd name="T22" fmla="*/ 0 w 4444"/>
                <a:gd name="T23" fmla="*/ 0 h 4078"/>
                <a:gd name="T24" fmla="*/ 0 w 4444"/>
                <a:gd name="T25" fmla="*/ 0 h 4078"/>
                <a:gd name="T26" fmla="*/ 0 w 4444"/>
                <a:gd name="T27" fmla="*/ 0 h 4078"/>
                <a:gd name="T28" fmla="*/ 0 w 4444"/>
                <a:gd name="T29" fmla="*/ 0 h 4078"/>
                <a:gd name="T30" fmla="*/ 0 w 4444"/>
                <a:gd name="T31" fmla="*/ 0 h 4078"/>
                <a:gd name="T32" fmla="*/ 0 w 4444"/>
                <a:gd name="T33" fmla="*/ 0 h 4078"/>
                <a:gd name="T34" fmla="*/ 0 w 4444"/>
                <a:gd name="T35" fmla="*/ 0 h 4078"/>
                <a:gd name="T36" fmla="*/ 0 w 4444"/>
                <a:gd name="T37" fmla="*/ 0 h 4078"/>
                <a:gd name="T38" fmla="*/ 0 w 4444"/>
                <a:gd name="T39" fmla="*/ 0 h 4078"/>
                <a:gd name="T40" fmla="*/ 0 w 4444"/>
                <a:gd name="T41" fmla="*/ 0 h 4078"/>
                <a:gd name="T42" fmla="*/ 0 w 4444"/>
                <a:gd name="T43" fmla="*/ 0 h 4078"/>
                <a:gd name="T44" fmla="*/ 0 w 4444"/>
                <a:gd name="T45" fmla="*/ 0 h 4078"/>
                <a:gd name="T46" fmla="*/ 0 w 4444"/>
                <a:gd name="T47" fmla="*/ 0 h 4078"/>
                <a:gd name="T48" fmla="*/ 0 w 4444"/>
                <a:gd name="T49" fmla="*/ 0 h 4078"/>
                <a:gd name="T50" fmla="*/ 0 w 4444"/>
                <a:gd name="T51" fmla="*/ 0 h 4078"/>
                <a:gd name="T52" fmla="*/ 0 w 4444"/>
                <a:gd name="T53" fmla="*/ 0 h 4078"/>
                <a:gd name="T54" fmla="*/ 0 w 4444"/>
                <a:gd name="T55" fmla="*/ 0 h 4078"/>
                <a:gd name="T56" fmla="*/ 0 w 4444"/>
                <a:gd name="T57" fmla="*/ 0 h 4078"/>
                <a:gd name="T58" fmla="*/ 0 w 4444"/>
                <a:gd name="T59" fmla="*/ 0 h 4078"/>
                <a:gd name="T60" fmla="*/ 0 w 4444"/>
                <a:gd name="T61" fmla="*/ 0 h 4078"/>
                <a:gd name="T62" fmla="*/ 0 w 4444"/>
                <a:gd name="T63" fmla="*/ 0 h 4078"/>
                <a:gd name="T64" fmla="*/ 0 w 4444"/>
                <a:gd name="T65" fmla="*/ 0 h 4078"/>
                <a:gd name="T66" fmla="*/ 0 w 4444"/>
                <a:gd name="T67" fmla="*/ 0 h 4078"/>
                <a:gd name="T68" fmla="*/ 0 w 4444"/>
                <a:gd name="T69" fmla="*/ 0 h 4078"/>
                <a:gd name="T70" fmla="*/ 0 w 4444"/>
                <a:gd name="T71" fmla="*/ 0 h 4078"/>
                <a:gd name="T72" fmla="*/ 0 w 4444"/>
                <a:gd name="T73" fmla="*/ 0 h 4078"/>
                <a:gd name="T74" fmla="*/ 0 w 4444"/>
                <a:gd name="T75" fmla="*/ 0 h 4078"/>
                <a:gd name="T76" fmla="*/ 0 w 4444"/>
                <a:gd name="T77" fmla="*/ 0 h 4078"/>
                <a:gd name="T78" fmla="*/ 0 w 4444"/>
                <a:gd name="T79" fmla="*/ 0 h 4078"/>
                <a:gd name="T80" fmla="*/ 0 w 4444"/>
                <a:gd name="T81" fmla="*/ 0 h 4078"/>
                <a:gd name="T82" fmla="*/ 0 w 4444"/>
                <a:gd name="T83" fmla="*/ 0 h 4078"/>
                <a:gd name="T84" fmla="*/ 0 w 4444"/>
                <a:gd name="T85" fmla="*/ 0 h 4078"/>
                <a:gd name="T86" fmla="*/ 0 w 4444"/>
                <a:gd name="T87" fmla="*/ 0 h 4078"/>
                <a:gd name="T88" fmla="*/ 0 w 4444"/>
                <a:gd name="T89" fmla="*/ 0 h 4078"/>
                <a:gd name="T90" fmla="*/ 0 w 4444"/>
                <a:gd name="T91" fmla="*/ 0 h 4078"/>
                <a:gd name="T92" fmla="*/ 0 w 4444"/>
                <a:gd name="T93" fmla="*/ 0 h 4078"/>
                <a:gd name="T94" fmla="*/ 0 w 4444"/>
                <a:gd name="T95" fmla="*/ 0 h 4078"/>
                <a:gd name="T96" fmla="*/ 0 w 4444"/>
                <a:gd name="T97" fmla="*/ 0 h 4078"/>
                <a:gd name="T98" fmla="*/ 0 w 4444"/>
                <a:gd name="T99" fmla="*/ 0 h 40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44"/>
                <a:gd name="T151" fmla="*/ 0 h 4078"/>
                <a:gd name="T152" fmla="*/ 4444 w 4444"/>
                <a:gd name="T153" fmla="*/ 4078 h 40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44" h="4078">
                  <a:moveTo>
                    <a:pt x="3026" y="193"/>
                  </a:moveTo>
                  <a:lnTo>
                    <a:pt x="3163" y="229"/>
                  </a:lnTo>
                  <a:lnTo>
                    <a:pt x="3305" y="266"/>
                  </a:lnTo>
                  <a:lnTo>
                    <a:pt x="3374" y="286"/>
                  </a:lnTo>
                  <a:lnTo>
                    <a:pt x="3443" y="305"/>
                  </a:lnTo>
                  <a:lnTo>
                    <a:pt x="3514" y="324"/>
                  </a:lnTo>
                  <a:lnTo>
                    <a:pt x="3583" y="344"/>
                  </a:lnTo>
                  <a:lnTo>
                    <a:pt x="3652" y="365"/>
                  </a:lnTo>
                  <a:lnTo>
                    <a:pt x="3721" y="389"/>
                  </a:lnTo>
                  <a:lnTo>
                    <a:pt x="3788" y="413"/>
                  </a:lnTo>
                  <a:lnTo>
                    <a:pt x="3857" y="436"/>
                  </a:lnTo>
                  <a:lnTo>
                    <a:pt x="3921" y="464"/>
                  </a:lnTo>
                  <a:lnTo>
                    <a:pt x="3985" y="493"/>
                  </a:lnTo>
                  <a:lnTo>
                    <a:pt x="4017" y="507"/>
                  </a:lnTo>
                  <a:lnTo>
                    <a:pt x="4050" y="523"/>
                  </a:lnTo>
                  <a:lnTo>
                    <a:pt x="4082" y="537"/>
                  </a:lnTo>
                  <a:lnTo>
                    <a:pt x="4114" y="555"/>
                  </a:lnTo>
                  <a:lnTo>
                    <a:pt x="4444" y="659"/>
                  </a:lnTo>
                  <a:lnTo>
                    <a:pt x="4410" y="781"/>
                  </a:lnTo>
                  <a:lnTo>
                    <a:pt x="4373" y="906"/>
                  </a:lnTo>
                  <a:lnTo>
                    <a:pt x="4335" y="1028"/>
                  </a:lnTo>
                  <a:lnTo>
                    <a:pt x="4293" y="1151"/>
                  </a:lnTo>
                  <a:lnTo>
                    <a:pt x="4250" y="1277"/>
                  </a:lnTo>
                  <a:lnTo>
                    <a:pt x="4205" y="1399"/>
                  </a:lnTo>
                  <a:lnTo>
                    <a:pt x="4157" y="1522"/>
                  </a:lnTo>
                  <a:lnTo>
                    <a:pt x="4106" y="1642"/>
                  </a:lnTo>
                  <a:lnTo>
                    <a:pt x="4054" y="1763"/>
                  </a:lnTo>
                  <a:lnTo>
                    <a:pt x="3999" y="1883"/>
                  </a:lnTo>
                  <a:lnTo>
                    <a:pt x="3940" y="2004"/>
                  </a:lnTo>
                  <a:lnTo>
                    <a:pt x="3882" y="2122"/>
                  </a:lnTo>
                  <a:lnTo>
                    <a:pt x="3818" y="2238"/>
                  </a:lnTo>
                  <a:lnTo>
                    <a:pt x="3753" y="2355"/>
                  </a:lnTo>
                  <a:lnTo>
                    <a:pt x="3686" y="2469"/>
                  </a:lnTo>
                  <a:lnTo>
                    <a:pt x="3618" y="2581"/>
                  </a:lnTo>
                  <a:lnTo>
                    <a:pt x="3544" y="2693"/>
                  </a:lnTo>
                  <a:lnTo>
                    <a:pt x="3466" y="2801"/>
                  </a:lnTo>
                  <a:lnTo>
                    <a:pt x="3389" y="2911"/>
                  </a:lnTo>
                  <a:lnTo>
                    <a:pt x="3312" y="3016"/>
                  </a:lnTo>
                  <a:lnTo>
                    <a:pt x="3227" y="3117"/>
                  </a:lnTo>
                  <a:lnTo>
                    <a:pt x="3141" y="3221"/>
                  </a:lnTo>
                  <a:lnTo>
                    <a:pt x="3053" y="3318"/>
                  </a:lnTo>
                  <a:lnTo>
                    <a:pt x="2963" y="3415"/>
                  </a:lnTo>
                  <a:lnTo>
                    <a:pt x="2870" y="3507"/>
                  </a:lnTo>
                  <a:lnTo>
                    <a:pt x="2773" y="3600"/>
                  </a:lnTo>
                  <a:lnTo>
                    <a:pt x="2674" y="3685"/>
                  </a:lnTo>
                  <a:lnTo>
                    <a:pt x="2574" y="3772"/>
                  </a:lnTo>
                  <a:lnTo>
                    <a:pt x="2470" y="3851"/>
                  </a:lnTo>
                  <a:lnTo>
                    <a:pt x="2362" y="3932"/>
                  </a:lnTo>
                  <a:lnTo>
                    <a:pt x="2252" y="4007"/>
                  </a:lnTo>
                  <a:lnTo>
                    <a:pt x="2140" y="4078"/>
                  </a:lnTo>
                  <a:lnTo>
                    <a:pt x="2102" y="4076"/>
                  </a:lnTo>
                  <a:lnTo>
                    <a:pt x="2065" y="4072"/>
                  </a:lnTo>
                  <a:lnTo>
                    <a:pt x="2029" y="4064"/>
                  </a:lnTo>
                  <a:lnTo>
                    <a:pt x="1990" y="4060"/>
                  </a:lnTo>
                  <a:lnTo>
                    <a:pt x="1916" y="4047"/>
                  </a:lnTo>
                  <a:lnTo>
                    <a:pt x="1843" y="4035"/>
                  </a:lnTo>
                  <a:lnTo>
                    <a:pt x="1770" y="4019"/>
                  </a:lnTo>
                  <a:lnTo>
                    <a:pt x="1699" y="4001"/>
                  </a:lnTo>
                  <a:lnTo>
                    <a:pt x="1628" y="3983"/>
                  </a:lnTo>
                  <a:lnTo>
                    <a:pt x="1557" y="3963"/>
                  </a:lnTo>
                  <a:lnTo>
                    <a:pt x="1415" y="3922"/>
                  </a:lnTo>
                  <a:lnTo>
                    <a:pt x="1275" y="3884"/>
                  </a:lnTo>
                  <a:lnTo>
                    <a:pt x="1204" y="3863"/>
                  </a:lnTo>
                  <a:lnTo>
                    <a:pt x="1133" y="3845"/>
                  </a:lnTo>
                  <a:lnTo>
                    <a:pt x="1060" y="3828"/>
                  </a:lnTo>
                  <a:lnTo>
                    <a:pt x="989" y="3810"/>
                  </a:lnTo>
                  <a:lnTo>
                    <a:pt x="989" y="3800"/>
                  </a:lnTo>
                  <a:lnTo>
                    <a:pt x="989" y="3786"/>
                  </a:lnTo>
                  <a:lnTo>
                    <a:pt x="989" y="3772"/>
                  </a:lnTo>
                  <a:lnTo>
                    <a:pt x="987" y="3756"/>
                  </a:lnTo>
                  <a:lnTo>
                    <a:pt x="987" y="3750"/>
                  </a:lnTo>
                  <a:lnTo>
                    <a:pt x="983" y="3744"/>
                  </a:lnTo>
                  <a:lnTo>
                    <a:pt x="979" y="3737"/>
                  </a:lnTo>
                  <a:lnTo>
                    <a:pt x="977" y="3733"/>
                  </a:lnTo>
                  <a:lnTo>
                    <a:pt x="973" y="3727"/>
                  </a:lnTo>
                  <a:lnTo>
                    <a:pt x="967" y="3722"/>
                  </a:lnTo>
                  <a:lnTo>
                    <a:pt x="963" y="3718"/>
                  </a:lnTo>
                  <a:lnTo>
                    <a:pt x="954" y="3713"/>
                  </a:lnTo>
                  <a:lnTo>
                    <a:pt x="928" y="3725"/>
                  </a:lnTo>
                  <a:lnTo>
                    <a:pt x="900" y="3733"/>
                  </a:lnTo>
                  <a:lnTo>
                    <a:pt x="872" y="3742"/>
                  </a:lnTo>
                  <a:lnTo>
                    <a:pt x="844" y="3746"/>
                  </a:lnTo>
                  <a:lnTo>
                    <a:pt x="816" y="3750"/>
                  </a:lnTo>
                  <a:lnTo>
                    <a:pt x="788" y="3752"/>
                  </a:lnTo>
                  <a:lnTo>
                    <a:pt x="758" y="3754"/>
                  </a:lnTo>
                  <a:lnTo>
                    <a:pt x="728" y="3754"/>
                  </a:lnTo>
                  <a:lnTo>
                    <a:pt x="697" y="3754"/>
                  </a:lnTo>
                  <a:lnTo>
                    <a:pt x="667" y="3752"/>
                  </a:lnTo>
                  <a:lnTo>
                    <a:pt x="637" y="3748"/>
                  </a:lnTo>
                  <a:lnTo>
                    <a:pt x="608" y="3746"/>
                  </a:lnTo>
                  <a:lnTo>
                    <a:pt x="577" y="3740"/>
                  </a:lnTo>
                  <a:lnTo>
                    <a:pt x="545" y="3735"/>
                  </a:lnTo>
                  <a:lnTo>
                    <a:pt x="515" y="3727"/>
                  </a:lnTo>
                  <a:lnTo>
                    <a:pt x="482" y="3720"/>
                  </a:lnTo>
                  <a:lnTo>
                    <a:pt x="452" y="3713"/>
                  </a:lnTo>
                  <a:lnTo>
                    <a:pt x="420" y="3703"/>
                  </a:lnTo>
                  <a:lnTo>
                    <a:pt x="389" y="3695"/>
                  </a:lnTo>
                  <a:lnTo>
                    <a:pt x="357" y="3683"/>
                  </a:lnTo>
                  <a:lnTo>
                    <a:pt x="298" y="3664"/>
                  </a:lnTo>
                  <a:lnTo>
                    <a:pt x="235" y="3642"/>
                  </a:lnTo>
                  <a:lnTo>
                    <a:pt x="116" y="3598"/>
                  </a:lnTo>
                  <a:lnTo>
                    <a:pt x="0" y="3549"/>
                  </a:lnTo>
                  <a:lnTo>
                    <a:pt x="61" y="3500"/>
                  </a:lnTo>
                  <a:lnTo>
                    <a:pt x="118" y="3449"/>
                  </a:lnTo>
                  <a:lnTo>
                    <a:pt x="172" y="3401"/>
                  </a:lnTo>
                  <a:lnTo>
                    <a:pt x="227" y="3354"/>
                  </a:lnTo>
                  <a:lnTo>
                    <a:pt x="278" y="3304"/>
                  </a:lnTo>
                  <a:lnTo>
                    <a:pt x="327" y="3259"/>
                  </a:lnTo>
                  <a:lnTo>
                    <a:pt x="377" y="3212"/>
                  </a:lnTo>
                  <a:lnTo>
                    <a:pt x="422" y="3162"/>
                  </a:lnTo>
                  <a:lnTo>
                    <a:pt x="472" y="3117"/>
                  </a:lnTo>
                  <a:lnTo>
                    <a:pt x="517" y="3067"/>
                  </a:lnTo>
                  <a:lnTo>
                    <a:pt x="562" y="3020"/>
                  </a:lnTo>
                  <a:lnTo>
                    <a:pt x="608" y="2971"/>
                  </a:lnTo>
                  <a:lnTo>
                    <a:pt x="653" y="2921"/>
                  </a:lnTo>
                  <a:lnTo>
                    <a:pt x="697" y="2870"/>
                  </a:lnTo>
                  <a:lnTo>
                    <a:pt x="742" y="2816"/>
                  </a:lnTo>
                  <a:lnTo>
                    <a:pt x="790" y="2762"/>
                  </a:lnTo>
                  <a:lnTo>
                    <a:pt x="835" y="2742"/>
                  </a:lnTo>
                  <a:lnTo>
                    <a:pt x="876" y="2718"/>
                  </a:lnTo>
                  <a:lnTo>
                    <a:pt x="918" y="2693"/>
                  </a:lnTo>
                  <a:lnTo>
                    <a:pt x="954" y="2667"/>
                  </a:lnTo>
                  <a:lnTo>
                    <a:pt x="989" y="2637"/>
                  </a:lnTo>
                  <a:lnTo>
                    <a:pt x="1021" y="2607"/>
                  </a:lnTo>
                  <a:lnTo>
                    <a:pt x="1052" y="2572"/>
                  </a:lnTo>
                  <a:lnTo>
                    <a:pt x="1081" y="2538"/>
                  </a:lnTo>
                  <a:lnTo>
                    <a:pt x="1109" y="2501"/>
                  </a:lnTo>
                  <a:lnTo>
                    <a:pt x="1137" y="2465"/>
                  </a:lnTo>
                  <a:lnTo>
                    <a:pt x="1163" y="2428"/>
                  </a:lnTo>
                  <a:lnTo>
                    <a:pt x="1186" y="2390"/>
                  </a:lnTo>
                  <a:lnTo>
                    <a:pt x="1236" y="2310"/>
                  </a:lnTo>
                  <a:lnTo>
                    <a:pt x="1281" y="2228"/>
                  </a:lnTo>
                  <a:lnTo>
                    <a:pt x="1326" y="2146"/>
                  </a:lnTo>
                  <a:lnTo>
                    <a:pt x="1376" y="2064"/>
                  </a:lnTo>
                  <a:lnTo>
                    <a:pt x="1400" y="2025"/>
                  </a:lnTo>
                  <a:lnTo>
                    <a:pt x="1425" y="1987"/>
                  </a:lnTo>
                  <a:lnTo>
                    <a:pt x="1451" y="1950"/>
                  </a:lnTo>
                  <a:lnTo>
                    <a:pt x="1481" y="1914"/>
                  </a:lnTo>
                  <a:lnTo>
                    <a:pt x="1512" y="1877"/>
                  </a:lnTo>
                  <a:lnTo>
                    <a:pt x="1542" y="1843"/>
                  </a:lnTo>
                  <a:lnTo>
                    <a:pt x="1576" y="1808"/>
                  </a:lnTo>
                  <a:lnTo>
                    <a:pt x="1611" y="1778"/>
                  </a:lnTo>
                  <a:lnTo>
                    <a:pt x="1650" y="1748"/>
                  </a:lnTo>
                  <a:lnTo>
                    <a:pt x="1688" y="1719"/>
                  </a:lnTo>
                  <a:lnTo>
                    <a:pt x="1731" y="1696"/>
                  </a:lnTo>
                  <a:lnTo>
                    <a:pt x="1776" y="1672"/>
                  </a:lnTo>
                  <a:lnTo>
                    <a:pt x="1794" y="1646"/>
                  </a:lnTo>
                  <a:lnTo>
                    <a:pt x="1808" y="1623"/>
                  </a:lnTo>
                  <a:lnTo>
                    <a:pt x="1822" y="1597"/>
                  </a:lnTo>
                  <a:lnTo>
                    <a:pt x="1832" y="1573"/>
                  </a:lnTo>
                  <a:lnTo>
                    <a:pt x="1841" y="1545"/>
                  </a:lnTo>
                  <a:lnTo>
                    <a:pt x="1850" y="1522"/>
                  </a:lnTo>
                  <a:lnTo>
                    <a:pt x="1856" y="1494"/>
                  </a:lnTo>
                  <a:lnTo>
                    <a:pt x="1858" y="1468"/>
                  </a:lnTo>
                  <a:lnTo>
                    <a:pt x="1860" y="1440"/>
                  </a:lnTo>
                  <a:lnTo>
                    <a:pt x="1860" y="1414"/>
                  </a:lnTo>
                  <a:lnTo>
                    <a:pt x="1860" y="1401"/>
                  </a:lnTo>
                  <a:lnTo>
                    <a:pt x="1858" y="1386"/>
                  </a:lnTo>
                  <a:lnTo>
                    <a:pt x="1856" y="1373"/>
                  </a:lnTo>
                  <a:lnTo>
                    <a:pt x="1854" y="1360"/>
                  </a:lnTo>
                  <a:lnTo>
                    <a:pt x="1850" y="1346"/>
                  </a:lnTo>
                  <a:lnTo>
                    <a:pt x="1847" y="1332"/>
                  </a:lnTo>
                  <a:lnTo>
                    <a:pt x="1843" y="1317"/>
                  </a:lnTo>
                  <a:lnTo>
                    <a:pt x="1836" y="1304"/>
                  </a:lnTo>
                  <a:lnTo>
                    <a:pt x="1832" y="1289"/>
                  </a:lnTo>
                  <a:lnTo>
                    <a:pt x="1826" y="1277"/>
                  </a:lnTo>
                  <a:lnTo>
                    <a:pt x="1820" y="1261"/>
                  </a:lnTo>
                  <a:lnTo>
                    <a:pt x="1810" y="1248"/>
                  </a:lnTo>
                  <a:lnTo>
                    <a:pt x="1707" y="1180"/>
                  </a:lnTo>
                  <a:lnTo>
                    <a:pt x="1737" y="1145"/>
                  </a:lnTo>
                  <a:lnTo>
                    <a:pt x="1768" y="1113"/>
                  </a:lnTo>
                  <a:lnTo>
                    <a:pt x="1798" y="1080"/>
                  </a:lnTo>
                  <a:lnTo>
                    <a:pt x="1830" y="1046"/>
                  </a:lnTo>
                  <a:lnTo>
                    <a:pt x="1889" y="975"/>
                  </a:lnTo>
                  <a:lnTo>
                    <a:pt x="1944" y="904"/>
                  </a:lnTo>
                  <a:lnTo>
                    <a:pt x="2002" y="829"/>
                  </a:lnTo>
                  <a:lnTo>
                    <a:pt x="2057" y="753"/>
                  </a:lnTo>
                  <a:lnTo>
                    <a:pt x="2110" y="677"/>
                  </a:lnTo>
                  <a:lnTo>
                    <a:pt x="2166" y="602"/>
                  </a:lnTo>
                  <a:lnTo>
                    <a:pt x="2218" y="525"/>
                  </a:lnTo>
                  <a:lnTo>
                    <a:pt x="2270" y="448"/>
                  </a:lnTo>
                  <a:lnTo>
                    <a:pt x="2321" y="369"/>
                  </a:lnTo>
                  <a:lnTo>
                    <a:pt x="2371" y="294"/>
                  </a:lnTo>
                  <a:lnTo>
                    <a:pt x="2470" y="144"/>
                  </a:lnTo>
                  <a:lnTo>
                    <a:pt x="2564" y="0"/>
                  </a:lnTo>
                  <a:lnTo>
                    <a:pt x="2596" y="4"/>
                  </a:lnTo>
                  <a:lnTo>
                    <a:pt x="2629" y="10"/>
                  </a:lnTo>
                  <a:lnTo>
                    <a:pt x="2659" y="17"/>
                  </a:lnTo>
                  <a:lnTo>
                    <a:pt x="2691" y="23"/>
                  </a:lnTo>
                  <a:lnTo>
                    <a:pt x="2722" y="31"/>
                  </a:lnTo>
                  <a:lnTo>
                    <a:pt x="2752" y="41"/>
                  </a:lnTo>
                  <a:lnTo>
                    <a:pt x="2782" y="51"/>
                  </a:lnTo>
                  <a:lnTo>
                    <a:pt x="2809" y="61"/>
                  </a:lnTo>
                  <a:lnTo>
                    <a:pt x="2840" y="75"/>
                  </a:lnTo>
                  <a:lnTo>
                    <a:pt x="2868" y="88"/>
                  </a:lnTo>
                  <a:lnTo>
                    <a:pt x="2896" y="103"/>
                  </a:lnTo>
                  <a:lnTo>
                    <a:pt x="2922" y="118"/>
                  </a:lnTo>
                  <a:lnTo>
                    <a:pt x="2947" y="134"/>
                  </a:lnTo>
                  <a:lnTo>
                    <a:pt x="2973" y="152"/>
                  </a:lnTo>
                  <a:lnTo>
                    <a:pt x="2999" y="172"/>
                  </a:lnTo>
                  <a:lnTo>
                    <a:pt x="3026" y="193"/>
                  </a:lnTo>
                  <a:close/>
                </a:path>
              </a:pathLst>
            </a:custGeom>
            <a:solidFill>
              <a:srgbClr val="E2E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7"/>
            <p:cNvSpPr>
              <a:spLocks/>
            </p:cNvSpPr>
            <p:nvPr/>
          </p:nvSpPr>
          <p:spPr bwMode="auto">
            <a:xfrm>
              <a:off x="30721" y="13868"/>
              <a:ext cx="357" cy="337"/>
            </a:xfrm>
            <a:custGeom>
              <a:avLst/>
              <a:gdLst>
                <a:gd name="T0" fmla="*/ 0 w 4278"/>
                <a:gd name="T1" fmla="*/ 0 h 4040"/>
                <a:gd name="T2" fmla="*/ 0 w 4278"/>
                <a:gd name="T3" fmla="*/ 0 h 4040"/>
                <a:gd name="T4" fmla="*/ 0 w 4278"/>
                <a:gd name="T5" fmla="*/ 0 h 4040"/>
                <a:gd name="T6" fmla="*/ 0 w 4278"/>
                <a:gd name="T7" fmla="*/ 0 h 4040"/>
                <a:gd name="T8" fmla="*/ 0 w 4278"/>
                <a:gd name="T9" fmla="*/ 0 h 4040"/>
                <a:gd name="T10" fmla="*/ 0 w 4278"/>
                <a:gd name="T11" fmla="*/ 0 h 4040"/>
                <a:gd name="T12" fmla="*/ 0 w 4278"/>
                <a:gd name="T13" fmla="*/ 0 h 4040"/>
                <a:gd name="T14" fmla="*/ 0 w 4278"/>
                <a:gd name="T15" fmla="*/ 0 h 4040"/>
                <a:gd name="T16" fmla="*/ 0 w 4278"/>
                <a:gd name="T17" fmla="*/ 0 h 4040"/>
                <a:gd name="T18" fmla="*/ 0 w 4278"/>
                <a:gd name="T19" fmla="*/ 0 h 4040"/>
                <a:gd name="T20" fmla="*/ 0 w 4278"/>
                <a:gd name="T21" fmla="*/ 0 h 4040"/>
                <a:gd name="T22" fmla="*/ 0 w 4278"/>
                <a:gd name="T23" fmla="*/ 0 h 4040"/>
                <a:gd name="T24" fmla="*/ 0 w 4278"/>
                <a:gd name="T25" fmla="*/ 0 h 4040"/>
                <a:gd name="T26" fmla="*/ 0 w 4278"/>
                <a:gd name="T27" fmla="*/ 0 h 4040"/>
                <a:gd name="T28" fmla="*/ 0 w 4278"/>
                <a:gd name="T29" fmla="*/ 0 h 4040"/>
                <a:gd name="T30" fmla="*/ 0 w 4278"/>
                <a:gd name="T31" fmla="*/ 0 h 4040"/>
                <a:gd name="T32" fmla="*/ 0 w 4278"/>
                <a:gd name="T33" fmla="*/ 0 h 4040"/>
                <a:gd name="T34" fmla="*/ 0 w 4278"/>
                <a:gd name="T35" fmla="*/ 0 h 4040"/>
                <a:gd name="T36" fmla="*/ 0 w 4278"/>
                <a:gd name="T37" fmla="*/ 0 h 4040"/>
                <a:gd name="T38" fmla="*/ 0 w 4278"/>
                <a:gd name="T39" fmla="*/ 0 h 4040"/>
                <a:gd name="T40" fmla="*/ 0 w 4278"/>
                <a:gd name="T41" fmla="*/ 0 h 4040"/>
                <a:gd name="T42" fmla="*/ 0 w 4278"/>
                <a:gd name="T43" fmla="*/ 0 h 4040"/>
                <a:gd name="T44" fmla="*/ 0 w 4278"/>
                <a:gd name="T45" fmla="*/ 0 h 4040"/>
                <a:gd name="T46" fmla="*/ 0 w 4278"/>
                <a:gd name="T47" fmla="*/ 0 h 4040"/>
                <a:gd name="T48" fmla="*/ 0 w 4278"/>
                <a:gd name="T49" fmla="*/ 0 h 4040"/>
                <a:gd name="T50" fmla="*/ 0 w 4278"/>
                <a:gd name="T51" fmla="*/ 0 h 4040"/>
                <a:gd name="T52" fmla="*/ 0 w 4278"/>
                <a:gd name="T53" fmla="*/ 0 h 4040"/>
                <a:gd name="T54" fmla="*/ 0 w 4278"/>
                <a:gd name="T55" fmla="*/ 0 h 4040"/>
                <a:gd name="T56" fmla="*/ 0 w 4278"/>
                <a:gd name="T57" fmla="*/ 0 h 4040"/>
                <a:gd name="T58" fmla="*/ 0 w 4278"/>
                <a:gd name="T59" fmla="*/ 0 h 4040"/>
                <a:gd name="T60" fmla="*/ 0 w 4278"/>
                <a:gd name="T61" fmla="*/ 0 h 4040"/>
                <a:gd name="T62" fmla="*/ 0 w 4278"/>
                <a:gd name="T63" fmla="*/ 0 h 4040"/>
                <a:gd name="T64" fmla="*/ 0 w 4278"/>
                <a:gd name="T65" fmla="*/ 0 h 4040"/>
                <a:gd name="T66" fmla="*/ 0 w 4278"/>
                <a:gd name="T67" fmla="*/ 0 h 4040"/>
                <a:gd name="T68" fmla="*/ 0 w 4278"/>
                <a:gd name="T69" fmla="*/ 0 h 4040"/>
                <a:gd name="T70" fmla="*/ 0 w 4278"/>
                <a:gd name="T71" fmla="*/ 0 h 4040"/>
                <a:gd name="T72" fmla="*/ 0 w 4278"/>
                <a:gd name="T73" fmla="*/ 0 h 4040"/>
                <a:gd name="T74" fmla="*/ 0 w 4278"/>
                <a:gd name="T75" fmla="*/ 0 h 4040"/>
                <a:gd name="T76" fmla="*/ 0 w 4278"/>
                <a:gd name="T77" fmla="*/ 0 h 4040"/>
                <a:gd name="T78" fmla="*/ 0 w 4278"/>
                <a:gd name="T79" fmla="*/ 0 h 4040"/>
                <a:gd name="T80" fmla="*/ 0 w 4278"/>
                <a:gd name="T81" fmla="*/ 0 h 4040"/>
                <a:gd name="T82" fmla="*/ 0 w 4278"/>
                <a:gd name="T83" fmla="*/ 0 h 4040"/>
                <a:gd name="T84" fmla="*/ 0 w 4278"/>
                <a:gd name="T85" fmla="*/ 0 h 4040"/>
                <a:gd name="T86" fmla="*/ 0 w 4278"/>
                <a:gd name="T87" fmla="*/ 0 h 4040"/>
                <a:gd name="T88" fmla="*/ 0 w 4278"/>
                <a:gd name="T89" fmla="*/ 0 h 4040"/>
                <a:gd name="T90" fmla="*/ 0 w 4278"/>
                <a:gd name="T91" fmla="*/ 0 h 4040"/>
                <a:gd name="T92" fmla="*/ 0 w 4278"/>
                <a:gd name="T93" fmla="*/ 0 h 4040"/>
                <a:gd name="T94" fmla="*/ 0 w 4278"/>
                <a:gd name="T95" fmla="*/ 0 h 4040"/>
                <a:gd name="T96" fmla="*/ 0 w 4278"/>
                <a:gd name="T97" fmla="*/ 0 h 4040"/>
                <a:gd name="T98" fmla="*/ 0 w 4278"/>
                <a:gd name="T99" fmla="*/ 0 h 4040"/>
                <a:gd name="T100" fmla="*/ 0 w 4278"/>
                <a:gd name="T101" fmla="*/ 0 h 4040"/>
                <a:gd name="T102" fmla="*/ 0 w 4278"/>
                <a:gd name="T103" fmla="*/ 0 h 4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78"/>
                <a:gd name="T157" fmla="*/ 0 h 4040"/>
                <a:gd name="T158" fmla="*/ 4278 w 4278"/>
                <a:gd name="T159" fmla="*/ 4040 h 4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78" h="4040">
                  <a:moveTo>
                    <a:pt x="2140" y="386"/>
                  </a:moveTo>
                  <a:lnTo>
                    <a:pt x="2140" y="480"/>
                  </a:lnTo>
                  <a:lnTo>
                    <a:pt x="2166" y="589"/>
                  </a:lnTo>
                  <a:lnTo>
                    <a:pt x="2200" y="694"/>
                  </a:lnTo>
                  <a:lnTo>
                    <a:pt x="2239" y="792"/>
                  </a:lnTo>
                  <a:lnTo>
                    <a:pt x="2287" y="889"/>
                  </a:lnTo>
                  <a:lnTo>
                    <a:pt x="2336" y="984"/>
                  </a:lnTo>
                  <a:lnTo>
                    <a:pt x="2390" y="1073"/>
                  </a:lnTo>
                  <a:lnTo>
                    <a:pt x="2450" y="1159"/>
                  </a:lnTo>
                  <a:lnTo>
                    <a:pt x="2512" y="1242"/>
                  </a:lnTo>
                  <a:lnTo>
                    <a:pt x="2579" y="1327"/>
                  </a:lnTo>
                  <a:lnTo>
                    <a:pt x="2648" y="1404"/>
                  </a:lnTo>
                  <a:lnTo>
                    <a:pt x="2721" y="1481"/>
                  </a:lnTo>
                  <a:lnTo>
                    <a:pt x="2796" y="1558"/>
                  </a:lnTo>
                  <a:lnTo>
                    <a:pt x="2875" y="1633"/>
                  </a:lnTo>
                  <a:lnTo>
                    <a:pt x="2956" y="1706"/>
                  </a:lnTo>
                  <a:lnTo>
                    <a:pt x="3036" y="1777"/>
                  </a:lnTo>
                  <a:lnTo>
                    <a:pt x="3118" y="1850"/>
                  </a:lnTo>
                  <a:lnTo>
                    <a:pt x="3281" y="1992"/>
                  </a:lnTo>
                  <a:lnTo>
                    <a:pt x="3447" y="2134"/>
                  </a:lnTo>
                  <a:lnTo>
                    <a:pt x="3529" y="2205"/>
                  </a:lnTo>
                  <a:lnTo>
                    <a:pt x="3611" y="2279"/>
                  </a:lnTo>
                  <a:lnTo>
                    <a:pt x="3690" y="2354"/>
                  </a:lnTo>
                  <a:lnTo>
                    <a:pt x="3767" y="2429"/>
                  </a:lnTo>
                  <a:lnTo>
                    <a:pt x="3844" y="2507"/>
                  </a:lnTo>
                  <a:lnTo>
                    <a:pt x="3915" y="2584"/>
                  </a:lnTo>
                  <a:lnTo>
                    <a:pt x="3986" y="2666"/>
                  </a:lnTo>
                  <a:lnTo>
                    <a:pt x="4052" y="2750"/>
                  </a:lnTo>
                  <a:lnTo>
                    <a:pt x="4115" y="2836"/>
                  </a:lnTo>
                  <a:lnTo>
                    <a:pt x="4172" y="2924"/>
                  </a:lnTo>
                  <a:lnTo>
                    <a:pt x="4229" y="3019"/>
                  </a:lnTo>
                  <a:lnTo>
                    <a:pt x="4278" y="3114"/>
                  </a:lnTo>
                  <a:lnTo>
                    <a:pt x="4253" y="3135"/>
                  </a:lnTo>
                  <a:lnTo>
                    <a:pt x="4227" y="3159"/>
                  </a:lnTo>
                  <a:lnTo>
                    <a:pt x="4201" y="3183"/>
                  </a:lnTo>
                  <a:lnTo>
                    <a:pt x="4179" y="3206"/>
                  </a:lnTo>
                  <a:lnTo>
                    <a:pt x="4156" y="3232"/>
                  </a:lnTo>
                  <a:lnTo>
                    <a:pt x="4134" y="3258"/>
                  </a:lnTo>
                  <a:lnTo>
                    <a:pt x="4112" y="3284"/>
                  </a:lnTo>
                  <a:lnTo>
                    <a:pt x="4093" y="3309"/>
                  </a:lnTo>
                  <a:lnTo>
                    <a:pt x="4073" y="3340"/>
                  </a:lnTo>
                  <a:lnTo>
                    <a:pt x="4057" y="3368"/>
                  </a:lnTo>
                  <a:lnTo>
                    <a:pt x="4037" y="3396"/>
                  </a:lnTo>
                  <a:lnTo>
                    <a:pt x="4020" y="3424"/>
                  </a:lnTo>
                  <a:lnTo>
                    <a:pt x="4002" y="3455"/>
                  </a:lnTo>
                  <a:lnTo>
                    <a:pt x="3988" y="3482"/>
                  </a:lnTo>
                  <a:lnTo>
                    <a:pt x="3970" y="3512"/>
                  </a:lnTo>
                  <a:lnTo>
                    <a:pt x="3955" y="3542"/>
                  </a:lnTo>
                  <a:lnTo>
                    <a:pt x="3925" y="3605"/>
                  </a:lnTo>
                  <a:lnTo>
                    <a:pt x="3899" y="3668"/>
                  </a:lnTo>
                  <a:lnTo>
                    <a:pt x="3874" y="3730"/>
                  </a:lnTo>
                  <a:lnTo>
                    <a:pt x="3848" y="3792"/>
                  </a:lnTo>
                  <a:lnTo>
                    <a:pt x="3798" y="3917"/>
                  </a:lnTo>
                  <a:lnTo>
                    <a:pt x="3751" y="4040"/>
                  </a:lnTo>
                  <a:lnTo>
                    <a:pt x="3736" y="4010"/>
                  </a:lnTo>
                  <a:lnTo>
                    <a:pt x="3720" y="3978"/>
                  </a:lnTo>
                  <a:lnTo>
                    <a:pt x="3708" y="3947"/>
                  </a:lnTo>
                  <a:lnTo>
                    <a:pt x="3692" y="3917"/>
                  </a:lnTo>
                  <a:lnTo>
                    <a:pt x="3667" y="3854"/>
                  </a:lnTo>
                  <a:lnTo>
                    <a:pt x="3643" y="3790"/>
                  </a:lnTo>
                  <a:lnTo>
                    <a:pt x="3619" y="3725"/>
                  </a:lnTo>
                  <a:lnTo>
                    <a:pt x="3600" y="3661"/>
                  </a:lnTo>
                  <a:lnTo>
                    <a:pt x="3581" y="3597"/>
                  </a:lnTo>
                  <a:lnTo>
                    <a:pt x="3561" y="3530"/>
                  </a:lnTo>
                  <a:lnTo>
                    <a:pt x="3546" y="3463"/>
                  </a:lnTo>
                  <a:lnTo>
                    <a:pt x="3529" y="3396"/>
                  </a:lnTo>
                  <a:lnTo>
                    <a:pt x="3516" y="3329"/>
                  </a:lnTo>
                  <a:lnTo>
                    <a:pt x="3503" y="3260"/>
                  </a:lnTo>
                  <a:lnTo>
                    <a:pt x="3490" y="3191"/>
                  </a:lnTo>
                  <a:lnTo>
                    <a:pt x="3477" y="3123"/>
                  </a:lnTo>
                  <a:lnTo>
                    <a:pt x="3467" y="3054"/>
                  </a:lnTo>
                  <a:lnTo>
                    <a:pt x="3455" y="2985"/>
                  </a:lnTo>
                  <a:lnTo>
                    <a:pt x="3447" y="2952"/>
                  </a:lnTo>
                  <a:lnTo>
                    <a:pt x="3441" y="2922"/>
                  </a:lnTo>
                  <a:lnTo>
                    <a:pt x="3430" y="2892"/>
                  </a:lnTo>
                  <a:lnTo>
                    <a:pt x="3417" y="2864"/>
                  </a:lnTo>
                  <a:lnTo>
                    <a:pt x="3406" y="2836"/>
                  </a:lnTo>
                  <a:lnTo>
                    <a:pt x="3392" y="2808"/>
                  </a:lnTo>
                  <a:lnTo>
                    <a:pt x="3376" y="2780"/>
                  </a:lnTo>
                  <a:lnTo>
                    <a:pt x="3361" y="2752"/>
                  </a:lnTo>
                  <a:lnTo>
                    <a:pt x="3346" y="2724"/>
                  </a:lnTo>
                  <a:lnTo>
                    <a:pt x="3329" y="2699"/>
                  </a:lnTo>
                  <a:lnTo>
                    <a:pt x="3311" y="2670"/>
                  </a:lnTo>
                  <a:lnTo>
                    <a:pt x="3294" y="2644"/>
                  </a:lnTo>
                  <a:lnTo>
                    <a:pt x="3258" y="2591"/>
                  </a:lnTo>
                  <a:lnTo>
                    <a:pt x="3221" y="2539"/>
                  </a:lnTo>
                  <a:lnTo>
                    <a:pt x="3185" y="2486"/>
                  </a:lnTo>
                  <a:lnTo>
                    <a:pt x="3150" y="2433"/>
                  </a:lnTo>
                  <a:lnTo>
                    <a:pt x="3131" y="2405"/>
                  </a:lnTo>
                  <a:lnTo>
                    <a:pt x="3116" y="2377"/>
                  </a:lnTo>
                  <a:lnTo>
                    <a:pt x="3098" y="2352"/>
                  </a:lnTo>
                  <a:lnTo>
                    <a:pt x="3084" y="2324"/>
                  </a:lnTo>
                  <a:lnTo>
                    <a:pt x="3068" y="2298"/>
                  </a:lnTo>
                  <a:lnTo>
                    <a:pt x="3055" y="2267"/>
                  </a:lnTo>
                  <a:lnTo>
                    <a:pt x="3042" y="2239"/>
                  </a:lnTo>
                  <a:lnTo>
                    <a:pt x="3031" y="2212"/>
                  </a:lnTo>
                  <a:lnTo>
                    <a:pt x="3021" y="2182"/>
                  </a:lnTo>
                  <a:lnTo>
                    <a:pt x="3013" y="2154"/>
                  </a:lnTo>
                  <a:lnTo>
                    <a:pt x="3003" y="2123"/>
                  </a:lnTo>
                  <a:lnTo>
                    <a:pt x="2997" y="2093"/>
                  </a:lnTo>
                  <a:lnTo>
                    <a:pt x="2965" y="2059"/>
                  </a:lnTo>
                  <a:lnTo>
                    <a:pt x="2932" y="2024"/>
                  </a:lnTo>
                  <a:lnTo>
                    <a:pt x="2904" y="1990"/>
                  </a:lnTo>
                  <a:lnTo>
                    <a:pt x="2877" y="1955"/>
                  </a:lnTo>
                  <a:lnTo>
                    <a:pt x="2849" y="1921"/>
                  </a:lnTo>
                  <a:lnTo>
                    <a:pt x="2820" y="1884"/>
                  </a:lnTo>
                  <a:lnTo>
                    <a:pt x="2796" y="1848"/>
                  </a:lnTo>
                  <a:lnTo>
                    <a:pt x="2771" y="1811"/>
                  </a:lnTo>
                  <a:lnTo>
                    <a:pt x="2747" y="1773"/>
                  </a:lnTo>
                  <a:lnTo>
                    <a:pt x="2723" y="1736"/>
                  </a:lnTo>
                  <a:lnTo>
                    <a:pt x="2703" y="1697"/>
                  </a:lnTo>
                  <a:lnTo>
                    <a:pt x="2678" y="1661"/>
                  </a:lnTo>
                  <a:lnTo>
                    <a:pt x="2636" y="1583"/>
                  </a:lnTo>
                  <a:lnTo>
                    <a:pt x="2590" y="1505"/>
                  </a:lnTo>
                  <a:lnTo>
                    <a:pt x="2545" y="1430"/>
                  </a:lnTo>
                  <a:lnTo>
                    <a:pt x="2502" y="1355"/>
                  </a:lnTo>
                  <a:lnTo>
                    <a:pt x="2478" y="1318"/>
                  </a:lnTo>
                  <a:lnTo>
                    <a:pt x="2454" y="1282"/>
                  </a:lnTo>
                  <a:lnTo>
                    <a:pt x="2431" y="1242"/>
                  </a:lnTo>
                  <a:lnTo>
                    <a:pt x="2407" y="1206"/>
                  </a:lnTo>
                  <a:lnTo>
                    <a:pt x="2381" y="1171"/>
                  </a:lnTo>
                  <a:lnTo>
                    <a:pt x="2356" y="1137"/>
                  </a:lnTo>
                  <a:lnTo>
                    <a:pt x="2328" y="1102"/>
                  </a:lnTo>
                  <a:lnTo>
                    <a:pt x="2300" y="1068"/>
                  </a:lnTo>
                  <a:lnTo>
                    <a:pt x="2269" y="1036"/>
                  </a:lnTo>
                  <a:lnTo>
                    <a:pt x="2239" y="1004"/>
                  </a:lnTo>
                  <a:lnTo>
                    <a:pt x="2207" y="972"/>
                  </a:lnTo>
                  <a:lnTo>
                    <a:pt x="2174" y="942"/>
                  </a:lnTo>
                  <a:lnTo>
                    <a:pt x="2125" y="901"/>
                  </a:lnTo>
                  <a:lnTo>
                    <a:pt x="2073" y="861"/>
                  </a:lnTo>
                  <a:lnTo>
                    <a:pt x="2024" y="823"/>
                  </a:lnTo>
                  <a:lnTo>
                    <a:pt x="1968" y="788"/>
                  </a:lnTo>
                  <a:lnTo>
                    <a:pt x="1914" y="752"/>
                  </a:lnTo>
                  <a:lnTo>
                    <a:pt x="1856" y="719"/>
                  </a:lnTo>
                  <a:lnTo>
                    <a:pt x="1799" y="687"/>
                  </a:lnTo>
                  <a:lnTo>
                    <a:pt x="1742" y="658"/>
                  </a:lnTo>
                  <a:lnTo>
                    <a:pt x="1681" y="627"/>
                  </a:lnTo>
                  <a:lnTo>
                    <a:pt x="1621" y="601"/>
                  </a:lnTo>
                  <a:lnTo>
                    <a:pt x="1558" y="573"/>
                  </a:lnTo>
                  <a:lnTo>
                    <a:pt x="1497" y="549"/>
                  </a:lnTo>
                  <a:lnTo>
                    <a:pt x="1434" y="526"/>
                  </a:lnTo>
                  <a:lnTo>
                    <a:pt x="1371" y="506"/>
                  </a:lnTo>
                  <a:lnTo>
                    <a:pt x="1305" y="487"/>
                  </a:lnTo>
                  <a:lnTo>
                    <a:pt x="1242" y="472"/>
                  </a:lnTo>
                  <a:lnTo>
                    <a:pt x="1175" y="457"/>
                  </a:lnTo>
                  <a:lnTo>
                    <a:pt x="1110" y="444"/>
                  </a:lnTo>
                  <a:lnTo>
                    <a:pt x="1045" y="433"/>
                  </a:lnTo>
                  <a:lnTo>
                    <a:pt x="980" y="425"/>
                  </a:lnTo>
                  <a:lnTo>
                    <a:pt x="913" y="418"/>
                  </a:lnTo>
                  <a:lnTo>
                    <a:pt x="846" y="413"/>
                  </a:lnTo>
                  <a:lnTo>
                    <a:pt x="779" y="413"/>
                  </a:lnTo>
                  <a:lnTo>
                    <a:pt x="715" y="413"/>
                  </a:lnTo>
                  <a:lnTo>
                    <a:pt x="648" y="418"/>
                  </a:lnTo>
                  <a:lnTo>
                    <a:pt x="583" y="425"/>
                  </a:lnTo>
                  <a:lnTo>
                    <a:pt x="516" y="433"/>
                  </a:lnTo>
                  <a:lnTo>
                    <a:pt x="452" y="441"/>
                  </a:lnTo>
                  <a:lnTo>
                    <a:pt x="388" y="457"/>
                  </a:lnTo>
                  <a:lnTo>
                    <a:pt x="325" y="474"/>
                  </a:lnTo>
                  <a:lnTo>
                    <a:pt x="263" y="494"/>
                  </a:lnTo>
                  <a:lnTo>
                    <a:pt x="198" y="515"/>
                  </a:lnTo>
                  <a:lnTo>
                    <a:pt x="181" y="522"/>
                  </a:lnTo>
                  <a:lnTo>
                    <a:pt x="163" y="528"/>
                  </a:lnTo>
                  <a:lnTo>
                    <a:pt x="147" y="532"/>
                  </a:lnTo>
                  <a:lnTo>
                    <a:pt x="131" y="534"/>
                  </a:lnTo>
                  <a:lnTo>
                    <a:pt x="119" y="534"/>
                  </a:lnTo>
                  <a:lnTo>
                    <a:pt x="103" y="534"/>
                  </a:lnTo>
                  <a:lnTo>
                    <a:pt x="93" y="532"/>
                  </a:lnTo>
                  <a:lnTo>
                    <a:pt x="82" y="528"/>
                  </a:lnTo>
                  <a:lnTo>
                    <a:pt x="71" y="524"/>
                  </a:lnTo>
                  <a:lnTo>
                    <a:pt x="60" y="517"/>
                  </a:lnTo>
                  <a:lnTo>
                    <a:pt x="54" y="510"/>
                  </a:lnTo>
                  <a:lnTo>
                    <a:pt x="46" y="504"/>
                  </a:lnTo>
                  <a:lnTo>
                    <a:pt x="38" y="496"/>
                  </a:lnTo>
                  <a:lnTo>
                    <a:pt x="30" y="485"/>
                  </a:lnTo>
                  <a:lnTo>
                    <a:pt x="26" y="474"/>
                  </a:lnTo>
                  <a:lnTo>
                    <a:pt x="22" y="463"/>
                  </a:lnTo>
                  <a:lnTo>
                    <a:pt x="17" y="451"/>
                  </a:lnTo>
                  <a:lnTo>
                    <a:pt x="13" y="437"/>
                  </a:lnTo>
                  <a:lnTo>
                    <a:pt x="11" y="425"/>
                  </a:lnTo>
                  <a:lnTo>
                    <a:pt x="6" y="411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0" y="319"/>
                  </a:lnTo>
                  <a:lnTo>
                    <a:pt x="0" y="287"/>
                  </a:lnTo>
                  <a:lnTo>
                    <a:pt x="0" y="252"/>
                  </a:lnTo>
                  <a:lnTo>
                    <a:pt x="2" y="220"/>
                  </a:lnTo>
                  <a:lnTo>
                    <a:pt x="9" y="228"/>
                  </a:lnTo>
                  <a:lnTo>
                    <a:pt x="15" y="235"/>
                  </a:lnTo>
                  <a:lnTo>
                    <a:pt x="22" y="239"/>
                  </a:lnTo>
                  <a:lnTo>
                    <a:pt x="26" y="244"/>
                  </a:lnTo>
                  <a:lnTo>
                    <a:pt x="32" y="248"/>
                  </a:lnTo>
                  <a:lnTo>
                    <a:pt x="38" y="250"/>
                  </a:lnTo>
                  <a:lnTo>
                    <a:pt x="46" y="252"/>
                  </a:lnTo>
                  <a:lnTo>
                    <a:pt x="52" y="255"/>
                  </a:lnTo>
                  <a:lnTo>
                    <a:pt x="58" y="255"/>
                  </a:lnTo>
                  <a:lnTo>
                    <a:pt x="62" y="252"/>
                  </a:lnTo>
                  <a:lnTo>
                    <a:pt x="68" y="252"/>
                  </a:lnTo>
                  <a:lnTo>
                    <a:pt x="75" y="250"/>
                  </a:lnTo>
                  <a:lnTo>
                    <a:pt x="88" y="246"/>
                  </a:lnTo>
                  <a:lnTo>
                    <a:pt x="99" y="239"/>
                  </a:lnTo>
                  <a:lnTo>
                    <a:pt x="125" y="224"/>
                  </a:lnTo>
                  <a:lnTo>
                    <a:pt x="149" y="207"/>
                  </a:lnTo>
                  <a:lnTo>
                    <a:pt x="161" y="198"/>
                  </a:lnTo>
                  <a:lnTo>
                    <a:pt x="174" y="194"/>
                  </a:lnTo>
                  <a:lnTo>
                    <a:pt x="188" y="190"/>
                  </a:lnTo>
                  <a:lnTo>
                    <a:pt x="198" y="186"/>
                  </a:lnTo>
                  <a:lnTo>
                    <a:pt x="198" y="119"/>
                  </a:lnTo>
                  <a:lnTo>
                    <a:pt x="216" y="123"/>
                  </a:lnTo>
                  <a:lnTo>
                    <a:pt x="228" y="127"/>
                  </a:lnTo>
                  <a:lnTo>
                    <a:pt x="239" y="129"/>
                  </a:lnTo>
                  <a:lnTo>
                    <a:pt x="252" y="131"/>
                  </a:lnTo>
                  <a:lnTo>
                    <a:pt x="263" y="133"/>
                  </a:lnTo>
                  <a:lnTo>
                    <a:pt x="271" y="133"/>
                  </a:lnTo>
                  <a:lnTo>
                    <a:pt x="279" y="131"/>
                  </a:lnTo>
                  <a:lnTo>
                    <a:pt x="289" y="129"/>
                  </a:lnTo>
                  <a:lnTo>
                    <a:pt x="297" y="127"/>
                  </a:lnTo>
                  <a:lnTo>
                    <a:pt x="301" y="123"/>
                  </a:lnTo>
                  <a:lnTo>
                    <a:pt x="310" y="119"/>
                  </a:lnTo>
                  <a:lnTo>
                    <a:pt x="316" y="115"/>
                  </a:lnTo>
                  <a:lnTo>
                    <a:pt x="327" y="103"/>
                  </a:lnTo>
                  <a:lnTo>
                    <a:pt x="338" y="91"/>
                  </a:lnTo>
                  <a:lnTo>
                    <a:pt x="348" y="78"/>
                  </a:lnTo>
                  <a:lnTo>
                    <a:pt x="360" y="65"/>
                  </a:lnTo>
                  <a:lnTo>
                    <a:pt x="370" y="52"/>
                  </a:lnTo>
                  <a:lnTo>
                    <a:pt x="383" y="42"/>
                  </a:lnTo>
                  <a:lnTo>
                    <a:pt x="392" y="37"/>
                  </a:lnTo>
                  <a:lnTo>
                    <a:pt x="398" y="30"/>
                  </a:lnTo>
                  <a:lnTo>
                    <a:pt x="407" y="28"/>
                  </a:lnTo>
                  <a:lnTo>
                    <a:pt x="415" y="24"/>
                  </a:lnTo>
                  <a:lnTo>
                    <a:pt x="427" y="24"/>
                  </a:lnTo>
                  <a:lnTo>
                    <a:pt x="437" y="22"/>
                  </a:lnTo>
                  <a:lnTo>
                    <a:pt x="447" y="22"/>
                  </a:lnTo>
                  <a:lnTo>
                    <a:pt x="461" y="22"/>
                  </a:lnTo>
                  <a:lnTo>
                    <a:pt x="521" y="11"/>
                  </a:lnTo>
                  <a:lnTo>
                    <a:pt x="581" y="5"/>
                  </a:lnTo>
                  <a:lnTo>
                    <a:pt x="642" y="0"/>
                  </a:lnTo>
                  <a:lnTo>
                    <a:pt x="700" y="0"/>
                  </a:lnTo>
                  <a:lnTo>
                    <a:pt x="755" y="3"/>
                  </a:lnTo>
                  <a:lnTo>
                    <a:pt x="812" y="7"/>
                  </a:lnTo>
                  <a:lnTo>
                    <a:pt x="863" y="13"/>
                  </a:lnTo>
                  <a:lnTo>
                    <a:pt x="919" y="24"/>
                  </a:lnTo>
                  <a:lnTo>
                    <a:pt x="971" y="34"/>
                  </a:lnTo>
                  <a:lnTo>
                    <a:pt x="1023" y="48"/>
                  </a:lnTo>
                  <a:lnTo>
                    <a:pt x="1074" y="60"/>
                  </a:lnTo>
                  <a:lnTo>
                    <a:pt x="1126" y="78"/>
                  </a:lnTo>
                  <a:lnTo>
                    <a:pt x="1175" y="95"/>
                  </a:lnTo>
                  <a:lnTo>
                    <a:pt x="1225" y="115"/>
                  </a:lnTo>
                  <a:lnTo>
                    <a:pt x="1274" y="131"/>
                  </a:lnTo>
                  <a:lnTo>
                    <a:pt x="1324" y="153"/>
                  </a:lnTo>
                  <a:lnTo>
                    <a:pt x="1420" y="192"/>
                  </a:lnTo>
                  <a:lnTo>
                    <a:pt x="1518" y="233"/>
                  </a:lnTo>
                  <a:lnTo>
                    <a:pt x="1568" y="252"/>
                  </a:lnTo>
                  <a:lnTo>
                    <a:pt x="1617" y="271"/>
                  </a:lnTo>
                  <a:lnTo>
                    <a:pt x="1667" y="291"/>
                  </a:lnTo>
                  <a:lnTo>
                    <a:pt x="1716" y="308"/>
                  </a:lnTo>
                  <a:lnTo>
                    <a:pt x="1768" y="323"/>
                  </a:lnTo>
                  <a:lnTo>
                    <a:pt x="1817" y="338"/>
                  </a:lnTo>
                  <a:lnTo>
                    <a:pt x="1868" y="352"/>
                  </a:lnTo>
                  <a:lnTo>
                    <a:pt x="1923" y="362"/>
                  </a:lnTo>
                  <a:lnTo>
                    <a:pt x="1974" y="370"/>
                  </a:lnTo>
                  <a:lnTo>
                    <a:pt x="2028" y="379"/>
                  </a:lnTo>
                  <a:lnTo>
                    <a:pt x="2084" y="384"/>
                  </a:lnTo>
                  <a:lnTo>
                    <a:pt x="2140" y="386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98"/>
            <p:cNvSpPr>
              <a:spLocks/>
            </p:cNvSpPr>
            <p:nvPr/>
          </p:nvSpPr>
          <p:spPr bwMode="auto">
            <a:xfrm>
              <a:off x="31168" y="13883"/>
              <a:ext cx="146" cy="200"/>
            </a:xfrm>
            <a:custGeom>
              <a:avLst/>
              <a:gdLst>
                <a:gd name="T0" fmla="*/ 0 w 1745"/>
                <a:gd name="T1" fmla="*/ 0 h 2398"/>
                <a:gd name="T2" fmla="*/ 0 w 1745"/>
                <a:gd name="T3" fmla="*/ 0 h 2398"/>
                <a:gd name="T4" fmla="*/ 0 w 1745"/>
                <a:gd name="T5" fmla="*/ 0 h 2398"/>
                <a:gd name="T6" fmla="*/ 0 w 1745"/>
                <a:gd name="T7" fmla="*/ 0 h 2398"/>
                <a:gd name="T8" fmla="*/ 0 w 1745"/>
                <a:gd name="T9" fmla="*/ 0 h 2398"/>
                <a:gd name="T10" fmla="*/ 0 w 1745"/>
                <a:gd name="T11" fmla="*/ 0 h 2398"/>
                <a:gd name="T12" fmla="*/ 0 w 1745"/>
                <a:gd name="T13" fmla="*/ 0 h 2398"/>
                <a:gd name="T14" fmla="*/ 0 w 1745"/>
                <a:gd name="T15" fmla="*/ 0 h 2398"/>
                <a:gd name="T16" fmla="*/ 0 w 1745"/>
                <a:gd name="T17" fmla="*/ 0 h 2398"/>
                <a:gd name="T18" fmla="*/ 0 w 1745"/>
                <a:gd name="T19" fmla="*/ 0 h 2398"/>
                <a:gd name="T20" fmla="*/ 0 w 1745"/>
                <a:gd name="T21" fmla="*/ 0 h 2398"/>
                <a:gd name="T22" fmla="*/ 0 w 1745"/>
                <a:gd name="T23" fmla="*/ 0 h 2398"/>
                <a:gd name="T24" fmla="*/ 0 w 1745"/>
                <a:gd name="T25" fmla="*/ 0 h 2398"/>
                <a:gd name="T26" fmla="*/ 0 w 1745"/>
                <a:gd name="T27" fmla="*/ 0 h 2398"/>
                <a:gd name="T28" fmla="*/ 0 w 1745"/>
                <a:gd name="T29" fmla="*/ 0 h 2398"/>
                <a:gd name="T30" fmla="*/ 0 w 1745"/>
                <a:gd name="T31" fmla="*/ 0 h 2398"/>
                <a:gd name="T32" fmla="*/ 0 w 1745"/>
                <a:gd name="T33" fmla="*/ 0 h 2398"/>
                <a:gd name="T34" fmla="*/ 0 w 1745"/>
                <a:gd name="T35" fmla="*/ 0 h 2398"/>
                <a:gd name="T36" fmla="*/ 0 w 1745"/>
                <a:gd name="T37" fmla="*/ 0 h 2398"/>
                <a:gd name="T38" fmla="*/ 0 w 1745"/>
                <a:gd name="T39" fmla="*/ 0 h 2398"/>
                <a:gd name="T40" fmla="*/ 0 w 1745"/>
                <a:gd name="T41" fmla="*/ 0 h 2398"/>
                <a:gd name="T42" fmla="*/ 0 w 1745"/>
                <a:gd name="T43" fmla="*/ 0 h 2398"/>
                <a:gd name="T44" fmla="*/ 0 w 1745"/>
                <a:gd name="T45" fmla="*/ 0 h 2398"/>
                <a:gd name="T46" fmla="*/ 0 w 1745"/>
                <a:gd name="T47" fmla="*/ 0 h 2398"/>
                <a:gd name="T48" fmla="*/ 0 w 1745"/>
                <a:gd name="T49" fmla="*/ 0 h 2398"/>
                <a:gd name="T50" fmla="*/ 0 w 1745"/>
                <a:gd name="T51" fmla="*/ 0 h 2398"/>
                <a:gd name="T52" fmla="*/ 0 w 1745"/>
                <a:gd name="T53" fmla="*/ 0 h 2398"/>
                <a:gd name="T54" fmla="*/ 0 w 1745"/>
                <a:gd name="T55" fmla="*/ 0 h 2398"/>
                <a:gd name="T56" fmla="*/ 0 w 1745"/>
                <a:gd name="T57" fmla="*/ 0 h 2398"/>
                <a:gd name="T58" fmla="*/ 0 w 1745"/>
                <a:gd name="T59" fmla="*/ 0 h 2398"/>
                <a:gd name="T60" fmla="*/ 0 w 1745"/>
                <a:gd name="T61" fmla="*/ 0 h 2398"/>
                <a:gd name="T62" fmla="*/ 0 w 1745"/>
                <a:gd name="T63" fmla="*/ 0 h 2398"/>
                <a:gd name="T64" fmla="*/ 0 w 1745"/>
                <a:gd name="T65" fmla="*/ 0 h 2398"/>
                <a:gd name="T66" fmla="*/ 0 w 1745"/>
                <a:gd name="T67" fmla="*/ 0 h 2398"/>
                <a:gd name="T68" fmla="*/ 0 w 1745"/>
                <a:gd name="T69" fmla="*/ 0 h 2398"/>
                <a:gd name="T70" fmla="*/ 0 w 1745"/>
                <a:gd name="T71" fmla="*/ 0 h 2398"/>
                <a:gd name="T72" fmla="*/ 0 w 1745"/>
                <a:gd name="T73" fmla="*/ 0 h 2398"/>
                <a:gd name="T74" fmla="*/ 0 w 1745"/>
                <a:gd name="T75" fmla="*/ 0 h 2398"/>
                <a:gd name="T76" fmla="*/ 0 w 1745"/>
                <a:gd name="T77" fmla="*/ 0 h 2398"/>
                <a:gd name="T78" fmla="*/ 0 w 1745"/>
                <a:gd name="T79" fmla="*/ 0 h 2398"/>
                <a:gd name="T80" fmla="*/ 0 w 1745"/>
                <a:gd name="T81" fmla="*/ 0 h 2398"/>
                <a:gd name="T82" fmla="*/ 0 w 1745"/>
                <a:gd name="T83" fmla="*/ 0 h 2398"/>
                <a:gd name="T84" fmla="*/ 0 w 1745"/>
                <a:gd name="T85" fmla="*/ 0 h 2398"/>
                <a:gd name="T86" fmla="*/ 0 w 1745"/>
                <a:gd name="T87" fmla="*/ 0 h 2398"/>
                <a:gd name="T88" fmla="*/ 0 w 1745"/>
                <a:gd name="T89" fmla="*/ 0 h 2398"/>
                <a:gd name="T90" fmla="*/ 0 w 1745"/>
                <a:gd name="T91" fmla="*/ 0 h 2398"/>
                <a:gd name="T92" fmla="*/ 0 w 1745"/>
                <a:gd name="T93" fmla="*/ 0 h 2398"/>
                <a:gd name="T94" fmla="*/ 0 w 1745"/>
                <a:gd name="T95" fmla="*/ 0 h 2398"/>
                <a:gd name="T96" fmla="*/ 0 w 1745"/>
                <a:gd name="T97" fmla="*/ 0 h 2398"/>
                <a:gd name="T98" fmla="*/ 0 w 1745"/>
                <a:gd name="T99" fmla="*/ 0 h 2398"/>
                <a:gd name="T100" fmla="*/ 0 w 1745"/>
                <a:gd name="T101" fmla="*/ 0 h 2398"/>
                <a:gd name="T102" fmla="*/ 0 w 1745"/>
                <a:gd name="T103" fmla="*/ 0 h 2398"/>
                <a:gd name="T104" fmla="*/ 0 w 1745"/>
                <a:gd name="T105" fmla="*/ 0 h 2398"/>
                <a:gd name="T106" fmla="*/ 0 w 1745"/>
                <a:gd name="T107" fmla="*/ 0 h 2398"/>
                <a:gd name="T108" fmla="*/ 0 w 1745"/>
                <a:gd name="T109" fmla="*/ 0 h 2398"/>
                <a:gd name="T110" fmla="*/ 0 w 1745"/>
                <a:gd name="T111" fmla="*/ 0 h 2398"/>
                <a:gd name="T112" fmla="*/ 0 w 1745"/>
                <a:gd name="T113" fmla="*/ 0 h 2398"/>
                <a:gd name="T114" fmla="*/ 0 w 1745"/>
                <a:gd name="T115" fmla="*/ 0 h 2398"/>
                <a:gd name="T116" fmla="*/ 0 w 1745"/>
                <a:gd name="T117" fmla="*/ 0 h 2398"/>
                <a:gd name="T118" fmla="*/ 0 w 1745"/>
                <a:gd name="T119" fmla="*/ 0 h 2398"/>
                <a:gd name="T120" fmla="*/ 0 w 1745"/>
                <a:gd name="T121" fmla="*/ 0 h 2398"/>
                <a:gd name="T122" fmla="*/ 0 w 1745"/>
                <a:gd name="T123" fmla="*/ 0 h 2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5"/>
                <a:gd name="T187" fmla="*/ 0 h 2398"/>
                <a:gd name="T188" fmla="*/ 1745 w 1745"/>
                <a:gd name="T189" fmla="*/ 2398 h 2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5" h="2398">
                  <a:moveTo>
                    <a:pt x="725" y="824"/>
                  </a:moveTo>
                  <a:lnTo>
                    <a:pt x="731" y="815"/>
                  </a:lnTo>
                  <a:lnTo>
                    <a:pt x="740" y="809"/>
                  </a:lnTo>
                  <a:lnTo>
                    <a:pt x="750" y="805"/>
                  </a:lnTo>
                  <a:lnTo>
                    <a:pt x="760" y="798"/>
                  </a:lnTo>
                  <a:lnTo>
                    <a:pt x="780" y="788"/>
                  </a:lnTo>
                  <a:lnTo>
                    <a:pt x="800" y="776"/>
                  </a:lnTo>
                  <a:lnTo>
                    <a:pt x="809" y="770"/>
                  </a:lnTo>
                  <a:lnTo>
                    <a:pt x="817" y="764"/>
                  </a:lnTo>
                  <a:lnTo>
                    <a:pt x="819" y="760"/>
                  </a:lnTo>
                  <a:lnTo>
                    <a:pt x="824" y="756"/>
                  </a:lnTo>
                  <a:lnTo>
                    <a:pt x="826" y="749"/>
                  </a:lnTo>
                  <a:lnTo>
                    <a:pt x="829" y="744"/>
                  </a:lnTo>
                  <a:lnTo>
                    <a:pt x="829" y="738"/>
                  </a:lnTo>
                  <a:lnTo>
                    <a:pt x="831" y="734"/>
                  </a:lnTo>
                  <a:lnTo>
                    <a:pt x="831" y="729"/>
                  </a:lnTo>
                  <a:lnTo>
                    <a:pt x="831" y="723"/>
                  </a:lnTo>
                  <a:lnTo>
                    <a:pt x="829" y="715"/>
                  </a:lnTo>
                  <a:lnTo>
                    <a:pt x="826" y="708"/>
                  </a:lnTo>
                  <a:lnTo>
                    <a:pt x="824" y="699"/>
                  </a:lnTo>
                  <a:lnTo>
                    <a:pt x="819" y="693"/>
                  </a:lnTo>
                  <a:lnTo>
                    <a:pt x="861" y="685"/>
                  </a:lnTo>
                  <a:lnTo>
                    <a:pt x="900" y="678"/>
                  </a:lnTo>
                  <a:lnTo>
                    <a:pt x="936" y="675"/>
                  </a:lnTo>
                  <a:lnTo>
                    <a:pt x="973" y="678"/>
                  </a:lnTo>
                  <a:lnTo>
                    <a:pt x="1007" y="682"/>
                  </a:lnTo>
                  <a:lnTo>
                    <a:pt x="1041" y="689"/>
                  </a:lnTo>
                  <a:lnTo>
                    <a:pt x="1074" y="699"/>
                  </a:lnTo>
                  <a:lnTo>
                    <a:pt x="1104" y="712"/>
                  </a:lnTo>
                  <a:lnTo>
                    <a:pt x="1134" y="727"/>
                  </a:lnTo>
                  <a:lnTo>
                    <a:pt x="1164" y="744"/>
                  </a:lnTo>
                  <a:lnTo>
                    <a:pt x="1192" y="764"/>
                  </a:lnTo>
                  <a:lnTo>
                    <a:pt x="1220" y="786"/>
                  </a:lnTo>
                  <a:lnTo>
                    <a:pt x="1250" y="807"/>
                  </a:lnTo>
                  <a:lnTo>
                    <a:pt x="1276" y="833"/>
                  </a:lnTo>
                  <a:lnTo>
                    <a:pt x="1301" y="859"/>
                  </a:lnTo>
                  <a:lnTo>
                    <a:pt x="1330" y="884"/>
                  </a:lnTo>
                  <a:lnTo>
                    <a:pt x="1356" y="910"/>
                  </a:lnTo>
                  <a:lnTo>
                    <a:pt x="1382" y="940"/>
                  </a:lnTo>
                  <a:lnTo>
                    <a:pt x="1407" y="969"/>
                  </a:lnTo>
                  <a:lnTo>
                    <a:pt x="1431" y="999"/>
                  </a:lnTo>
                  <a:lnTo>
                    <a:pt x="1481" y="1056"/>
                  </a:lnTo>
                  <a:lnTo>
                    <a:pt x="1532" y="1117"/>
                  </a:lnTo>
                  <a:lnTo>
                    <a:pt x="1558" y="1145"/>
                  </a:lnTo>
                  <a:lnTo>
                    <a:pt x="1581" y="1173"/>
                  </a:lnTo>
                  <a:lnTo>
                    <a:pt x="1607" y="1201"/>
                  </a:lnTo>
                  <a:lnTo>
                    <a:pt x="1633" y="1226"/>
                  </a:lnTo>
                  <a:lnTo>
                    <a:pt x="1662" y="1250"/>
                  </a:lnTo>
                  <a:lnTo>
                    <a:pt x="1690" y="1274"/>
                  </a:lnTo>
                  <a:lnTo>
                    <a:pt x="1717" y="1295"/>
                  </a:lnTo>
                  <a:lnTo>
                    <a:pt x="1745" y="1317"/>
                  </a:lnTo>
                  <a:lnTo>
                    <a:pt x="1741" y="1354"/>
                  </a:lnTo>
                  <a:lnTo>
                    <a:pt x="1737" y="1390"/>
                  </a:lnTo>
                  <a:lnTo>
                    <a:pt x="1731" y="1429"/>
                  </a:lnTo>
                  <a:lnTo>
                    <a:pt x="1724" y="1465"/>
                  </a:lnTo>
                  <a:lnTo>
                    <a:pt x="1717" y="1500"/>
                  </a:lnTo>
                  <a:lnTo>
                    <a:pt x="1709" y="1536"/>
                  </a:lnTo>
                  <a:lnTo>
                    <a:pt x="1700" y="1571"/>
                  </a:lnTo>
                  <a:lnTo>
                    <a:pt x="1690" y="1607"/>
                  </a:lnTo>
                  <a:lnTo>
                    <a:pt x="1678" y="1642"/>
                  </a:lnTo>
                  <a:lnTo>
                    <a:pt x="1668" y="1676"/>
                  </a:lnTo>
                  <a:lnTo>
                    <a:pt x="1657" y="1711"/>
                  </a:lnTo>
                  <a:lnTo>
                    <a:pt x="1644" y="1743"/>
                  </a:lnTo>
                  <a:lnTo>
                    <a:pt x="1621" y="1812"/>
                  </a:lnTo>
                  <a:lnTo>
                    <a:pt x="1593" y="1879"/>
                  </a:lnTo>
                  <a:lnTo>
                    <a:pt x="1565" y="1944"/>
                  </a:lnTo>
                  <a:lnTo>
                    <a:pt x="1534" y="2010"/>
                  </a:lnTo>
                  <a:lnTo>
                    <a:pt x="1504" y="2075"/>
                  </a:lnTo>
                  <a:lnTo>
                    <a:pt x="1474" y="2140"/>
                  </a:lnTo>
                  <a:lnTo>
                    <a:pt x="1412" y="2269"/>
                  </a:lnTo>
                  <a:lnTo>
                    <a:pt x="1349" y="2398"/>
                  </a:lnTo>
                  <a:lnTo>
                    <a:pt x="1336" y="2369"/>
                  </a:lnTo>
                  <a:lnTo>
                    <a:pt x="1321" y="2338"/>
                  </a:lnTo>
                  <a:lnTo>
                    <a:pt x="1307" y="2312"/>
                  </a:lnTo>
                  <a:lnTo>
                    <a:pt x="1291" y="2286"/>
                  </a:lnTo>
                  <a:lnTo>
                    <a:pt x="1274" y="2260"/>
                  </a:lnTo>
                  <a:lnTo>
                    <a:pt x="1254" y="2237"/>
                  </a:lnTo>
                  <a:lnTo>
                    <a:pt x="1235" y="2215"/>
                  </a:lnTo>
                  <a:lnTo>
                    <a:pt x="1216" y="2193"/>
                  </a:lnTo>
                  <a:lnTo>
                    <a:pt x="1192" y="2174"/>
                  </a:lnTo>
                  <a:lnTo>
                    <a:pt x="1171" y="2155"/>
                  </a:lnTo>
                  <a:lnTo>
                    <a:pt x="1149" y="2138"/>
                  </a:lnTo>
                  <a:lnTo>
                    <a:pt x="1123" y="2120"/>
                  </a:lnTo>
                  <a:lnTo>
                    <a:pt x="1100" y="2105"/>
                  </a:lnTo>
                  <a:lnTo>
                    <a:pt x="1076" y="2088"/>
                  </a:lnTo>
                  <a:lnTo>
                    <a:pt x="1048" y="2075"/>
                  </a:lnTo>
                  <a:lnTo>
                    <a:pt x="1022" y="2063"/>
                  </a:lnTo>
                  <a:lnTo>
                    <a:pt x="968" y="2037"/>
                  </a:lnTo>
                  <a:lnTo>
                    <a:pt x="914" y="2013"/>
                  </a:lnTo>
                  <a:lnTo>
                    <a:pt x="861" y="1992"/>
                  </a:lnTo>
                  <a:lnTo>
                    <a:pt x="804" y="1970"/>
                  </a:lnTo>
                  <a:lnTo>
                    <a:pt x="750" y="1948"/>
                  </a:lnTo>
                  <a:lnTo>
                    <a:pt x="697" y="1927"/>
                  </a:lnTo>
                  <a:lnTo>
                    <a:pt x="671" y="1915"/>
                  </a:lnTo>
                  <a:lnTo>
                    <a:pt x="643" y="1905"/>
                  </a:lnTo>
                  <a:lnTo>
                    <a:pt x="620" y="1892"/>
                  </a:lnTo>
                  <a:lnTo>
                    <a:pt x="594" y="1879"/>
                  </a:lnTo>
                  <a:lnTo>
                    <a:pt x="557" y="1877"/>
                  </a:lnTo>
                  <a:lnTo>
                    <a:pt x="521" y="1875"/>
                  </a:lnTo>
                  <a:lnTo>
                    <a:pt x="484" y="1875"/>
                  </a:lnTo>
                  <a:lnTo>
                    <a:pt x="447" y="1875"/>
                  </a:lnTo>
                  <a:lnTo>
                    <a:pt x="411" y="1875"/>
                  </a:lnTo>
                  <a:lnTo>
                    <a:pt x="373" y="1877"/>
                  </a:lnTo>
                  <a:lnTo>
                    <a:pt x="339" y="1881"/>
                  </a:lnTo>
                  <a:lnTo>
                    <a:pt x="302" y="1883"/>
                  </a:lnTo>
                  <a:lnTo>
                    <a:pt x="266" y="1888"/>
                  </a:lnTo>
                  <a:lnTo>
                    <a:pt x="231" y="1895"/>
                  </a:lnTo>
                  <a:lnTo>
                    <a:pt x="197" y="1899"/>
                  </a:lnTo>
                  <a:lnTo>
                    <a:pt x="165" y="1907"/>
                  </a:lnTo>
                  <a:lnTo>
                    <a:pt x="130" y="1913"/>
                  </a:lnTo>
                  <a:lnTo>
                    <a:pt x="99" y="1923"/>
                  </a:lnTo>
                  <a:lnTo>
                    <a:pt x="64" y="1931"/>
                  </a:lnTo>
                  <a:lnTo>
                    <a:pt x="32" y="1942"/>
                  </a:lnTo>
                  <a:lnTo>
                    <a:pt x="27" y="1918"/>
                  </a:lnTo>
                  <a:lnTo>
                    <a:pt x="20" y="1895"/>
                  </a:lnTo>
                  <a:lnTo>
                    <a:pt x="16" y="1871"/>
                  </a:lnTo>
                  <a:lnTo>
                    <a:pt x="12" y="1847"/>
                  </a:lnTo>
                  <a:lnTo>
                    <a:pt x="10" y="1824"/>
                  </a:lnTo>
                  <a:lnTo>
                    <a:pt x="8" y="1800"/>
                  </a:lnTo>
                  <a:lnTo>
                    <a:pt x="6" y="1773"/>
                  </a:lnTo>
                  <a:lnTo>
                    <a:pt x="4" y="1748"/>
                  </a:lnTo>
                  <a:lnTo>
                    <a:pt x="2" y="1700"/>
                  </a:lnTo>
                  <a:lnTo>
                    <a:pt x="0" y="1651"/>
                  </a:lnTo>
                  <a:lnTo>
                    <a:pt x="2" y="1601"/>
                  </a:lnTo>
                  <a:lnTo>
                    <a:pt x="6" y="1554"/>
                  </a:lnTo>
                  <a:lnTo>
                    <a:pt x="10" y="1504"/>
                  </a:lnTo>
                  <a:lnTo>
                    <a:pt x="16" y="1457"/>
                  </a:lnTo>
                  <a:lnTo>
                    <a:pt x="27" y="1408"/>
                  </a:lnTo>
                  <a:lnTo>
                    <a:pt x="38" y="1362"/>
                  </a:lnTo>
                  <a:lnTo>
                    <a:pt x="44" y="1339"/>
                  </a:lnTo>
                  <a:lnTo>
                    <a:pt x="51" y="1317"/>
                  </a:lnTo>
                  <a:lnTo>
                    <a:pt x="57" y="1293"/>
                  </a:lnTo>
                  <a:lnTo>
                    <a:pt x="66" y="1272"/>
                  </a:lnTo>
                  <a:lnTo>
                    <a:pt x="75" y="1250"/>
                  </a:lnTo>
                  <a:lnTo>
                    <a:pt x="81" y="1228"/>
                  </a:lnTo>
                  <a:lnTo>
                    <a:pt x="91" y="1208"/>
                  </a:lnTo>
                  <a:lnTo>
                    <a:pt x="101" y="1186"/>
                  </a:lnTo>
                  <a:lnTo>
                    <a:pt x="162" y="1220"/>
                  </a:lnTo>
                  <a:lnTo>
                    <a:pt x="180" y="1186"/>
                  </a:lnTo>
                  <a:lnTo>
                    <a:pt x="195" y="1151"/>
                  </a:lnTo>
                  <a:lnTo>
                    <a:pt x="210" y="1115"/>
                  </a:lnTo>
                  <a:lnTo>
                    <a:pt x="225" y="1078"/>
                  </a:lnTo>
                  <a:lnTo>
                    <a:pt x="239" y="1042"/>
                  </a:lnTo>
                  <a:lnTo>
                    <a:pt x="251" y="1005"/>
                  </a:lnTo>
                  <a:lnTo>
                    <a:pt x="262" y="966"/>
                  </a:lnTo>
                  <a:lnTo>
                    <a:pt x="273" y="928"/>
                  </a:lnTo>
                  <a:lnTo>
                    <a:pt x="281" y="889"/>
                  </a:lnTo>
                  <a:lnTo>
                    <a:pt x="290" y="850"/>
                  </a:lnTo>
                  <a:lnTo>
                    <a:pt x="298" y="811"/>
                  </a:lnTo>
                  <a:lnTo>
                    <a:pt x="310" y="770"/>
                  </a:lnTo>
                  <a:lnTo>
                    <a:pt x="322" y="691"/>
                  </a:lnTo>
                  <a:lnTo>
                    <a:pt x="335" y="611"/>
                  </a:lnTo>
                  <a:lnTo>
                    <a:pt x="357" y="452"/>
                  </a:lnTo>
                  <a:lnTo>
                    <a:pt x="379" y="292"/>
                  </a:lnTo>
                  <a:lnTo>
                    <a:pt x="389" y="217"/>
                  </a:lnTo>
                  <a:lnTo>
                    <a:pt x="399" y="144"/>
                  </a:lnTo>
                  <a:lnTo>
                    <a:pt x="406" y="107"/>
                  </a:lnTo>
                  <a:lnTo>
                    <a:pt x="415" y="71"/>
                  </a:lnTo>
                  <a:lnTo>
                    <a:pt x="421" y="34"/>
                  </a:lnTo>
                  <a:lnTo>
                    <a:pt x="430" y="0"/>
                  </a:lnTo>
                  <a:lnTo>
                    <a:pt x="460" y="12"/>
                  </a:lnTo>
                  <a:lnTo>
                    <a:pt x="488" y="26"/>
                  </a:lnTo>
                  <a:lnTo>
                    <a:pt x="511" y="42"/>
                  </a:lnTo>
                  <a:lnTo>
                    <a:pt x="533" y="58"/>
                  </a:lnTo>
                  <a:lnTo>
                    <a:pt x="555" y="79"/>
                  </a:lnTo>
                  <a:lnTo>
                    <a:pt x="570" y="99"/>
                  </a:lnTo>
                  <a:lnTo>
                    <a:pt x="587" y="120"/>
                  </a:lnTo>
                  <a:lnTo>
                    <a:pt x="598" y="144"/>
                  </a:lnTo>
                  <a:lnTo>
                    <a:pt x="608" y="168"/>
                  </a:lnTo>
                  <a:lnTo>
                    <a:pt x="620" y="191"/>
                  </a:lnTo>
                  <a:lnTo>
                    <a:pt x="628" y="217"/>
                  </a:lnTo>
                  <a:lnTo>
                    <a:pt x="632" y="245"/>
                  </a:lnTo>
                  <a:lnTo>
                    <a:pt x="639" y="273"/>
                  </a:lnTo>
                  <a:lnTo>
                    <a:pt x="643" y="301"/>
                  </a:lnTo>
                  <a:lnTo>
                    <a:pt x="645" y="331"/>
                  </a:lnTo>
                  <a:lnTo>
                    <a:pt x="649" y="359"/>
                  </a:lnTo>
                  <a:lnTo>
                    <a:pt x="656" y="482"/>
                  </a:lnTo>
                  <a:lnTo>
                    <a:pt x="665" y="604"/>
                  </a:lnTo>
                  <a:lnTo>
                    <a:pt x="667" y="632"/>
                  </a:lnTo>
                  <a:lnTo>
                    <a:pt x="671" y="663"/>
                  </a:lnTo>
                  <a:lnTo>
                    <a:pt x="675" y="691"/>
                  </a:lnTo>
                  <a:lnTo>
                    <a:pt x="683" y="719"/>
                  </a:lnTo>
                  <a:lnTo>
                    <a:pt x="691" y="746"/>
                  </a:lnTo>
                  <a:lnTo>
                    <a:pt x="701" y="772"/>
                  </a:lnTo>
                  <a:lnTo>
                    <a:pt x="712" y="800"/>
                  </a:lnTo>
                  <a:lnTo>
                    <a:pt x="725" y="824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99"/>
            <p:cNvSpPr>
              <a:spLocks/>
            </p:cNvSpPr>
            <p:nvPr/>
          </p:nvSpPr>
          <p:spPr bwMode="auto">
            <a:xfrm>
              <a:off x="30930" y="13899"/>
              <a:ext cx="58" cy="64"/>
            </a:xfrm>
            <a:custGeom>
              <a:avLst/>
              <a:gdLst>
                <a:gd name="T0" fmla="*/ 0 w 691"/>
                <a:gd name="T1" fmla="*/ 0 h 766"/>
                <a:gd name="T2" fmla="*/ 0 w 691"/>
                <a:gd name="T3" fmla="*/ 0 h 766"/>
                <a:gd name="T4" fmla="*/ 0 w 691"/>
                <a:gd name="T5" fmla="*/ 0 h 766"/>
                <a:gd name="T6" fmla="*/ 0 w 691"/>
                <a:gd name="T7" fmla="*/ 0 h 766"/>
                <a:gd name="T8" fmla="*/ 0 w 691"/>
                <a:gd name="T9" fmla="*/ 0 h 766"/>
                <a:gd name="T10" fmla="*/ 0 w 691"/>
                <a:gd name="T11" fmla="*/ 0 h 766"/>
                <a:gd name="T12" fmla="*/ 0 w 691"/>
                <a:gd name="T13" fmla="*/ 0 h 766"/>
                <a:gd name="T14" fmla="*/ 0 w 691"/>
                <a:gd name="T15" fmla="*/ 0 h 766"/>
                <a:gd name="T16" fmla="*/ 0 w 691"/>
                <a:gd name="T17" fmla="*/ 0 h 766"/>
                <a:gd name="T18" fmla="*/ 0 w 691"/>
                <a:gd name="T19" fmla="*/ 0 h 766"/>
                <a:gd name="T20" fmla="*/ 0 w 691"/>
                <a:gd name="T21" fmla="*/ 0 h 766"/>
                <a:gd name="T22" fmla="*/ 0 w 691"/>
                <a:gd name="T23" fmla="*/ 0 h 766"/>
                <a:gd name="T24" fmla="*/ 0 w 691"/>
                <a:gd name="T25" fmla="*/ 0 h 766"/>
                <a:gd name="T26" fmla="*/ 0 w 691"/>
                <a:gd name="T27" fmla="*/ 0 h 766"/>
                <a:gd name="T28" fmla="*/ 0 w 691"/>
                <a:gd name="T29" fmla="*/ 0 h 766"/>
                <a:gd name="T30" fmla="*/ 0 w 691"/>
                <a:gd name="T31" fmla="*/ 0 h 766"/>
                <a:gd name="T32" fmla="*/ 0 w 691"/>
                <a:gd name="T33" fmla="*/ 0 h 766"/>
                <a:gd name="T34" fmla="*/ 0 w 691"/>
                <a:gd name="T35" fmla="*/ 0 h 766"/>
                <a:gd name="T36" fmla="*/ 0 w 691"/>
                <a:gd name="T37" fmla="*/ 0 h 766"/>
                <a:gd name="T38" fmla="*/ 0 w 691"/>
                <a:gd name="T39" fmla="*/ 0 h 766"/>
                <a:gd name="T40" fmla="*/ 0 w 691"/>
                <a:gd name="T41" fmla="*/ 0 h 766"/>
                <a:gd name="T42" fmla="*/ 0 w 691"/>
                <a:gd name="T43" fmla="*/ 0 h 766"/>
                <a:gd name="T44" fmla="*/ 0 w 691"/>
                <a:gd name="T45" fmla="*/ 0 h 766"/>
                <a:gd name="T46" fmla="*/ 0 w 691"/>
                <a:gd name="T47" fmla="*/ 0 h 766"/>
                <a:gd name="T48" fmla="*/ 0 w 691"/>
                <a:gd name="T49" fmla="*/ 0 h 766"/>
                <a:gd name="T50" fmla="*/ 0 w 691"/>
                <a:gd name="T51" fmla="*/ 0 h 766"/>
                <a:gd name="T52" fmla="*/ 0 w 691"/>
                <a:gd name="T53" fmla="*/ 0 h 766"/>
                <a:gd name="T54" fmla="*/ 0 w 691"/>
                <a:gd name="T55" fmla="*/ 0 h 766"/>
                <a:gd name="T56" fmla="*/ 0 w 691"/>
                <a:gd name="T57" fmla="*/ 0 h 766"/>
                <a:gd name="T58" fmla="*/ 0 w 691"/>
                <a:gd name="T59" fmla="*/ 0 h 766"/>
                <a:gd name="T60" fmla="*/ 0 w 691"/>
                <a:gd name="T61" fmla="*/ 0 h 766"/>
                <a:gd name="T62" fmla="*/ 0 w 691"/>
                <a:gd name="T63" fmla="*/ 0 h 766"/>
                <a:gd name="T64" fmla="*/ 0 w 691"/>
                <a:gd name="T65" fmla="*/ 0 h 766"/>
                <a:gd name="T66" fmla="*/ 0 w 691"/>
                <a:gd name="T67" fmla="*/ 0 h 7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1"/>
                <a:gd name="T103" fmla="*/ 0 h 766"/>
                <a:gd name="T104" fmla="*/ 691 w 691"/>
                <a:gd name="T105" fmla="*/ 766 h 7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1" h="766">
                  <a:moveTo>
                    <a:pt x="260" y="13"/>
                  </a:moveTo>
                  <a:lnTo>
                    <a:pt x="280" y="32"/>
                  </a:lnTo>
                  <a:lnTo>
                    <a:pt x="300" y="54"/>
                  </a:lnTo>
                  <a:lnTo>
                    <a:pt x="319" y="75"/>
                  </a:lnTo>
                  <a:lnTo>
                    <a:pt x="336" y="99"/>
                  </a:lnTo>
                  <a:lnTo>
                    <a:pt x="353" y="121"/>
                  </a:lnTo>
                  <a:lnTo>
                    <a:pt x="371" y="142"/>
                  </a:lnTo>
                  <a:lnTo>
                    <a:pt x="385" y="166"/>
                  </a:lnTo>
                  <a:lnTo>
                    <a:pt x="400" y="187"/>
                  </a:lnTo>
                  <a:lnTo>
                    <a:pt x="416" y="210"/>
                  </a:lnTo>
                  <a:lnTo>
                    <a:pt x="428" y="237"/>
                  </a:lnTo>
                  <a:lnTo>
                    <a:pt x="442" y="258"/>
                  </a:lnTo>
                  <a:lnTo>
                    <a:pt x="454" y="281"/>
                  </a:lnTo>
                  <a:lnTo>
                    <a:pt x="478" y="332"/>
                  </a:lnTo>
                  <a:lnTo>
                    <a:pt x="501" y="379"/>
                  </a:lnTo>
                  <a:lnTo>
                    <a:pt x="545" y="478"/>
                  </a:lnTo>
                  <a:lnTo>
                    <a:pt x="590" y="577"/>
                  </a:lnTo>
                  <a:lnTo>
                    <a:pt x="614" y="624"/>
                  </a:lnTo>
                  <a:lnTo>
                    <a:pt x="637" y="672"/>
                  </a:lnTo>
                  <a:lnTo>
                    <a:pt x="651" y="695"/>
                  </a:lnTo>
                  <a:lnTo>
                    <a:pt x="663" y="721"/>
                  </a:lnTo>
                  <a:lnTo>
                    <a:pt x="676" y="743"/>
                  </a:lnTo>
                  <a:lnTo>
                    <a:pt x="691" y="766"/>
                  </a:lnTo>
                  <a:lnTo>
                    <a:pt x="659" y="755"/>
                  </a:lnTo>
                  <a:lnTo>
                    <a:pt x="627" y="745"/>
                  </a:lnTo>
                  <a:lnTo>
                    <a:pt x="594" y="731"/>
                  </a:lnTo>
                  <a:lnTo>
                    <a:pt x="564" y="719"/>
                  </a:lnTo>
                  <a:lnTo>
                    <a:pt x="534" y="704"/>
                  </a:lnTo>
                  <a:lnTo>
                    <a:pt x="506" y="689"/>
                  </a:lnTo>
                  <a:lnTo>
                    <a:pt x="478" y="672"/>
                  </a:lnTo>
                  <a:lnTo>
                    <a:pt x="452" y="654"/>
                  </a:lnTo>
                  <a:lnTo>
                    <a:pt x="424" y="637"/>
                  </a:lnTo>
                  <a:lnTo>
                    <a:pt x="398" y="618"/>
                  </a:lnTo>
                  <a:lnTo>
                    <a:pt x="375" y="599"/>
                  </a:lnTo>
                  <a:lnTo>
                    <a:pt x="351" y="577"/>
                  </a:lnTo>
                  <a:lnTo>
                    <a:pt x="327" y="553"/>
                  </a:lnTo>
                  <a:lnTo>
                    <a:pt x="306" y="532"/>
                  </a:lnTo>
                  <a:lnTo>
                    <a:pt x="284" y="510"/>
                  </a:lnTo>
                  <a:lnTo>
                    <a:pt x="262" y="486"/>
                  </a:lnTo>
                  <a:lnTo>
                    <a:pt x="243" y="463"/>
                  </a:lnTo>
                  <a:lnTo>
                    <a:pt x="224" y="437"/>
                  </a:lnTo>
                  <a:lnTo>
                    <a:pt x="205" y="411"/>
                  </a:lnTo>
                  <a:lnTo>
                    <a:pt x="185" y="385"/>
                  </a:lnTo>
                  <a:lnTo>
                    <a:pt x="168" y="360"/>
                  </a:lnTo>
                  <a:lnTo>
                    <a:pt x="150" y="334"/>
                  </a:lnTo>
                  <a:lnTo>
                    <a:pt x="134" y="305"/>
                  </a:lnTo>
                  <a:lnTo>
                    <a:pt x="116" y="277"/>
                  </a:lnTo>
                  <a:lnTo>
                    <a:pt x="84" y="222"/>
                  </a:lnTo>
                  <a:lnTo>
                    <a:pt x="55" y="163"/>
                  </a:lnTo>
                  <a:lnTo>
                    <a:pt x="26" y="105"/>
                  </a:lnTo>
                  <a:lnTo>
                    <a:pt x="0" y="48"/>
                  </a:lnTo>
                  <a:lnTo>
                    <a:pt x="13" y="34"/>
                  </a:lnTo>
                  <a:lnTo>
                    <a:pt x="28" y="26"/>
                  </a:lnTo>
                  <a:lnTo>
                    <a:pt x="41" y="17"/>
                  </a:lnTo>
                  <a:lnTo>
                    <a:pt x="53" y="9"/>
                  </a:lnTo>
                  <a:lnTo>
                    <a:pt x="69" y="4"/>
                  </a:lnTo>
                  <a:lnTo>
                    <a:pt x="79" y="2"/>
                  </a:lnTo>
                  <a:lnTo>
                    <a:pt x="93" y="0"/>
                  </a:lnTo>
                  <a:lnTo>
                    <a:pt x="106" y="0"/>
                  </a:lnTo>
                  <a:lnTo>
                    <a:pt x="116" y="4"/>
                  </a:lnTo>
                  <a:lnTo>
                    <a:pt x="128" y="9"/>
                  </a:lnTo>
                  <a:lnTo>
                    <a:pt x="140" y="15"/>
                  </a:lnTo>
                  <a:lnTo>
                    <a:pt x="150" y="24"/>
                  </a:lnTo>
                  <a:lnTo>
                    <a:pt x="162" y="32"/>
                  </a:lnTo>
                  <a:lnTo>
                    <a:pt x="174" y="45"/>
                  </a:lnTo>
                  <a:lnTo>
                    <a:pt x="185" y="58"/>
                  </a:lnTo>
                  <a:lnTo>
                    <a:pt x="199" y="73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rgbClr val="99A8A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0"/>
            <p:cNvSpPr>
              <a:spLocks/>
            </p:cNvSpPr>
            <p:nvPr/>
          </p:nvSpPr>
          <p:spPr bwMode="auto">
            <a:xfrm>
              <a:off x="30913" y="13908"/>
              <a:ext cx="20" cy="22"/>
            </a:xfrm>
            <a:custGeom>
              <a:avLst/>
              <a:gdLst>
                <a:gd name="T0" fmla="*/ 0 w 235"/>
                <a:gd name="T1" fmla="*/ 0 h 269"/>
                <a:gd name="T2" fmla="*/ 0 w 235"/>
                <a:gd name="T3" fmla="*/ 0 h 269"/>
                <a:gd name="T4" fmla="*/ 0 w 235"/>
                <a:gd name="T5" fmla="*/ 0 h 269"/>
                <a:gd name="T6" fmla="*/ 0 w 235"/>
                <a:gd name="T7" fmla="*/ 0 h 269"/>
                <a:gd name="T8" fmla="*/ 0 w 235"/>
                <a:gd name="T9" fmla="*/ 0 h 269"/>
                <a:gd name="T10" fmla="*/ 0 w 235"/>
                <a:gd name="T11" fmla="*/ 0 h 269"/>
                <a:gd name="T12" fmla="*/ 0 w 235"/>
                <a:gd name="T13" fmla="*/ 0 h 269"/>
                <a:gd name="T14" fmla="*/ 0 w 235"/>
                <a:gd name="T15" fmla="*/ 0 h 269"/>
                <a:gd name="T16" fmla="*/ 0 w 235"/>
                <a:gd name="T17" fmla="*/ 0 h 269"/>
                <a:gd name="T18" fmla="*/ 0 w 235"/>
                <a:gd name="T19" fmla="*/ 0 h 269"/>
                <a:gd name="T20" fmla="*/ 0 w 235"/>
                <a:gd name="T21" fmla="*/ 0 h 269"/>
                <a:gd name="T22" fmla="*/ 0 w 235"/>
                <a:gd name="T23" fmla="*/ 0 h 269"/>
                <a:gd name="T24" fmla="*/ 0 w 235"/>
                <a:gd name="T25" fmla="*/ 0 h 269"/>
                <a:gd name="T26" fmla="*/ 0 w 235"/>
                <a:gd name="T27" fmla="*/ 0 h 269"/>
                <a:gd name="T28" fmla="*/ 0 w 235"/>
                <a:gd name="T29" fmla="*/ 0 h 269"/>
                <a:gd name="T30" fmla="*/ 0 w 235"/>
                <a:gd name="T31" fmla="*/ 0 h 269"/>
                <a:gd name="T32" fmla="*/ 0 w 235"/>
                <a:gd name="T33" fmla="*/ 0 h 269"/>
                <a:gd name="T34" fmla="*/ 0 w 235"/>
                <a:gd name="T35" fmla="*/ 0 h 269"/>
                <a:gd name="T36" fmla="*/ 0 w 235"/>
                <a:gd name="T37" fmla="*/ 0 h 269"/>
                <a:gd name="T38" fmla="*/ 0 w 235"/>
                <a:gd name="T39" fmla="*/ 0 h 269"/>
                <a:gd name="T40" fmla="*/ 0 w 235"/>
                <a:gd name="T41" fmla="*/ 0 h 269"/>
                <a:gd name="T42" fmla="*/ 0 w 235"/>
                <a:gd name="T43" fmla="*/ 0 h 269"/>
                <a:gd name="T44" fmla="*/ 0 w 235"/>
                <a:gd name="T45" fmla="*/ 0 h 269"/>
                <a:gd name="T46" fmla="*/ 0 w 235"/>
                <a:gd name="T47" fmla="*/ 0 h 269"/>
                <a:gd name="T48" fmla="*/ 0 w 235"/>
                <a:gd name="T49" fmla="*/ 0 h 269"/>
                <a:gd name="T50" fmla="*/ 0 w 235"/>
                <a:gd name="T51" fmla="*/ 0 h 269"/>
                <a:gd name="T52" fmla="*/ 0 w 235"/>
                <a:gd name="T53" fmla="*/ 0 h 269"/>
                <a:gd name="T54" fmla="*/ 0 w 235"/>
                <a:gd name="T55" fmla="*/ 0 h 269"/>
                <a:gd name="T56" fmla="*/ 0 w 235"/>
                <a:gd name="T57" fmla="*/ 0 h 269"/>
                <a:gd name="T58" fmla="*/ 0 w 235"/>
                <a:gd name="T59" fmla="*/ 0 h 269"/>
                <a:gd name="T60" fmla="*/ 0 w 235"/>
                <a:gd name="T61" fmla="*/ 0 h 269"/>
                <a:gd name="T62" fmla="*/ 0 w 235"/>
                <a:gd name="T63" fmla="*/ 0 h 269"/>
                <a:gd name="T64" fmla="*/ 0 w 235"/>
                <a:gd name="T65" fmla="*/ 0 h 269"/>
                <a:gd name="T66" fmla="*/ 0 w 235"/>
                <a:gd name="T67" fmla="*/ 0 h 269"/>
                <a:gd name="T68" fmla="*/ 0 w 235"/>
                <a:gd name="T69" fmla="*/ 0 h 269"/>
                <a:gd name="T70" fmla="*/ 0 w 235"/>
                <a:gd name="T71" fmla="*/ 0 h 269"/>
                <a:gd name="T72" fmla="*/ 0 w 235"/>
                <a:gd name="T73" fmla="*/ 0 h 269"/>
                <a:gd name="T74" fmla="*/ 0 w 235"/>
                <a:gd name="T75" fmla="*/ 0 h 269"/>
                <a:gd name="T76" fmla="*/ 0 w 235"/>
                <a:gd name="T77" fmla="*/ 0 h 269"/>
                <a:gd name="T78" fmla="*/ 0 w 235"/>
                <a:gd name="T79" fmla="*/ 0 h 269"/>
                <a:gd name="T80" fmla="*/ 0 w 235"/>
                <a:gd name="T81" fmla="*/ 0 h 269"/>
                <a:gd name="T82" fmla="*/ 0 w 235"/>
                <a:gd name="T83" fmla="*/ 0 h 269"/>
                <a:gd name="T84" fmla="*/ 0 w 235"/>
                <a:gd name="T85" fmla="*/ 0 h 269"/>
                <a:gd name="T86" fmla="*/ 0 w 235"/>
                <a:gd name="T87" fmla="*/ 0 h 269"/>
                <a:gd name="T88" fmla="*/ 0 w 235"/>
                <a:gd name="T89" fmla="*/ 0 h 269"/>
                <a:gd name="T90" fmla="*/ 0 w 235"/>
                <a:gd name="T91" fmla="*/ 0 h 269"/>
                <a:gd name="T92" fmla="*/ 0 w 235"/>
                <a:gd name="T93" fmla="*/ 0 h 269"/>
                <a:gd name="T94" fmla="*/ 0 w 235"/>
                <a:gd name="T95" fmla="*/ 0 h 269"/>
                <a:gd name="T96" fmla="*/ 0 w 235"/>
                <a:gd name="T97" fmla="*/ 0 h 269"/>
                <a:gd name="T98" fmla="*/ 0 w 235"/>
                <a:gd name="T99" fmla="*/ 0 h 269"/>
                <a:gd name="T100" fmla="*/ 0 w 235"/>
                <a:gd name="T101" fmla="*/ 0 h 269"/>
                <a:gd name="T102" fmla="*/ 0 w 235"/>
                <a:gd name="T103" fmla="*/ 0 h 269"/>
                <a:gd name="T104" fmla="*/ 0 w 235"/>
                <a:gd name="T105" fmla="*/ 0 h 2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"/>
                <a:gd name="T160" fmla="*/ 0 h 269"/>
                <a:gd name="T161" fmla="*/ 235 w 235"/>
                <a:gd name="T162" fmla="*/ 269 h 2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" h="269">
                  <a:moveTo>
                    <a:pt x="235" y="267"/>
                  </a:moveTo>
                  <a:lnTo>
                    <a:pt x="219" y="269"/>
                  </a:lnTo>
                  <a:lnTo>
                    <a:pt x="204" y="269"/>
                  </a:lnTo>
                  <a:lnTo>
                    <a:pt x="192" y="269"/>
                  </a:lnTo>
                  <a:lnTo>
                    <a:pt x="178" y="267"/>
                  </a:lnTo>
                  <a:lnTo>
                    <a:pt x="168" y="265"/>
                  </a:lnTo>
                  <a:lnTo>
                    <a:pt x="155" y="261"/>
                  </a:lnTo>
                  <a:lnTo>
                    <a:pt x="142" y="257"/>
                  </a:lnTo>
                  <a:lnTo>
                    <a:pt x="133" y="253"/>
                  </a:lnTo>
                  <a:lnTo>
                    <a:pt x="123" y="246"/>
                  </a:lnTo>
                  <a:lnTo>
                    <a:pt x="111" y="239"/>
                  </a:lnTo>
                  <a:lnTo>
                    <a:pt x="103" y="233"/>
                  </a:lnTo>
                  <a:lnTo>
                    <a:pt x="95" y="225"/>
                  </a:lnTo>
                  <a:lnTo>
                    <a:pt x="86" y="216"/>
                  </a:lnTo>
                  <a:lnTo>
                    <a:pt x="77" y="205"/>
                  </a:lnTo>
                  <a:lnTo>
                    <a:pt x="71" y="196"/>
                  </a:lnTo>
                  <a:lnTo>
                    <a:pt x="64" y="188"/>
                  </a:lnTo>
                  <a:lnTo>
                    <a:pt x="49" y="164"/>
                  </a:lnTo>
                  <a:lnTo>
                    <a:pt x="38" y="143"/>
                  </a:lnTo>
                  <a:lnTo>
                    <a:pt x="30" y="119"/>
                  </a:lnTo>
                  <a:lnTo>
                    <a:pt x="22" y="95"/>
                  </a:lnTo>
                  <a:lnTo>
                    <a:pt x="14" y="69"/>
                  </a:lnTo>
                  <a:lnTo>
                    <a:pt x="8" y="48"/>
                  </a:lnTo>
                  <a:lnTo>
                    <a:pt x="4" y="24"/>
                  </a:lnTo>
                  <a:lnTo>
                    <a:pt x="0" y="0"/>
                  </a:lnTo>
                  <a:lnTo>
                    <a:pt x="2" y="16"/>
                  </a:lnTo>
                  <a:lnTo>
                    <a:pt x="6" y="28"/>
                  </a:lnTo>
                  <a:lnTo>
                    <a:pt x="10" y="42"/>
                  </a:lnTo>
                  <a:lnTo>
                    <a:pt x="14" y="54"/>
                  </a:lnTo>
                  <a:lnTo>
                    <a:pt x="22" y="63"/>
                  </a:lnTo>
                  <a:lnTo>
                    <a:pt x="28" y="71"/>
                  </a:lnTo>
                  <a:lnTo>
                    <a:pt x="34" y="80"/>
                  </a:lnTo>
                  <a:lnTo>
                    <a:pt x="43" y="87"/>
                  </a:lnTo>
                  <a:lnTo>
                    <a:pt x="52" y="93"/>
                  </a:lnTo>
                  <a:lnTo>
                    <a:pt x="60" y="97"/>
                  </a:lnTo>
                  <a:lnTo>
                    <a:pt x="71" y="101"/>
                  </a:lnTo>
                  <a:lnTo>
                    <a:pt x="79" y="106"/>
                  </a:lnTo>
                  <a:lnTo>
                    <a:pt x="101" y="115"/>
                  </a:lnTo>
                  <a:lnTo>
                    <a:pt x="123" y="123"/>
                  </a:lnTo>
                  <a:lnTo>
                    <a:pt x="142" y="130"/>
                  </a:lnTo>
                  <a:lnTo>
                    <a:pt x="164" y="138"/>
                  </a:lnTo>
                  <a:lnTo>
                    <a:pt x="172" y="145"/>
                  </a:lnTo>
                  <a:lnTo>
                    <a:pt x="182" y="151"/>
                  </a:lnTo>
                  <a:lnTo>
                    <a:pt x="192" y="158"/>
                  </a:lnTo>
                  <a:lnTo>
                    <a:pt x="200" y="164"/>
                  </a:lnTo>
                  <a:lnTo>
                    <a:pt x="206" y="172"/>
                  </a:lnTo>
                  <a:lnTo>
                    <a:pt x="213" y="184"/>
                  </a:lnTo>
                  <a:lnTo>
                    <a:pt x="219" y="194"/>
                  </a:lnTo>
                  <a:lnTo>
                    <a:pt x="224" y="205"/>
                  </a:lnTo>
                  <a:lnTo>
                    <a:pt x="228" y="218"/>
                  </a:lnTo>
                  <a:lnTo>
                    <a:pt x="230" y="233"/>
                  </a:lnTo>
                  <a:lnTo>
                    <a:pt x="233" y="251"/>
                  </a:lnTo>
                  <a:lnTo>
                    <a:pt x="235" y="267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1"/>
            <p:cNvSpPr>
              <a:spLocks/>
            </p:cNvSpPr>
            <p:nvPr/>
          </p:nvSpPr>
          <p:spPr bwMode="auto">
            <a:xfrm>
              <a:off x="30927" y="13935"/>
              <a:ext cx="192" cy="187"/>
            </a:xfrm>
            <a:custGeom>
              <a:avLst/>
              <a:gdLst>
                <a:gd name="T0" fmla="*/ 0 w 2302"/>
                <a:gd name="T1" fmla="*/ 0 h 2244"/>
                <a:gd name="T2" fmla="*/ 0 w 2302"/>
                <a:gd name="T3" fmla="*/ 0 h 2244"/>
                <a:gd name="T4" fmla="*/ 0 w 2302"/>
                <a:gd name="T5" fmla="*/ 0 h 2244"/>
                <a:gd name="T6" fmla="*/ 0 w 2302"/>
                <a:gd name="T7" fmla="*/ 0 h 2244"/>
                <a:gd name="T8" fmla="*/ 0 w 2302"/>
                <a:gd name="T9" fmla="*/ 0 h 2244"/>
                <a:gd name="T10" fmla="*/ 0 w 2302"/>
                <a:gd name="T11" fmla="*/ 0 h 2244"/>
                <a:gd name="T12" fmla="*/ 0 w 2302"/>
                <a:gd name="T13" fmla="*/ 0 h 2244"/>
                <a:gd name="T14" fmla="*/ 0 w 2302"/>
                <a:gd name="T15" fmla="*/ 0 h 2244"/>
                <a:gd name="T16" fmla="*/ 0 w 2302"/>
                <a:gd name="T17" fmla="*/ 0 h 2244"/>
                <a:gd name="T18" fmla="*/ 0 w 2302"/>
                <a:gd name="T19" fmla="*/ 0 h 2244"/>
                <a:gd name="T20" fmla="*/ 0 w 2302"/>
                <a:gd name="T21" fmla="*/ 0 h 2244"/>
                <a:gd name="T22" fmla="*/ 0 w 2302"/>
                <a:gd name="T23" fmla="*/ 0 h 2244"/>
                <a:gd name="T24" fmla="*/ 0 w 2302"/>
                <a:gd name="T25" fmla="*/ 0 h 2244"/>
                <a:gd name="T26" fmla="*/ 0 w 2302"/>
                <a:gd name="T27" fmla="*/ 0 h 2244"/>
                <a:gd name="T28" fmla="*/ 0 w 2302"/>
                <a:gd name="T29" fmla="*/ 0 h 2244"/>
                <a:gd name="T30" fmla="*/ 0 w 2302"/>
                <a:gd name="T31" fmla="*/ 0 h 2244"/>
                <a:gd name="T32" fmla="*/ 0 w 2302"/>
                <a:gd name="T33" fmla="*/ 0 h 2244"/>
                <a:gd name="T34" fmla="*/ 0 w 2302"/>
                <a:gd name="T35" fmla="*/ 0 h 2244"/>
                <a:gd name="T36" fmla="*/ 0 w 2302"/>
                <a:gd name="T37" fmla="*/ 0 h 2244"/>
                <a:gd name="T38" fmla="*/ 0 w 2302"/>
                <a:gd name="T39" fmla="*/ 0 h 2244"/>
                <a:gd name="T40" fmla="*/ 0 w 2302"/>
                <a:gd name="T41" fmla="*/ 0 h 2244"/>
                <a:gd name="T42" fmla="*/ 0 w 2302"/>
                <a:gd name="T43" fmla="*/ 0 h 2244"/>
                <a:gd name="T44" fmla="*/ 0 w 2302"/>
                <a:gd name="T45" fmla="*/ 0 h 2244"/>
                <a:gd name="T46" fmla="*/ 0 w 2302"/>
                <a:gd name="T47" fmla="*/ 0 h 2244"/>
                <a:gd name="T48" fmla="*/ 0 w 2302"/>
                <a:gd name="T49" fmla="*/ 0 h 2244"/>
                <a:gd name="T50" fmla="*/ 0 w 2302"/>
                <a:gd name="T51" fmla="*/ 0 h 2244"/>
                <a:gd name="T52" fmla="*/ 0 w 2302"/>
                <a:gd name="T53" fmla="*/ 0 h 2244"/>
                <a:gd name="T54" fmla="*/ 0 w 2302"/>
                <a:gd name="T55" fmla="*/ 0 h 2244"/>
                <a:gd name="T56" fmla="*/ 0 w 2302"/>
                <a:gd name="T57" fmla="*/ 0 h 2244"/>
                <a:gd name="T58" fmla="*/ 0 w 2302"/>
                <a:gd name="T59" fmla="*/ 0 h 2244"/>
                <a:gd name="T60" fmla="*/ 0 w 2302"/>
                <a:gd name="T61" fmla="*/ 0 h 2244"/>
                <a:gd name="T62" fmla="*/ 0 w 2302"/>
                <a:gd name="T63" fmla="*/ 0 h 2244"/>
                <a:gd name="T64" fmla="*/ 0 w 2302"/>
                <a:gd name="T65" fmla="*/ 0 h 2244"/>
                <a:gd name="T66" fmla="*/ 0 w 2302"/>
                <a:gd name="T67" fmla="*/ 0 h 2244"/>
                <a:gd name="T68" fmla="*/ 0 w 2302"/>
                <a:gd name="T69" fmla="*/ 0 h 2244"/>
                <a:gd name="T70" fmla="*/ 0 w 2302"/>
                <a:gd name="T71" fmla="*/ 0 h 2244"/>
                <a:gd name="T72" fmla="*/ 0 w 2302"/>
                <a:gd name="T73" fmla="*/ 0 h 2244"/>
                <a:gd name="T74" fmla="*/ 0 w 2302"/>
                <a:gd name="T75" fmla="*/ 0 h 2244"/>
                <a:gd name="T76" fmla="*/ 0 w 2302"/>
                <a:gd name="T77" fmla="*/ 0 h 2244"/>
                <a:gd name="T78" fmla="*/ 0 w 2302"/>
                <a:gd name="T79" fmla="*/ 0 h 2244"/>
                <a:gd name="T80" fmla="*/ 0 w 2302"/>
                <a:gd name="T81" fmla="*/ 0 h 2244"/>
                <a:gd name="T82" fmla="*/ 0 w 2302"/>
                <a:gd name="T83" fmla="*/ 0 h 2244"/>
                <a:gd name="T84" fmla="*/ 0 w 2302"/>
                <a:gd name="T85" fmla="*/ 0 h 2244"/>
                <a:gd name="T86" fmla="*/ 0 w 2302"/>
                <a:gd name="T87" fmla="*/ 0 h 2244"/>
                <a:gd name="T88" fmla="*/ 0 w 2302"/>
                <a:gd name="T89" fmla="*/ 0 h 2244"/>
                <a:gd name="T90" fmla="*/ 0 w 2302"/>
                <a:gd name="T91" fmla="*/ 0 h 2244"/>
                <a:gd name="T92" fmla="*/ 0 w 2302"/>
                <a:gd name="T93" fmla="*/ 0 h 2244"/>
                <a:gd name="T94" fmla="*/ 0 w 2302"/>
                <a:gd name="T95" fmla="*/ 0 h 2244"/>
                <a:gd name="T96" fmla="*/ 0 w 2302"/>
                <a:gd name="T97" fmla="*/ 0 h 2244"/>
                <a:gd name="T98" fmla="*/ 0 w 2302"/>
                <a:gd name="T99" fmla="*/ 0 h 2244"/>
                <a:gd name="T100" fmla="*/ 0 w 2302"/>
                <a:gd name="T101" fmla="*/ 0 h 22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02"/>
                <a:gd name="T154" fmla="*/ 0 h 2244"/>
                <a:gd name="T155" fmla="*/ 2302 w 2302"/>
                <a:gd name="T156" fmla="*/ 2244 h 22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02" h="2244">
                  <a:moveTo>
                    <a:pt x="857" y="562"/>
                  </a:moveTo>
                  <a:lnTo>
                    <a:pt x="855" y="586"/>
                  </a:lnTo>
                  <a:lnTo>
                    <a:pt x="853" y="604"/>
                  </a:lnTo>
                  <a:lnTo>
                    <a:pt x="853" y="622"/>
                  </a:lnTo>
                  <a:lnTo>
                    <a:pt x="855" y="639"/>
                  </a:lnTo>
                  <a:lnTo>
                    <a:pt x="859" y="655"/>
                  </a:lnTo>
                  <a:lnTo>
                    <a:pt x="865" y="667"/>
                  </a:lnTo>
                  <a:lnTo>
                    <a:pt x="869" y="679"/>
                  </a:lnTo>
                  <a:lnTo>
                    <a:pt x="878" y="689"/>
                  </a:lnTo>
                  <a:lnTo>
                    <a:pt x="887" y="697"/>
                  </a:lnTo>
                  <a:lnTo>
                    <a:pt x="898" y="706"/>
                  </a:lnTo>
                  <a:lnTo>
                    <a:pt x="908" y="715"/>
                  </a:lnTo>
                  <a:lnTo>
                    <a:pt x="922" y="721"/>
                  </a:lnTo>
                  <a:lnTo>
                    <a:pt x="934" y="726"/>
                  </a:lnTo>
                  <a:lnTo>
                    <a:pt x="947" y="732"/>
                  </a:lnTo>
                  <a:lnTo>
                    <a:pt x="960" y="736"/>
                  </a:lnTo>
                  <a:lnTo>
                    <a:pt x="973" y="740"/>
                  </a:lnTo>
                  <a:lnTo>
                    <a:pt x="1005" y="750"/>
                  </a:lnTo>
                  <a:lnTo>
                    <a:pt x="1033" y="756"/>
                  </a:lnTo>
                  <a:lnTo>
                    <a:pt x="1064" y="766"/>
                  </a:lnTo>
                  <a:lnTo>
                    <a:pt x="1094" y="775"/>
                  </a:lnTo>
                  <a:lnTo>
                    <a:pt x="1106" y="782"/>
                  </a:lnTo>
                  <a:lnTo>
                    <a:pt x="1119" y="790"/>
                  </a:lnTo>
                  <a:lnTo>
                    <a:pt x="1132" y="799"/>
                  </a:lnTo>
                  <a:lnTo>
                    <a:pt x="1145" y="807"/>
                  </a:lnTo>
                  <a:lnTo>
                    <a:pt x="1157" y="819"/>
                  </a:lnTo>
                  <a:lnTo>
                    <a:pt x="1169" y="831"/>
                  </a:lnTo>
                  <a:lnTo>
                    <a:pt x="1177" y="841"/>
                  </a:lnTo>
                  <a:lnTo>
                    <a:pt x="1186" y="857"/>
                  </a:lnTo>
                  <a:lnTo>
                    <a:pt x="1255" y="928"/>
                  </a:lnTo>
                  <a:lnTo>
                    <a:pt x="1323" y="997"/>
                  </a:lnTo>
                  <a:lnTo>
                    <a:pt x="1394" y="1064"/>
                  </a:lnTo>
                  <a:lnTo>
                    <a:pt x="1468" y="1131"/>
                  </a:lnTo>
                  <a:lnTo>
                    <a:pt x="1615" y="1262"/>
                  </a:lnTo>
                  <a:lnTo>
                    <a:pt x="1761" y="1389"/>
                  </a:lnTo>
                  <a:lnTo>
                    <a:pt x="1834" y="1455"/>
                  </a:lnTo>
                  <a:lnTo>
                    <a:pt x="1903" y="1520"/>
                  </a:lnTo>
                  <a:lnTo>
                    <a:pt x="1974" y="1583"/>
                  </a:lnTo>
                  <a:lnTo>
                    <a:pt x="2043" y="1647"/>
                  </a:lnTo>
                  <a:lnTo>
                    <a:pt x="2110" y="1712"/>
                  </a:lnTo>
                  <a:lnTo>
                    <a:pt x="2179" y="1779"/>
                  </a:lnTo>
                  <a:lnTo>
                    <a:pt x="2209" y="1810"/>
                  </a:lnTo>
                  <a:lnTo>
                    <a:pt x="2241" y="1845"/>
                  </a:lnTo>
                  <a:lnTo>
                    <a:pt x="2271" y="1879"/>
                  </a:lnTo>
                  <a:lnTo>
                    <a:pt x="2302" y="1912"/>
                  </a:lnTo>
                  <a:lnTo>
                    <a:pt x="1903" y="2244"/>
                  </a:lnTo>
                  <a:lnTo>
                    <a:pt x="1868" y="2153"/>
                  </a:lnTo>
                  <a:lnTo>
                    <a:pt x="1826" y="2069"/>
                  </a:lnTo>
                  <a:lnTo>
                    <a:pt x="1780" y="1988"/>
                  </a:lnTo>
                  <a:lnTo>
                    <a:pt x="1731" y="1907"/>
                  </a:lnTo>
                  <a:lnTo>
                    <a:pt x="1674" y="1834"/>
                  </a:lnTo>
                  <a:lnTo>
                    <a:pt x="1619" y="1761"/>
                  </a:lnTo>
                  <a:lnTo>
                    <a:pt x="1558" y="1692"/>
                  </a:lnTo>
                  <a:lnTo>
                    <a:pt x="1496" y="1623"/>
                  </a:lnTo>
                  <a:lnTo>
                    <a:pt x="1429" y="1559"/>
                  </a:lnTo>
                  <a:lnTo>
                    <a:pt x="1362" y="1494"/>
                  </a:lnTo>
                  <a:lnTo>
                    <a:pt x="1293" y="1429"/>
                  </a:lnTo>
                  <a:lnTo>
                    <a:pt x="1222" y="1370"/>
                  </a:lnTo>
                  <a:lnTo>
                    <a:pt x="1149" y="1311"/>
                  </a:lnTo>
                  <a:lnTo>
                    <a:pt x="1076" y="1251"/>
                  </a:lnTo>
                  <a:lnTo>
                    <a:pt x="1005" y="1193"/>
                  </a:lnTo>
                  <a:lnTo>
                    <a:pt x="932" y="1133"/>
                  </a:lnTo>
                  <a:lnTo>
                    <a:pt x="859" y="1074"/>
                  </a:lnTo>
                  <a:lnTo>
                    <a:pt x="786" y="1016"/>
                  </a:lnTo>
                  <a:lnTo>
                    <a:pt x="715" y="956"/>
                  </a:lnTo>
                  <a:lnTo>
                    <a:pt x="643" y="898"/>
                  </a:lnTo>
                  <a:lnTo>
                    <a:pt x="575" y="835"/>
                  </a:lnTo>
                  <a:lnTo>
                    <a:pt x="506" y="773"/>
                  </a:lnTo>
                  <a:lnTo>
                    <a:pt x="441" y="711"/>
                  </a:lnTo>
                  <a:lnTo>
                    <a:pt x="379" y="646"/>
                  </a:lnTo>
                  <a:lnTo>
                    <a:pt x="316" y="579"/>
                  </a:lnTo>
                  <a:lnTo>
                    <a:pt x="260" y="511"/>
                  </a:lnTo>
                  <a:lnTo>
                    <a:pt x="206" y="437"/>
                  </a:lnTo>
                  <a:lnTo>
                    <a:pt x="156" y="363"/>
                  </a:lnTo>
                  <a:lnTo>
                    <a:pt x="109" y="286"/>
                  </a:lnTo>
                  <a:lnTo>
                    <a:pt x="69" y="207"/>
                  </a:lnTo>
                  <a:lnTo>
                    <a:pt x="32" y="120"/>
                  </a:lnTo>
                  <a:lnTo>
                    <a:pt x="0" y="34"/>
                  </a:lnTo>
                  <a:lnTo>
                    <a:pt x="69" y="0"/>
                  </a:lnTo>
                  <a:lnTo>
                    <a:pt x="81" y="30"/>
                  </a:lnTo>
                  <a:lnTo>
                    <a:pt x="97" y="58"/>
                  </a:lnTo>
                  <a:lnTo>
                    <a:pt x="113" y="84"/>
                  </a:lnTo>
                  <a:lnTo>
                    <a:pt x="133" y="110"/>
                  </a:lnTo>
                  <a:lnTo>
                    <a:pt x="150" y="134"/>
                  </a:lnTo>
                  <a:lnTo>
                    <a:pt x="172" y="155"/>
                  </a:lnTo>
                  <a:lnTo>
                    <a:pt x="191" y="179"/>
                  </a:lnTo>
                  <a:lnTo>
                    <a:pt x="213" y="198"/>
                  </a:lnTo>
                  <a:lnTo>
                    <a:pt x="237" y="215"/>
                  </a:lnTo>
                  <a:lnTo>
                    <a:pt x="260" y="235"/>
                  </a:lnTo>
                  <a:lnTo>
                    <a:pt x="284" y="252"/>
                  </a:lnTo>
                  <a:lnTo>
                    <a:pt x="310" y="269"/>
                  </a:lnTo>
                  <a:lnTo>
                    <a:pt x="336" y="284"/>
                  </a:lnTo>
                  <a:lnTo>
                    <a:pt x="361" y="302"/>
                  </a:lnTo>
                  <a:lnTo>
                    <a:pt x="387" y="316"/>
                  </a:lnTo>
                  <a:lnTo>
                    <a:pt x="415" y="329"/>
                  </a:lnTo>
                  <a:lnTo>
                    <a:pt x="527" y="385"/>
                  </a:lnTo>
                  <a:lnTo>
                    <a:pt x="639" y="440"/>
                  </a:lnTo>
                  <a:lnTo>
                    <a:pt x="695" y="467"/>
                  </a:lnTo>
                  <a:lnTo>
                    <a:pt x="751" y="497"/>
                  </a:lnTo>
                  <a:lnTo>
                    <a:pt x="776" y="513"/>
                  </a:lnTo>
                  <a:lnTo>
                    <a:pt x="803" y="527"/>
                  </a:lnTo>
                  <a:lnTo>
                    <a:pt x="831" y="545"/>
                  </a:lnTo>
                  <a:lnTo>
                    <a:pt x="857" y="562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2"/>
            <p:cNvSpPr>
              <a:spLocks/>
            </p:cNvSpPr>
            <p:nvPr/>
          </p:nvSpPr>
          <p:spPr bwMode="auto">
            <a:xfrm>
              <a:off x="31043" y="13944"/>
              <a:ext cx="43" cy="8"/>
            </a:xfrm>
            <a:custGeom>
              <a:avLst/>
              <a:gdLst>
                <a:gd name="T0" fmla="*/ 0 w 519"/>
                <a:gd name="T1" fmla="*/ 0 h 103"/>
                <a:gd name="T2" fmla="*/ 0 w 519"/>
                <a:gd name="T3" fmla="*/ 0 h 103"/>
                <a:gd name="T4" fmla="*/ 0 w 519"/>
                <a:gd name="T5" fmla="*/ 0 h 103"/>
                <a:gd name="T6" fmla="*/ 0 w 519"/>
                <a:gd name="T7" fmla="*/ 0 h 103"/>
                <a:gd name="T8" fmla="*/ 0 w 519"/>
                <a:gd name="T9" fmla="*/ 0 h 103"/>
                <a:gd name="T10" fmla="*/ 0 w 519"/>
                <a:gd name="T11" fmla="*/ 0 h 103"/>
                <a:gd name="T12" fmla="*/ 0 w 519"/>
                <a:gd name="T13" fmla="*/ 0 h 103"/>
                <a:gd name="T14" fmla="*/ 0 w 519"/>
                <a:gd name="T15" fmla="*/ 0 h 103"/>
                <a:gd name="T16" fmla="*/ 0 w 519"/>
                <a:gd name="T17" fmla="*/ 0 h 103"/>
                <a:gd name="T18" fmla="*/ 0 w 519"/>
                <a:gd name="T19" fmla="*/ 0 h 103"/>
                <a:gd name="T20" fmla="*/ 0 w 519"/>
                <a:gd name="T21" fmla="*/ 0 h 103"/>
                <a:gd name="T22" fmla="*/ 0 w 519"/>
                <a:gd name="T23" fmla="*/ 0 h 103"/>
                <a:gd name="T24" fmla="*/ 0 w 519"/>
                <a:gd name="T25" fmla="*/ 0 h 103"/>
                <a:gd name="T26" fmla="*/ 0 w 519"/>
                <a:gd name="T27" fmla="*/ 0 h 103"/>
                <a:gd name="T28" fmla="*/ 0 w 519"/>
                <a:gd name="T29" fmla="*/ 0 h 103"/>
                <a:gd name="T30" fmla="*/ 0 w 519"/>
                <a:gd name="T31" fmla="*/ 0 h 103"/>
                <a:gd name="T32" fmla="*/ 0 w 519"/>
                <a:gd name="T33" fmla="*/ 0 h 103"/>
                <a:gd name="T34" fmla="*/ 0 w 519"/>
                <a:gd name="T35" fmla="*/ 0 h 103"/>
                <a:gd name="T36" fmla="*/ 0 w 519"/>
                <a:gd name="T37" fmla="*/ 0 h 103"/>
                <a:gd name="T38" fmla="*/ 0 w 519"/>
                <a:gd name="T39" fmla="*/ 0 h 103"/>
                <a:gd name="T40" fmla="*/ 0 w 519"/>
                <a:gd name="T41" fmla="*/ 0 h 103"/>
                <a:gd name="T42" fmla="*/ 0 w 519"/>
                <a:gd name="T43" fmla="*/ 0 h 103"/>
                <a:gd name="T44" fmla="*/ 0 w 519"/>
                <a:gd name="T45" fmla="*/ 0 h 103"/>
                <a:gd name="T46" fmla="*/ 0 w 519"/>
                <a:gd name="T47" fmla="*/ 0 h 103"/>
                <a:gd name="T48" fmla="*/ 0 w 519"/>
                <a:gd name="T49" fmla="*/ 0 h 103"/>
                <a:gd name="T50" fmla="*/ 0 w 519"/>
                <a:gd name="T51" fmla="*/ 0 h 103"/>
                <a:gd name="T52" fmla="*/ 0 w 519"/>
                <a:gd name="T53" fmla="*/ 0 h 103"/>
                <a:gd name="T54" fmla="*/ 0 w 519"/>
                <a:gd name="T55" fmla="*/ 0 h 103"/>
                <a:gd name="T56" fmla="*/ 0 w 519"/>
                <a:gd name="T57" fmla="*/ 0 h 103"/>
                <a:gd name="T58" fmla="*/ 0 w 519"/>
                <a:gd name="T59" fmla="*/ 0 h 103"/>
                <a:gd name="T60" fmla="*/ 0 w 519"/>
                <a:gd name="T61" fmla="*/ 0 h 103"/>
                <a:gd name="T62" fmla="*/ 0 w 519"/>
                <a:gd name="T63" fmla="*/ 0 h 103"/>
                <a:gd name="T64" fmla="*/ 0 w 519"/>
                <a:gd name="T65" fmla="*/ 0 h 103"/>
                <a:gd name="T66" fmla="*/ 0 w 519"/>
                <a:gd name="T67" fmla="*/ 0 h 103"/>
                <a:gd name="T68" fmla="*/ 0 w 519"/>
                <a:gd name="T69" fmla="*/ 0 h 103"/>
                <a:gd name="T70" fmla="*/ 0 w 519"/>
                <a:gd name="T71" fmla="*/ 0 h 103"/>
                <a:gd name="T72" fmla="*/ 0 w 519"/>
                <a:gd name="T73" fmla="*/ 0 h 103"/>
                <a:gd name="T74" fmla="*/ 0 w 519"/>
                <a:gd name="T75" fmla="*/ 0 h 103"/>
                <a:gd name="T76" fmla="*/ 0 w 519"/>
                <a:gd name="T77" fmla="*/ 0 h 103"/>
                <a:gd name="T78" fmla="*/ 0 w 519"/>
                <a:gd name="T79" fmla="*/ 0 h 103"/>
                <a:gd name="T80" fmla="*/ 0 w 519"/>
                <a:gd name="T81" fmla="*/ 0 h 103"/>
                <a:gd name="T82" fmla="*/ 0 w 519"/>
                <a:gd name="T83" fmla="*/ 0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103"/>
                <a:gd name="T128" fmla="*/ 519 w 519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103">
                  <a:moveTo>
                    <a:pt x="519" y="6"/>
                  </a:moveTo>
                  <a:lnTo>
                    <a:pt x="519" y="17"/>
                  </a:lnTo>
                  <a:lnTo>
                    <a:pt x="517" y="28"/>
                  </a:lnTo>
                  <a:lnTo>
                    <a:pt x="517" y="37"/>
                  </a:lnTo>
                  <a:lnTo>
                    <a:pt x="513" y="45"/>
                  </a:lnTo>
                  <a:lnTo>
                    <a:pt x="511" y="51"/>
                  </a:lnTo>
                  <a:lnTo>
                    <a:pt x="506" y="55"/>
                  </a:lnTo>
                  <a:lnTo>
                    <a:pt x="501" y="60"/>
                  </a:lnTo>
                  <a:lnTo>
                    <a:pt x="497" y="65"/>
                  </a:lnTo>
                  <a:lnTo>
                    <a:pt x="491" y="69"/>
                  </a:lnTo>
                  <a:lnTo>
                    <a:pt x="487" y="71"/>
                  </a:lnTo>
                  <a:lnTo>
                    <a:pt x="480" y="71"/>
                  </a:lnTo>
                  <a:lnTo>
                    <a:pt x="474" y="73"/>
                  </a:lnTo>
                  <a:lnTo>
                    <a:pt x="458" y="73"/>
                  </a:lnTo>
                  <a:lnTo>
                    <a:pt x="444" y="73"/>
                  </a:lnTo>
                  <a:lnTo>
                    <a:pt x="426" y="71"/>
                  </a:lnTo>
                  <a:lnTo>
                    <a:pt x="411" y="71"/>
                  </a:lnTo>
                  <a:lnTo>
                    <a:pt x="394" y="71"/>
                  </a:lnTo>
                  <a:lnTo>
                    <a:pt x="379" y="71"/>
                  </a:lnTo>
                  <a:lnTo>
                    <a:pt x="373" y="73"/>
                  </a:lnTo>
                  <a:lnTo>
                    <a:pt x="364" y="75"/>
                  </a:lnTo>
                  <a:lnTo>
                    <a:pt x="357" y="77"/>
                  </a:lnTo>
                  <a:lnTo>
                    <a:pt x="351" y="79"/>
                  </a:lnTo>
                  <a:lnTo>
                    <a:pt x="345" y="84"/>
                  </a:lnTo>
                  <a:lnTo>
                    <a:pt x="338" y="88"/>
                  </a:lnTo>
                  <a:lnTo>
                    <a:pt x="334" y="94"/>
                  </a:lnTo>
                  <a:lnTo>
                    <a:pt x="330" y="103"/>
                  </a:lnTo>
                  <a:lnTo>
                    <a:pt x="0" y="69"/>
                  </a:lnTo>
                  <a:lnTo>
                    <a:pt x="32" y="65"/>
                  </a:lnTo>
                  <a:lnTo>
                    <a:pt x="63" y="58"/>
                  </a:lnTo>
                  <a:lnTo>
                    <a:pt x="95" y="51"/>
                  </a:lnTo>
                  <a:lnTo>
                    <a:pt x="127" y="47"/>
                  </a:lnTo>
                  <a:lnTo>
                    <a:pt x="189" y="32"/>
                  </a:lnTo>
                  <a:lnTo>
                    <a:pt x="252" y="17"/>
                  </a:lnTo>
                  <a:lnTo>
                    <a:pt x="284" y="13"/>
                  </a:lnTo>
                  <a:lnTo>
                    <a:pt x="316" y="8"/>
                  </a:lnTo>
                  <a:lnTo>
                    <a:pt x="349" y="4"/>
                  </a:lnTo>
                  <a:lnTo>
                    <a:pt x="381" y="2"/>
                  </a:lnTo>
                  <a:lnTo>
                    <a:pt x="416" y="0"/>
                  </a:lnTo>
                  <a:lnTo>
                    <a:pt x="450" y="0"/>
                  </a:lnTo>
                  <a:lnTo>
                    <a:pt x="484" y="2"/>
                  </a:lnTo>
                  <a:lnTo>
                    <a:pt x="519" y="6"/>
                  </a:lnTo>
                  <a:close/>
                </a:path>
              </a:pathLst>
            </a:custGeom>
            <a:solidFill>
              <a:srgbClr val="FFBA3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3"/>
            <p:cNvSpPr>
              <a:spLocks/>
            </p:cNvSpPr>
            <p:nvPr/>
          </p:nvSpPr>
          <p:spPr bwMode="auto">
            <a:xfrm>
              <a:off x="31324" y="13960"/>
              <a:ext cx="143" cy="167"/>
            </a:xfrm>
            <a:custGeom>
              <a:avLst/>
              <a:gdLst>
                <a:gd name="T0" fmla="*/ 0 w 1716"/>
                <a:gd name="T1" fmla="*/ 0 h 2010"/>
                <a:gd name="T2" fmla="*/ 0 w 1716"/>
                <a:gd name="T3" fmla="*/ 0 h 2010"/>
                <a:gd name="T4" fmla="*/ 0 w 1716"/>
                <a:gd name="T5" fmla="*/ 0 h 2010"/>
                <a:gd name="T6" fmla="*/ 0 w 1716"/>
                <a:gd name="T7" fmla="*/ 0 h 2010"/>
                <a:gd name="T8" fmla="*/ 0 w 1716"/>
                <a:gd name="T9" fmla="*/ 0 h 2010"/>
                <a:gd name="T10" fmla="*/ 0 w 1716"/>
                <a:gd name="T11" fmla="*/ 0 h 2010"/>
                <a:gd name="T12" fmla="*/ 0 w 1716"/>
                <a:gd name="T13" fmla="*/ 0 h 2010"/>
                <a:gd name="T14" fmla="*/ 0 w 1716"/>
                <a:gd name="T15" fmla="*/ 0 h 2010"/>
                <a:gd name="T16" fmla="*/ 0 w 1716"/>
                <a:gd name="T17" fmla="*/ 0 h 2010"/>
                <a:gd name="T18" fmla="*/ 0 w 1716"/>
                <a:gd name="T19" fmla="*/ 0 h 2010"/>
                <a:gd name="T20" fmla="*/ 0 w 1716"/>
                <a:gd name="T21" fmla="*/ 0 h 2010"/>
                <a:gd name="T22" fmla="*/ 0 w 1716"/>
                <a:gd name="T23" fmla="*/ 0 h 2010"/>
                <a:gd name="T24" fmla="*/ 0 w 1716"/>
                <a:gd name="T25" fmla="*/ 0 h 2010"/>
                <a:gd name="T26" fmla="*/ 0 w 1716"/>
                <a:gd name="T27" fmla="*/ 0 h 2010"/>
                <a:gd name="T28" fmla="*/ 0 w 1716"/>
                <a:gd name="T29" fmla="*/ 0 h 2010"/>
                <a:gd name="T30" fmla="*/ 0 w 1716"/>
                <a:gd name="T31" fmla="*/ 0 h 2010"/>
                <a:gd name="T32" fmla="*/ 0 w 1716"/>
                <a:gd name="T33" fmla="*/ 0 h 2010"/>
                <a:gd name="T34" fmla="*/ 0 w 1716"/>
                <a:gd name="T35" fmla="*/ 0 h 2010"/>
                <a:gd name="T36" fmla="*/ 0 w 1716"/>
                <a:gd name="T37" fmla="*/ 0 h 2010"/>
                <a:gd name="T38" fmla="*/ 0 w 1716"/>
                <a:gd name="T39" fmla="*/ 0 h 2010"/>
                <a:gd name="T40" fmla="*/ 0 w 1716"/>
                <a:gd name="T41" fmla="*/ 0 h 2010"/>
                <a:gd name="T42" fmla="*/ 0 w 1716"/>
                <a:gd name="T43" fmla="*/ 0 h 2010"/>
                <a:gd name="T44" fmla="*/ 0 w 1716"/>
                <a:gd name="T45" fmla="*/ 0 h 2010"/>
                <a:gd name="T46" fmla="*/ 0 w 1716"/>
                <a:gd name="T47" fmla="*/ 0 h 2010"/>
                <a:gd name="T48" fmla="*/ 0 w 1716"/>
                <a:gd name="T49" fmla="*/ 0 h 2010"/>
                <a:gd name="T50" fmla="*/ 0 w 1716"/>
                <a:gd name="T51" fmla="*/ 0 h 2010"/>
                <a:gd name="T52" fmla="*/ 0 w 1716"/>
                <a:gd name="T53" fmla="*/ 0 h 2010"/>
                <a:gd name="T54" fmla="*/ 0 w 1716"/>
                <a:gd name="T55" fmla="*/ 0 h 2010"/>
                <a:gd name="T56" fmla="*/ 0 w 1716"/>
                <a:gd name="T57" fmla="*/ 0 h 2010"/>
                <a:gd name="T58" fmla="*/ 0 w 1716"/>
                <a:gd name="T59" fmla="*/ 0 h 2010"/>
                <a:gd name="T60" fmla="*/ 0 w 1716"/>
                <a:gd name="T61" fmla="*/ 0 h 2010"/>
                <a:gd name="T62" fmla="*/ 0 w 1716"/>
                <a:gd name="T63" fmla="*/ 0 h 2010"/>
                <a:gd name="T64" fmla="*/ 0 w 1716"/>
                <a:gd name="T65" fmla="*/ 0 h 2010"/>
                <a:gd name="T66" fmla="*/ 0 w 1716"/>
                <a:gd name="T67" fmla="*/ 0 h 2010"/>
                <a:gd name="T68" fmla="*/ 0 w 1716"/>
                <a:gd name="T69" fmla="*/ 0 h 2010"/>
                <a:gd name="T70" fmla="*/ 0 w 1716"/>
                <a:gd name="T71" fmla="*/ 0 h 2010"/>
                <a:gd name="T72" fmla="*/ 0 w 1716"/>
                <a:gd name="T73" fmla="*/ 0 h 2010"/>
                <a:gd name="T74" fmla="*/ 0 w 1716"/>
                <a:gd name="T75" fmla="*/ 0 h 2010"/>
                <a:gd name="T76" fmla="*/ 0 w 1716"/>
                <a:gd name="T77" fmla="*/ 0 h 2010"/>
                <a:gd name="T78" fmla="*/ 0 w 1716"/>
                <a:gd name="T79" fmla="*/ 0 h 2010"/>
                <a:gd name="T80" fmla="*/ 0 w 1716"/>
                <a:gd name="T81" fmla="*/ 0 h 2010"/>
                <a:gd name="T82" fmla="*/ 0 w 1716"/>
                <a:gd name="T83" fmla="*/ 0 h 2010"/>
                <a:gd name="T84" fmla="*/ 0 w 1716"/>
                <a:gd name="T85" fmla="*/ 0 h 2010"/>
                <a:gd name="T86" fmla="*/ 0 w 1716"/>
                <a:gd name="T87" fmla="*/ 0 h 2010"/>
                <a:gd name="T88" fmla="*/ 0 w 1716"/>
                <a:gd name="T89" fmla="*/ 0 h 2010"/>
                <a:gd name="T90" fmla="*/ 0 w 1716"/>
                <a:gd name="T91" fmla="*/ 0 h 2010"/>
                <a:gd name="T92" fmla="*/ 0 w 1716"/>
                <a:gd name="T93" fmla="*/ 0 h 2010"/>
                <a:gd name="T94" fmla="*/ 0 w 1716"/>
                <a:gd name="T95" fmla="*/ 0 h 2010"/>
                <a:gd name="T96" fmla="*/ 0 w 1716"/>
                <a:gd name="T97" fmla="*/ 0 h 2010"/>
                <a:gd name="T98" fmla="*/ 0 w 1716"/>
                <a:gd name="T99" fmla="*/ 0 h 2010"/>
                <a:gd name="T100" fmla="*/ 0 w 1716"/>
                <a:gd name="T101" fmla="*/ 0 h 2010"/>
                <a:gd name="T102" fmla="*/ 0 w 1716"/>
                <a:gd name="T103" fmla="*/ 0 h 2010"/>
                <a:gd name="T104" fmla="*/ 0 w 1716"/>
                <a:gd name="T105" fmla="*/ 0 h 20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6"/>
                <a:gd name="T160" fmla="*/ 0 h 2010"/>
                <a:gd name="T161" fmla="*/ 1716 w 1716"/>
                <a:gd name="T162" fmla="*/ 2010 h 20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6" h="2010">
                  <a:moveTo>
                    <a:pt x="1716" y="164"/>
                  </a:moveTo>
                  <a:lnTo>
                    <a:pt x="1660" y="223"/>
                  </a:lnTo>
                  <a:lnTo>
                    <a:pt x="1603" y="281"/>
                  </a:lnTo>
                  <a:lnTo>
                    <a:pt x="1548" y="335"/>
                  </a:lnTo>
                  <a:lnTo>
                    <a:pt x="1489" y="393"/>
                  </a:lnTo>
                  <a:lnTo>
                    <a:pt x="1434" y="446"/>
                  </a:lnTo>
                  <a:lnTo>
                    <a:pt x="1378" y="503"/>
                  </a:lnTo>
                  <a:lnTo>
                    <a:pt x="1323" y="561"/>
                  </a:lnTo>
                  <a:lnTo>
                    <a:pt x="1270" y="616"/>
                  </a:lnTo>
                  <a:lnTo>
                    <a:pt x="1244" y="645"/>
                  </a:lnTo>
                  <a:lnTo>
                    <a:pt x="1218" y="675"/>
                  </a:lnTo>
                  <a:lnTo>
                    <a:pt x="1195" y="705"/>
                  </a:lnTo>
                  <a:lnTo>
                    <a:pt x="1171" y="735"/>
                  </a:lnTo>
                  <a:lnTo>
                    <a:pt x="1145" y="764"/>
                  </a:lnTo>
                  <a:lnTo>
                    <a:pt x="1124" y="793"/>
                  </a:lnTo>
                  <a:lnTo>
                    <a:pt x="1102" y="825"/>
                  </a:lnTo>
                  <a:lnTo>
                    <a:pt x="1080" y="858"/>
                  </a:lnTo>
                  <a:lnTo>
                    <a:pt x="1061" y="888"/>
                  </a:lnTo>
                  <a:lnTo>
                    <a:pt x="1042" y="920"/>
                  </a:lnTo>
                  <a:lnTo>
                    <a:pt x="1025" y="955"/>
                  </a:lnTo>
                  <a:lnTo>
                    <a:pt x="1007" y="987"/>
                  </a:lnTo>
                  <a:lnTo>
                    <a:pt x="992" y="1021"/>
                  </a:lnTo>
                  <a:lnTo>
                    <a:pt x="979" y="1056"/>
                  </a:lnTo>
                  <a:lnTo>
                    <a:pt x="966" y="1090"/>
                  </a:lnTo>
                  <a:lnTo>
                    <a:pt x="954" y="1125"/>
                  </a:lnTo>
                  <a:lnTo>
                    <a:pt x="932" y="1131"/>
                  </a:lnTo>
                  <a:lnTo>
                    <a:pt x="912" y="1137"/>
                  </a:lnTo>
                  <a:lnTo>
                    <a:pt x="893" y="1147"/>
                  </a:lnTo>
                  <a:lnTo>
                    <a:pt x="873" y="1155"/>
                  </a:lnTo>
                  <a:lnTo>
                    <a:pt x="857" y="1163"/>
                  </a:lnTo>
                  <a:lnTo>
                    <a:pt x="837" y="1172"/>
                  </a:lnTo>
                  <a:lnTo>
                    <a:pt x="820" y="1183"/>
                  </a:lnTo>
                  <a:lnTo>
                    <a:pt x="800" y="1194"/>
                  </a:lnTo>
                  <a:lnTo>
                    <a:pt x="731" y="1234"/>
                  </a:lnTo>
                  <a:lnTo>
                    <a:pt x="667" y="1275"/>
                  </a:lnTo>
                  <a:lnTo>
                    <a:pt x="650" y="1285"/>
                  </a:lnTo>
                  <a:lnTo>
                    <a:pt x="632" y="1293"/>
                  </a:lnTo>
                  <a:lnTo>
                    <a:pt x="618" y="1301"/>
                  </a:lnTo>
                  <a:lnTo>
                    <a:pt x="600" y="1308"/>
                  </a:lnTo>
                  <a:lnTo>
                    <a:pt x="583" y="1317"/>
                  </a:lnTo>
                  <a:lnTo>
                    <a:pt x="565" y="1323"/>
                  </a:lnTo>
                  <a:lnTo>
                    <a:pt x="549" y="1327"/>
                  </a:lnTo>
                  <a:lnTo>
                    <a:pt x="529" y="1332"/>
                  </a:lnTo>
                  <a:lnTo>
                    <a:pt x="510" y="1334"/>
                  </a:lnTo>
                  <a:lnTo>
                    <a:pt x="490" y="1336"/>
                  </a:lnTo>
                  <a:lnTo>
                    <a:pt x="471" y="1336"/>
                  </a:lnTo>
                  <a:lnTo>
                    <a:pt x="450" y="1336"/>
                  </a:lnTo>
                  <a:lnTo>
                    <a:pt x="430" y="1334"/>
                  </a:lnTo>
                  <a:lnTo>
                    <a:pt x="409" y="1329"/>
                  </a:lnTo>
                  <a:lnTo>
                    <a:pt x="387" y="1325"/>
                  </a:lnTo>
                  <a:lnTo>
                    <a:pt x="364" y="1317"/>
                  </a:lnTo>
                  <a:lnTo>
                    <a:pt x="364" y="1329"/>
                  </a:lnTo>
                  <a:lnTo>
                    <a:pt x="364" y="1342"/>
                  </a:lnTo>
                  <a:lnTo>
                    <a:pt x="364" y="1356"/>
                  </a:lnTo>
                  <a:lnTo>
                    <a:pt x="364" y="1366"/>
                  </a:lnTo>
                  <a:lnTo>
                    <a:pt x="364" y="1376"/>
                  </a:lnTo>
                  <a:lnTo>
                    <a:pt x="366" y="1388"/>
                  </a:lnTo>
                  <a:lnTo>
                    <a:pt x="370" y="1400"/>
                  </a:lnTo>
                  <a:lnTo>
                    <a:pt x="372" y="1409"/>
                  </a:lnTo>
                  <a:lnTo>
                    <a:pt x="376" y="1420"/>
                  </a:lnTo>
                  <a:lnTo>
                    <a:pt x="381" y="1431"/>
                  </a:lnTo>
                  <a:lnTo>
                    <a:pt x="385" y="1439"/>
                  </a:lnTo>
                  <a:lnTo>
                    <a:pt x="391" y="1447"/>
                  </a:lnTo>
                  <a:lnTo>
                    <a:pt x="400" y="1457"/>
                  </a:lnTo>
                  <a:lnTo>
                    <a:pt x="407" y="1465"/>
                  </a:lnTo>
                  <a:lnTo>
                    <a:pt x="415" y="1474"/>
                  </a:lnTo>
                  <a:lnTo>
                    <a:pt x="426" y="1480"/>
                  </a:lnTo>
                  <a:lnTo>
                    <a:pt x="529" y="1480"/>
                  </a:lnTo>
                  <a:lnTo>
                    <a:pt x="512" y="1504"/>
                  </a:lnTo>
                  <a:lnTo>
                    <a:pt x="494" y="1524"/>
                  </a:lnTo>
                  <a:lnTo>
                    <a:pt x="478" y="1542"/>
                  </a:lnTo>
                  <a:lnTo>
                    <a:pt x="458" y="1562"/>
                  </a:lnTo>
                  <a:lnTo>
                    <a:pt x="421" y="1599"/>
                  </a:lnTo>
                  <a:lnTo>
                    <a:pt x="385" y="1633"/>
                  </a:lnTo>
                  <a:lnTo>
                    <a:pt x="348" y="1664"/>
                  </a:lnTo>
                  <a:lnTo>
                    <a:pt x="312" y="1694"/>
                  </a:lnTo>
                  <a:lnTo>
                    <a:pt x="277" y="1721"/>
                  </a:lnTo>
                  <a:lnTo>
                    <a:pt x="241" y="1749"/>
                  </a:lnTo>
                  <a:lnTo>
                    <a:pt x="206" y="1779"/>
                  </a:lnTo>
                  <a:lnTo>
                    <a:pt x="174" y="1808"/>
                  </a:lnTo>
                  <a:lnTo>
                    <a:pt x="142" y="1838"/>
                  </a:lnTo>
                  <a:lnTo>
                    <a:pt x="109" y="1868"/>
                  </a:lnTo>
                  <a:lnTo>
                    <a:pt x="95" y="1885"/>
                  </a:lnTo>
                  <a:lnTo>
                    <a:pt x="79" y="1901"/>
                  </a:lnTo>
                  <a:lnTo>
                    <a:pt x="66" y="1917"/>
                  </a:lnTo>
                  <a:lnTo>
                    <a:pt x="51" y="1935"/>
                  </a:lnTo>
                  <a:lnTo>
                    <a:pt x="38" y="1952"/>
                  </a:lnTo>
                  <a:lnTo>
                    <a:pt x="26" y="1972"/>
                  </a:lnTo>
                  <a:lnTo>
                    <a:pt x="12" y="1990"/>
                  </a:lnTo>
                  <a:lnTo>
                    <a:pt x="0" y="2010"/>
                  </a:lnTo>
                  <a:lnTo>
                    <a:pt x="28" y="1974"/>
                  </a:lnTo>
                  <a:lnTo>
                    <a:pt x="49" y="1935"/>
                  </a:lnTo>
                  <a:lnTo>
                    <a:pt x="71" y="1893"/>
                  </a:lnTo>
                  <a:lnTo>
                    <a:pt x="88" y="1850"/>
                  </a:lnTo>
                  <a:lnTo>
                    <a:pt x="103" y="1808"/>
                  </a:lnTo>
                  <a:lnTo>
                    <a:pt x="118" y="1760"/>
                  </a:lnTo>
                  <a:lnTo>
                    <a:pt x="131" y="1715"/>
                  </a:lnTo>
                  <a:lnTo>
                    <a:pt x="142" y="1666"/>
                  </a:lnTo>
                  <a:lnTo>
                    <a:pt x="178" y="1465"/>
                  </a:lnTo>
                  <a:lnTo>
                    <a:pt x="215" y="1258"/>
                  </a:lnTo>
                  <a:lnTo>
                    <a:pt x="228" y="1206"/>
                  </a:lnTo>
                  <a:lnTo>
                    <a:pt x="241" y="1155"/>
                  </a:lnTo>
                  <a:lnTo>
                    <a:pt x="253" y="1106"/>
                  </a:lnTo>
                  <a:lnTo>
                    <a:pt x="271" y="1056"/>
                  </a:lnTo>
                  <a:lnTo>
                    <a:pt x="290" y="1009"/>
                  </a:lnTo>
                  <a:lnTo>
                    <a:pt x="312" y="961"/>
                  </a:lnTo>
                  <a:lnTo>
                    <a:pt x="336" y="916"/>
                  </a:lnTo>
                  <a:lnTo>
                    <a:pt x="364" y="873"/>
                  </a:lnTo>
                  <a:lnTo>
                    <a:pt x="393" y="830"/>
                  </a:lnTo>
                  <a:lnTo>
                    <a:pt x="428" y="789"/>
                  </a:lnTo>
                  <a:lnTo>
                    <a:pt x="467" y="750"/>
                  </a:lnTo>
                  <a:lnTo>
                    <a:pt x="510" y="716"/>
                  </a:lnTo>
                  <a:lnTo>
                    <a:pt x="557" y="681"/>
                  </a:lnTo>
                  <a:lnTo>
                    <a:pt x="609" y="651"/>
                  </a:lnTo>
                  <a:lnTo>
                    <a:pt x="665" y="624"/>
                  </a:lnTo>
                  <a:lnTo>
                    <a:pt x="727" y="598"/>
                  </a:lnTo>
                  <a:lnTo>
                    <a:pt x="755" y="598"/>
                  </a:lnTo>
                  <a:lnTo>
                    <a:pt x="784" y="593"/>
                  </a:lnTo>
                  <a:lnTo>
                    <a:pt x="807" y="589"/>
                  </a:lnTo>
                  <a:lnTo>
                    <a:pt x="831" y="580"/>
                  </a:lnTo>
                  <a:lnTo>
                    <a:pt x="855" y="572"/>
                  </a:lnTo>
                  <a:lnTo>
                    <a:pt x="876" y="561"/>
                  </a:lnTo>
                  <a:lnTo>
                    <a:pt x="897" y="545"/>
                  </a:lnTo>
                  <a:lnTo>
                    <a:pt x="917" y="533"/>
                  </a:lnTo>
                  <a:lnTo>
                    <a:pt x="934" y="515"/>
                  </a:lnTo>
                  <a:lnTo>
                    <a:pt x="954" y="498"/>
                  </a:lnTo>
                  <a:lnTo>
                    <a:pt x="971" y="481"/>
                  </a:lnTo>
                  <a:lnTo>
                    <a:pt x="988" y="462"/>
                  </a:lnTo>
                  <a:lnTo>
                    <a:pt x="1023" y="423"/>
                  </a:lnTo>
                  <a:lnTo>
                    <a:pt x="1055" y="383"/>
                  </a:lnTo>
                  <a:lnTo>
                    <a:pt x="1086" y="341"/>
                  </a:lnTo>
                  <a:lnTo>
                    <a:pt x="1119" y="300"/>
                  </a:lnTo>
                  <a:lnTo>
                    <a:pt x="1139" y="283"/>
                  </a:lnTo>
                  <a:lnTo>
                    <a:pt x="1155" y="266"/>
                  </a:lnTo>
                  <a:lnTo>
                    <a:pt x="1173" y="247"/>
                  </a:lnTo>
                  <a:lnTo>
                    <a:pt x="1195" y="231"/>
                  </a:lnTo>
                  <a:lnTo>
                    <a:pt x="1214" y="217"/>
                  </a:lnTo>
                  <a:lnTo>
                    <a:pt x="1236" y="203"/>
                  </a:lnTo>
                  <a:lnTo>
                    <a:pt x="1257" y="193"/>
                  </a:lnTo>
                  <a:lnTo>
                    <a:pt x="1278" y="184"/>
                  </a:lnTo>
                  <a:lnTo>
                    <a:pt x="1305" y="176"/>
                  </a:lnTo>
                  <a:lnTo>
                    <a:pt x="1331" y="169"/>
                  </a:lnTo>
                  <a:lnTo>
                    <a:pt x="1356" y="164"/>
                  </a:lnTo>
                  <a:lnTo>
                    <a:pt x="1386" y="164"/>
                  </a:lnTo>
                  <a:lnTo>
                    <a:pt x="1392" y="154"/>
                  </a:lnTo>
                  <a:lnTo>
                    <a:pt x="1402" y="143"/>
                  </a:lnTo>
                  <a:lnTo>
                    <a:pt x="1410" y="132"/>
                  </a:lnTo>
                  <a:lnTo>
                    <a:pt x="1418" y="124"/>
                  </a:lnTo>
                  <a:lnTo>
                    <a:pt x="1436" y="107"/>
                  </a:lnTo>
                  <a:lnTo>
                    <a:pt x="1453" y="91"/>
                  </a:lnTo>
                  <a:lnTo>
                    <a:pt x="1475" y="77"/>
                  </a:lnTo>
                  <a:lnTo>
                    <a:pt x="1494" y="63"/>
                  </a:lnTo>
                  <a:lnTo>
                    <a:pt x="1515" y="55"/>
                  </a:lnTo>
                  <a:lnTo>
                    <a:pt x="1534" y="44"/>
                  </a:lnTo>
                  <a:lnTo>
                    <a:pt x="1556" y="38"/>
                  </a:lnTo>
                  <a:lnTo>
                    <a:pt x="1578" y="29"/>
                  </a:lnTo>
                  <a:lnTo>
                    <a:pt x="1601" y="24"/>
                  </a:lnTo>
                  <a:lnTo>
                    <a:pt x="1623" y="18"/>
                  </a:lnTo>
                  <a:lnTo>
                    <a:pt x="1668" y="10"/>
                  </a:lnTo>
                  <a:lnTo>
                    <a:pt x="1716" y="0"/>
                  </a:lnTo>
                  <a:lnTo>
                    <a:pt x="1716" y="164"/>
                  </a:lnTo>
                  <a:close/>
                </a:path>
              </a:pathLst>
            </a:custGeom>
            <a:solidFill>
              <a:srgbClr val="CCA58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"/>
            <p:cNvSpPr>
              <a:spLocks/>
            </p:cNvSpPr>
            <p:nvPr/>
          </p:nvSpPr>
          <p:spPr bwMode="auto">
            <a:xfrm>
              <a:off x="31154" y="14049"/>
              <a:ext cx="125" cy="71"/>
            </a:xfrm>
            <a:custGeom>
              <a:avLst/>
              <a:gdLst>
                <a:gd name="T0" fmla="*/ 0 w 1501"/>
                <a:gd name="T1" fmla="*/ 0 h 843"/>
                <a:gd name="T2" fmla="*/ 0 w 1501"/>
                <a:gd name="T3" fmla="*/ 0 h 843"/>
                <a:gd name="T4" fmla="*/ 0 w 1501"/>
                <a:gd name="T5" fmla="*/ 0 h 843"/>
                <a:gd name="T6" fmla="*/ 0 w 1501"/>
                <a:gd name="T7" fmla="*/ 0 h 843"/>
                <a:gd name="T8" fmla="*/ 0 w 1501"/>
                <a:gd name="T9" fmla="*/ 0 h 843"/>
                <a:gd name="T10" fmla="*/ 0 w 1501"/>
                <a:gd name="T11" fmla="*/ 0 h 843"/>
                <a:gd name="T12" fmla="*/ 0 w 1501"/>
                <a:gd name="T13" fmla="*/ 0 h 843"/>
                <a:gd name="T14" fmla="*/ 0 w 1501"/>
                <a:gd name="T15" fmla="*/ 0 h 843"/>
                <a:gd name="T16" fmla="*/ 0 w 1501"/>
                <a:gd name="T17" fmla="*/ 0 h 843"/>
                <a:gd name="T18" fmla="*/ 0 w 1501"/>
                <a:gd name="T19" fmla="*/ 0 h 843"/>
                <a:gd name="T20" fmla="*/ 0 w 1501"/>
                <a:gd name="T21" fmla="*/ 0 h 843"/>
                <a:gd name="T22" fmla="*/ 0 w 1501"/>
                <a:gd name="T23" fmla="*/ 0 h 843"/>
                <a:gd name="T24" fmla="*/ 0 w 1501"/>
                <a:gd name="T25" fmla="*/ 0 h 843"/>
                <a:gd name="T26" fmla="*/ 0 w 1501"/>
                <a:gd name="T27" fmla="*/ 0 h 843"/>
                <a:gd name="T28" fmla="*/ 0 w 1501"/>
                <a:gd name="T29" fmla="*/ 0 h 843"/>
                <a:gd name="T30" fmla="*/ 0 w 1501"/>
                <a:gd name="T31" fmla="*/ 0 h 843"/>
                <a:gd name="T32" fmla="*/ 0 w 1501"/>
                <a:gd name="T33" fmla="*/ 0 h 843"/>
                <a:gd name="T34" fmla="*/ 0 w 1501"/>
                <a:gd name="T35" fmla="*/ 0 h 843"/>
                <a:gd name="T36" fmla="*/ 0 w 1501"/>
                <a:gd name="T37" fmla="*/ 0 h 843"/>
                <a:gd name="T38" fmla="*/ 0 w 1501"/>
                <a:gd name="T39" fmla="*/ 0 h 843"/>
                <a:gd name="T40" fmla="*/ 0 w 1501"/>
                <a:gd name="T41" fmla="*/ 0 h 843"/>
                <a:gd name="T42" fmla="*/ 0 w 1501"/>
                <a:gd name="T43" fmla="*/ 0 h 843"/>
                <a:gd name="T44" fmla="*/ 0 w 1501"/>
                <a:gd name="T45" fmla="*/ 0 h 843"/>
                <a:gd name="T46" fmla="*/ 0 w 1501"/>
                <a:gd name="T47" fmla="*/ 0 h 843"/>
                <a:gd name="T48" fmla="*/ 0 w 1501"/>
                <a:gd name="T49" fmla="*/ 0 h 843"/>
                <a:gd name="T50" fmla="*/ 0 w 1501"/>
                <a:gd name="T51" fmla="*/ 0 h 843"/>
                <a:gd name="T52" fmla="*/ 0 w 1501"/>
                <a:gd name="T53" fmla="*/ 0 h 843"/>
                <a:gd name="T54" fmla="*/ 0 w 1501"/>
                <a:gd name="T55" fmla="*/ 0 h 843"/>
                <a:gd name="T56" fmla="*/ 0 w 1501"/>
                <a:gd name="T57" fmla="*/ 0 h 843"/>
                <a:gd name="T58" fmla="*/ 0 w 1501"/>
                <a:gd name="T59" fmla="*/ 0 h 843"/>
                <a:gd name="T60" fmla="*/ 0 w 1501"/>
                <a:gd name="T61" fmla="*/ 0 h 843"/>
                <a:gd name="T62" fmla="*/ 0 w 1501"/>
                <a:gd name="T63" fmla="*/ 0 h 843"/>
                <a:gd name="T64" fmla="*/ 0 w 1501"/>
                <a:gd name="T65" fmla="*/ 0 h 843"/>
                <a:gd name="T66" fmla="*/ 0 w 1501"/>
                <a:gd name="T67" fmla="*/ 0 h 843"/>
                <a:gd name="T68" fmla="*/ 0 w 1501"/>
                <a:gd name="T69" fmla="*/ 0 h 843"/>
                <a:gd name="T70" fmla="*/ 0 w 1501"/>
                <a:gd name="T71" fmla="*/ 0 h 843"/>
                <a:gd name="T72" fmla="*/ 0 w 1501"/>
                <a:gd name="T73" fmla="*/ 0 h 843"/>
                <a:gd name="T74" fmla="*/ 0 w 1501"/>
                <a:gd name="T75" fmla="*/ 0 h 843"/>
                <a:gd name="T76" fmla="*/ 0 w 1501"/>
                <a:gd name="T77" fmla="*/ 0 h 843"/>
                <a:gd name="T78" fmla="*/ 0 w 1501"/>
                <a:gd name="T79" fmla="*/ 0 h 843"/>
                <a:gd name="T80" fmla="*/ 0 w 1501"/>
                <a:gd name="T81" fmla="*/ 0 h 843"/>
                <a:gd name="T82" fmla="*/ 0 w 1501"/>
                <a:gd name="T83" fmla="*/ 0 h 843"/>
                <a:gd name="T84" fmla="*/ 0 w 1501"/>
                <a:gd name="T85" fmla="*/ 0 h 843"/>
                <a:gd name="T86" fmla="*/ 0 w 1501"/>
                <a:gd name="T87" fmla="*/ 0 h 843"/>
                <a:gd name="T88" fmla="*/ 0 w 1501"/>
                <a:gd name="T89" fmla="*/ 0 h 843"/>
                <a:gd name="T90" fmla="*/ 0 w 1501"/>
                <a:gd name="T91" fmla="*/ 0 h 843"/>
                <a:gd name="T92" fmla="*/ 0 w 1501"/>
                <a:gd name="T93" fmla="*/ 0 h 843"/>
                <a:gd name="T94" fmla="*/ 0 w 1501"/>
                <a:gd name="T95" fmla="*/ 0 h 843"/>
                <a:gd name="T96" fmla="*/ 0 w 1501"/>
                <a:gd name="T97" fmla="*/ 0 h 8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01"/>
                <a:gd name="T148" fmla="*/ 0 h 843"/>
                <a:gd name="T149" fmla="*/ 1501 w 1501"/>
                <a:gd name="T150" fmla="*/ 843 h 8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01" h="843">
                  <a:moveTo>
                    <a:pt x="1486" y="574"/>
                  </a:moveTo>
                  <a:lnTo>
                    <a:pt x="1492" y="589"/>
                  </a:lnTo>
                  <a:lnTo>
                    <a:pt x="1494" y="604"/>
                  </a:lnTo>
                  <a:lnTo>
                    <a:pt x="1499" y="622"/>
                  </a:lnTo>
                  <a:lnTo>
                    <a:pt x="1501" y="639"/>
                  </a:lnTo>
                  <a:lnTo>
                    <a:pt x="1501" y="653"/>
                  </a:lnTo>
                  <a:lnTo>
                    <a:pt x="1496" y="673"/>
                  </a:lnTo>
                  <a:lnTo>
                    <a:pt x="1494" y="691"/>
                  </a:lnTo>
                  <a:lnTo>
                    <a:pt x="1490" y="707"/>
                  </a:lnTo>
                  <a:lnTo>
                    <a:pt x="1484" y="725"/>
                  </a:lnTo>
                  <a:lnTo>
                    <a:pt x="1478" y="744"/>
                  </a:lnTo>
                  <a:lnTo>
                    <a:pt x="1468" y="762"/>
                  </a:lnTo>
                  <a:lnTo>
                    <a:pt x="1460" y="778"/>
                  </a:lnTo>
                  <a:lnTo>
                    <a:pt x="1454" y="796"/>
                  </a:lnTo>
                  <a:lnTo>
                    <a:pt x="1443" y="813"/>
                  </a:lnTo>
                  <a:lnTo>
                    <a:pt x="1432" y="829"/>
                  </a:lnTo>
                  <a:lnTo>
                    <a:pt x="1423" y="843"/>
                  </a:lnTo>
                  <a:lnTo>
                    <a:pt x="1404" y="841"/>
                  </a:lnTo>
                  <a:lnTo>
                    <a:pt x="1387" y="839"/>
                  </a:lnTo>
                  <a:lnTo>
                    <a:pt x="1367" y="837"/>
                  </a:lnTo>
                  <a:lnTo>
                    <a:pt x="1350" y="833"/>
                  </a:lnTo>
                  <a:lnTo>
                    <a:pt x="1330" y="825"/>
                  </a:lnTo>
                  <a:lnTo>
                    <a:pt x="1312" y="819"/>
                  </a:lnTo>
                  <a:lnTo>
                    <a:pt x="1292" y="813"/>
                  </a:lnTo>
                  <a:lnTo>
                    <a:pt x="1275" y="802"/>
                  </a:lnTo>
                  <a:lnTo>
                    <a:pt x="1253" y="791"/>
                  </a:lnTo>
                  <a:lnTo>
                    <a:pt x="1236" y="781"/>
                  </a:lnTo>
                  <a:lnTo>
                    <a:pt x="1217" y="772"/>
                  </a:lnTo>
                  <a:lnTo>
                    <a:pt x="1195" y="760"/>
                  </a:lnTo>
                  <a:lnTo>
                    <a:pt x="1156" y="734"/>
                  </a:lnTo>
                  <a:lnTo>
                    <a:pt x="1115" y="707"/>
                  </a:lnTo>
                  <a:lnTo>
                    <a:pt x="1036" y="647"/>
                  </a:lnTo>
                  <a:lnTo>
                    <a:pt x="956" y="587"/>
                  </a:lnTo>
                  <a:lnTo>
                    <a:pt x="917" y="559"/>
                  </a:lnTo>
                  <a:lnTo>
                    <a:pt x="876" y="531"/>
                  </a:lnTo>
                  <a:lnTo>
                    <a:pt x="838" y="503"/>
                  </a:lnTo>
                  <a:lnTo>
                    <a:pt x="799" y="479"/>
                  </a:lnTo>
                  <a:lnTo>
                    <a:pt x="5" y="383"/>
                  </a:lnTo>
                  <a:lnTo>
                    <a:pt x="2" y="363"/>
                  </a:lnTo>
                  <a:lnTo>
                    <a:pt x="0" y="344"/>
                  </a:lnTo>
                  <a:lnTo>
                    <a:pt x="0" y="328"/>
                  </a:lnTo>
                  <a:lnTo>
                    <a:pt x="2" y="312"/>
                  </a:lnTo>
                  <a:lnTo>
                    <a:pt x="7" y="298"/>
                  </a:lnTo>
                  <a:lnTo>
                    <a:pt x="11" y="286"/>
                  </a:lnTo>
                  <a:lnTo>
                    <a:pt x="17" y="272"/>
                  </a:lnTo>
                  <a:lnTo>
                    <a:pt x="23" y="264"/>
                  </a:lnTo>
                  <a:lnTo>
                    <a:pt x="33" y="253"/>
                  </a:lnTo>
                  <a:lnTo>
                    <a:pt x="41" y="245"/>
                  </a:lnTo>
                  <a:lnTo>
                    <a:pt x="49" y="233"/>
                  </a:lnTo>
                  <a:lnTo>
                    <a:pt x="60" y="227"/>
                  </a:lnTo>
                  <a:lnTo>
                    <a:pt x="84" y="213"/>
                  </a:lnTo>
                  <a:lnTo>
                    <a:pt x="108" y="199"/>
                  </a:lnTo>
                  <a:lnTo>
                    <a:pt x="132" y="189"/>
                  </a:lnTo>
                  <a:lnTo>
                    <a:pt x="155" y="176"/>
                  </a:lnTo>
                  <a:lnTo>
                    <a:pt x="168" y="169"/>
                  </a:lnTo>
                  <a:lnTo>
                    <a:pt x="179" y="160"/>
                  </a:lnTo>
                  <a:lnTo>
                    <a:pt x="187" y="154"/>
                  </a:lnTo>
                  <a:lnTo>
                    <a:pt x="198" y="148"/>
                  </a:lnTo>
                  <a:lnTo>
                    <a:pt x="207" y="139"/>
                  </a:lnTo>
                  <a:lnTo>
                    <a:pt x="215" y="128"/>
                  </a:lnTo>
                  <a:lnTo>
                    <a:pt x="222" y="120"/>
                  </a:lnTo>
                  <a:lnTo>
                    <a:pt x="228" y="107"/>
                  </a:lnTo>
                  <a:lnTo>
                    <a:pt x="232" y="96"/>
                  </a:lnTo>
                  <a:lnTo>
                    <a:pt x="235" y="83"/>
                  </a:lnTo>
                  <a:lnTo>
                    <a:pt x="237" y="68"/>
                  </a:lnTo>
                  <a:lnTo>
                    <a:pt x="237" y="53"/>
                  </a:lnTo>
                  <a:lnTo>
                    <a:pt x="282" y="38"/>
                  </a:lnTo>
                  <a:lnTo>
                    <a:pt x="327" y="27"/>
                  </a:lnTo>
                  <a:lnTo>
                    <a:pt x="375" y="18"/>
                  </a:lnTo>
                  <a:lnTo>
                    <a:pt x="420" y="10"/>
                  </a:lnTo>
                  <a:lnTo>
                    <a:pt x="465" y="4"/>
                  </a:lnTo>
                  <a:lnTo>
                    <a:pt x="513" y="2"/>
                  </a:lnTo>
                  <a:lnTo>
                    <a:pt x="560" y="0"/>
                  </a:lnTo>
                  <a:lnTo>
                    <a:pt x="605" y="2"/>
                  </a:lnTo>
                  <a:lnTo>
                    <a:pt x="651" y="4"/>
                  </a:lnTo>
                  <a:lnTo>
                    <a:pt x="698" y="10"/>
                  </a:lnTo>
                  <a:lnTo>
                    <a:pt x="741" y="16"/>
                  </a:lnTo>
                  <a:lnTo>
                    <a:pt x="785" y="25"/>
                  </a:lnTo>
                  <a:lnTo>
                    <a:pt x="831" y="36"/>
                  </a:lnTo>
                  <a:lnTo>
                    <a:pt x="874" y="49"/>
                  </a:lnTo>
                  <a:lnTo>
                    <a:pt x="919" y="63"/>
                  </a:lnTo>
                  <a:lnTo>
                    <a:pt x="963" y="79"/>
                  </a:lnTo>
                  <a:lnTo>
                    <a:pt x="1004" y="98"/>
                  </a:lnTo>
                  <a:lnTo>
                    <a:pt x="1044" y="120"/>
                  </a:lnTo>
                  <a:lnTo>
                    <a:pt x="1083" y="142"/>
                  </a:lnTo>
                  <a:lnTo>
                    <a:pt x="1122" y="165"/>
                  </a:lnTo>
                  <a:lnTo>
                    <a:pt x="1160" y="191"/>
                  </a:lnTo>
                  <a:lnTo>
                    <a:pt x="1199" y="217"/>
                  </a:lnTo>
                  <a:lnTo>
                    <a:pt x="1233" y="247"/>
                  </a:lnTo>
                  <a:lnTo>
                    <a:pt x="1268" y="277"/>
                  </a:lnTo>
                  <a:lnTo>
                    <a:pt x="1300" y="307"/>
                  </a:lnTo>
                  <a:lnTo>
                    <a:pt x="1330" y="341"/>
                  </a:lnTo>
                  <a:lnTo>
                    <a:pt x="1361" y="375"/>
                  </a:lnTo>
                  <a:lnTo>
                    <a:pt x="1389" y="413"/>
                  </a:lnTo>
                  <a:lnTo>
                    <a:pt x="1417" y="452"/>
                  </a:lnTo>
                  <a:lnTo>
                    <a:pt x="1440" y="492"/>
                  </a:lnTo>
                  <a:lnTo>
                    <a:pt x="1464" y="533"/>
                  </a:lnTo>
                  <a:lnTo>
                    <a:pt x="1486" y="574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5"/>
            <p:cNvSpPr>
              <a:spLocks/>
            </p:cNvSpPr>
            <p:nvPr/>
          </p:nvSpPr>
          <p:spPr bwMode="auto">
            <a:xfrm>
              <a:off x="31300" y="14144"/>
              <a:ext cx="90" cy="55"/>
            </a:xfrm>
            <a:custGeom>
              <a:avLst/>
              <a:gdLst>
                <a:gd name="T0" fmla="*/ 0 w 1086"/>
                <a:gd name="T1" fmla="*/ 0 h 660"/>
                <a:gd name="T2" fmla="*/ 0 w 1086"/>
                <a:gd name="T3" fmla="*/ 0 h 660"/>
                <a:gd name="T4" fmla="*/ 0 w 1086"/>
                <a:gd name="T5" fmla="*/ 0 h 660"/>
                <a:gd name="T6" fmla="*/ 0 w 1086"/>
                <a:gd name="T7" fmla="*/ 0 h 660"/>
                <a:gd name="T8" fmla="*/ 0 w 1086"/>
                <a:gd name="T9" fmla="*/ 0 h 660"/>
                <a:gd name="T10" fmla="*/ 0 w 1086"/>
                <a:gd name="T11" fmla="*/ 0 h 660"/>
                <a:gd name="T12" fmla="*/ 0 w 1086"/>
                <a:gd name="T13" fmla="*/ 0 h 660"/>
                <a:gd name="T14" fmla="*/ 0 w 1086"/>
                <a:gd name="T15" fmla="*/ 0 h 660"/>
                <a:gd name="T16" fmla="*/ 0 w 1086"/>
                <a:gd name="T17" fmla="*/ 0 h 660"/>
                <a:gd name="T18" fmla="*/ 0 w 1086"/>
                <a:gd name="T19" fmla="*/ 0 h 660"/>
                <a:gd name="T20" fmla="*/ 0 w 1086"/>
                <a:gd name="T21" fmla="*/ 0 h 660"/>
                <a:gd name="T22" fmla="*/ 0 w 1086"/>
                <a:gd name="T23" fmla="*/ 0 h 660"/>
                <a:gd name="T24" fmla="*/ 0 w 1086"/>
                <a:gd name="T25" fmla="*/ 0 h 660"/>
                <a:gd name="T26" fmla="*/ 0 w 1086"/>
                <a:gd name="T27" fmla="*/ 0 h 660"/>
                <a:gd name="T28" fmla="*/ 0 w 1086"/>
                <a:gd name="T29" fmla="*/ 0 h 660"/>
                <a:gd name="T30" fmla="*/ 0 w 1086"/>
                <a:gd name="T31" fmla="*/ 0 h 660"/>
                <a:gd name="T32" fmla="*/ 0 w 1086"/>
                <a:gd name="T33" fmla="*/ 0 h 660"/>
                <a:gd name="T34" fmla="*/ 0 w 1086"/>
                <a:gd name="T35" fmla="*/ 0 h 660"/>
                <a:gd name="T36" fmla="*/ 0 w 1086"/>
                <a:gd name="T37" fmla="*/ 0 h 660"/>
                <a:gd name="T38" fmla="*/ 0 w 1086"/>
                <a:gd name="T39" fmla="*/ 0 h 660"/>
                <a:gd name="T40" fmla="*/ 0 w 1086"/>
                <a:gd name="T41" fmla="*/ 0 h 660"/>
                <a:gd name="T42" fmla="*/ 0 w 1086"/>
                <a:gd name="T43" fmla="*/ 0 h 660"/>
                <a:gd name="T44" fmla="*/ 0 w 1086"/>
                <a:gd name="T45" fmla="*/ 0 h 660"/>
                <a:gd name="T46" fmla="*/ 0 w 1086"/>
                <a:gd name="T47" fmla="*/ 0 h 660"/>
                <a:gd name="T48" fmla="*/ 0 w 1086"/>
                <a:gd name="T49" fmla="*/ 0 h 660"/>
                <a:gd name="T50" fmla="*/ 0 w 1086"/>
                <a:gd name="T51" fmla="*/ 0 h 660"/>
                <a:gd name="T52" fmla="*/ 0 w 1086"/>
                <a:gd name="T53" fmla="*/ 0 h 660"/>
                <a:gd name="T54" fmla="*/ 0 w 1086"/>
                <a:gd name="T55" fmla="*/ 0 h 660"/>
                <a:gd name="T56" fmla="*/ 0 w 1086"/>
                <a:gd name="T57" fmla="*/ 0 h 660"/>
                <a:gd name="T58" fmla="*/ 0 w 1086"/>
                <a:gd name="T59" fmla="*/ 0 h 660"/>
                <a:gd name="T60" fmla="*/ 0 w 1086"/>
                <a:gd name="T61" fmla="*/ 0 h 660"/>
                <a:gd name="T62" fmla="*/ 0 w 1086"/>
                <a:gd name="T63" fmla="*/ 0 h 660"/>
                <a:gd name="T64" fmla="*/ 0 w 1086"/>
                <a:gd name="T65" fmla="*/ 0 h 660"/>
                <a:gd name="T66" fmla="*/ 0 w 1086"/>
                <a:gd name="T67" fmla="*/ 0 h 660"/>
                <a:gd name="T68" fmla="*/ 0 w 1086"/>
                <a:gd name="T69" fmla="*/ 0 h 660"/>
                <a:gd name="T70" fmla="*/ 0 w 1086"/>
                <a:gd name="T71" fmla="*/ 0 h 660"/>
                <a:gd name="T72" fmla="*/ 0 w 1086"/>
                <a:gd name="T73" fmla="*/ 0 h 660"/>
                <a:gd name="T74" fmla="*/ 0 w 1086"/>
                <a:gd name="T75" fmla="*/ 0 h 660"/>
                <a:gd name="T76" fmla="*/ 0 w 1086"/>
                <a:gd name="T77" fmla="*/ 0 h 660"/>
                <a:gd name="T78" fmla="*/ 0 w 1086"/>
                <a:gd name="T79" fmla="*/ 0 h 660"/>
                <a:gd name="T80" fmla="*/ 0 w 1086"/>
                <a:gd name="T81" fmla="*/ 0 h 6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6"/>
                <a:gd name="T124" fmla="*/ 0 h 660"/>
                <a:gd name="T125" fmla="*/ 1086 w 1086"/>
                <a:gd name="T126" fmla="*/ 660 h 6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6" h="660">
                  <a:moveTo>
                    <a:pt x="1086" y="427"/>
                  </a:moveTo>
                  <a:lnTo>
                    <a:pt x="1068" y="442"/>
                  </a:lnTo>
                  <a:lnTo>
                    <a:pt x="1056" y="458"/>
                  </a:lnTo>
                  <a:lnTo>
                    <a:pt x="1045" y="474"/>
                  </a:lnTo>
                  <a:lnTo>
                    <a:pt x="1032" y="490"/>
                  </a:lnTo>
                  <a:lnTo>
                    <a:pt x="1015" y="523"/>
                  </a:lnTo>
                  <a:lnTo>
                    <a:pt x="995" y="552"/>
                  </a:lnTo>
                  <a:lnTo>
                    <a:pt x="987" y="569"/>
                  </a:lnTo>
                  <a:lnTo>
                    <a:pt x="978" y="582"/>
                  </a:lnTo>
                  <a:lnTo>
                    <a:pt x="965" y="598"/>
                  </a:lnTo>
                  <a:lnTo>
                    <a:pt x="954" y="612"/>
                  </a:lnTo>
                  <a:lnTo>
                    <a:pt x="942" y="626"/>
                  </a:lnTo>
                  <a:lnTo>
                    <a:pt x="924" y="636"/>
                  </a:lnTo>
                  <a:lnTo>
                    <a:pt x="907" y="649"/>
                  </a:lnTo>
                  <a:lnTo>
                    <a:pt x="885" y="660"/>
                  </a:lnTo>
                  <a:lnTo>
                    <a:pt x="823" y="658"/>
                  </a:lnTo>
                  <a:lnTo>
                    <a:pt x="760" y="653"/>
                  </a:lnTo>
                  <a:lnTo>
                    <a:pt x="731" y="651"/>
                  </a:lnTo>
                  <a:lnTo>
                    <a:pt x="701" y="647"/>
                  </a:lnTo>
                  <a:lnTo>
                    <a:pt x="670" y="645"/>
                  </a:lnTo>
                  <a:lnTo>
                    <a:pt x="640" y="640"/>
                  </a:lnTo>
                  <a:lnTo>
                    <a:pt x="610" y="636"/>
                  </a:lnTo>
                  <a:lnTo>
                    <a:pt x="580" y="632"/>
                  </a:lnTo>
                  <a:lnTo>
                    <a:pt x="551" y="626"/>
                  </a:lnTo>
                  <a:lnTo>
                    <a:pt x="524" y="619"/>
                  </a:lnTo>
                  <a:lnTo>
                    <a:pt x="494" y="612"/>
                  </a:lnTo>
                  <a:lnTo>
                    <a:pt x="466" y="606"/>
                  </a:lnTo>
                  <a:lnTo>
                    <a:pt x="438" y="598"/>
                  </a:lnTo>
                  <a:lnTo>
                    <a:pt x="407" y="586"/>
                  </a:lnTo>
                  <a:lnTo>
                    <a:pt x="379" y="578"/>
                  </a:lnTo>
                  <a:lnTo>
                    <a:pt x="354" y="567"/>
                  </a:lnTo>
                  <a:lnTo>
                    <a:pt x="326" y="557"/>
                  </a:lnTo>
                  <a:lnTo>
                    <a:pt x="298" y="543"/>
                  </a:lnTo>
                  <a:lnTo>
                    <a:pt x="272" y="533"/>
                  </a:lnTo>
                  <a:lnTo>
                    <a:pt x="247" y="517"/>
                  </a:lnTo>
                  <a:lnTo>
                    <a:pt x="220" y="505"/>
                  </a:lnTo>
                  <a:lnTo>
                    <a:pt x="194" y="488"/>
                  </a:lnTo>
                  <a:lnTo>
                    <a:pt x="168" y="472"/>
                  </a:lnTo>
                  <a:lnTo>
                    <a:pt x="145" y="456"/>
                  </a:lnTo>
                  <a:lnTo>
                    <a:pt x="121" y="438"/>
                  </a:lnTo>
                  <a:lnTo>
                    <a:pt x="95" y="417"/>
                  </a:lnTo>
                  <a:lnTo>
                    <a:pt x="71" y="397"/>
                  </a:lnTo>
                  <a:lnTo>
                    <a:pt x="48" y="375"/>
                  </a:lnTo>
                  <a:lnTo>
                    <a:pt x="24" y="354"/>
                  </a:lnTo>
                  <a:lnTo>
                    <a:pt x="2" y="330"/>
                  </a:lnTo>
                  <a:lnTo>
                    <a:pt x="0" y="302"/>
                  </a:lnTo>
                  <a:lnTo>
                    <a:pt x="0" y="274"/>
                  </a:lnTo>
                  <a:lnTo>
                    <a:pt x="0" y="251"/>
                  </a:lnTo>
                  <a:lnTo>
                    <a:pt x="0" y="229"/>
                  </a:lnTo>
                  <a:lnTo>
                    <a:pt x="2" y="205"/>
                  </a:lnTo>
                  <a:lnTo>
                    <a:pt x="7" y="186"/>
                  </a:lnTo>
                  <a:lnTo>
                    <a:pt x="10" y="166"/>
                  </a:lnTo>
                  <a:lnTo>
                    <a:pt x="14" y="148"/>
                  </a:lnTo>
                  <a:lnTo>
                    <a:pt x="20" y="130"/>
                  </a:lnTo>
                  <a:lnTo>
                    <a:pt x="26" y="113"/>
                  </a:lnTo>
                  <a:lnTo>
                    <a:pt x="35" y="95"/>
                  </a:lnTo>
                  <a:lnTo>
                    <a:pt x="44" y="79"/>
                  </a:lnTo>
                  <a:lnTo>
                    <a:pt x="54" y="59"/>
                  </a:lnTo>
                  <a:lnTo>
                    <a:pt x="67" y="42"/>
                  </a:lnTo>
                  <a:lnTo>
                    <a:pt x="83" y="22"/>
                  </a:lnTo>
                  <a:lnTo>
                    <a:pt x="99" y="0"/>
                  </a:lnTo>
                  <a:lnTo>
                    <a:pt x="123" y="25"/>
                  </a:lnTo>
                  <a:lnTo>
                    <a:pt x="149" y="46"/>
                  </a:lnTo>
                  <a:lnTo>
                    <a:pt x="178" y="65"/>
                  </a:lnTo>
                  <a:lnTo>
                    <a:pt x="203" y="85"/>
                  </a:lnTo>
                  <a:lnTo>
                    <a:pt x="231" y="104"/>
                  </a:lnTo>
                  <a:lnTo>
                    <a:pt x="259" y="124"/>
                  </a:lnTo>
                  <a:lnTo>
                    <a:pt x="287" y="138"/>
                  </a:lnTo>
                  <a:lnTo>
                    <a:pt x="318" y="156"/>
                  </a:lnTo>
                  <a:lnTo>
                    <a:pt x="345" y="173"/>
                  </a:lnTo>
                  <a:lnTo>
                    <a:pt x="375" y="188"/>
                  </a:lnTo>
                  <a:lnTo>
                    <a:pt x="405" y="203"/>
                  </a:lnTo>
                  <a:lnTo>
                    <a:pt x="435" y="219"/>
                  </a:lnTo>
                  <a:lnTo>
                    <a:pt x="468" y="231"/>
                  </a:lnTo>
                  <a:lnTo>
                    <a:pt x="498" y="245"/>
                  </a:lnTo>
                  <a:lnTo>
                    <a:pt x="530" y="257"/>
                  </a:lnTo>
                  <a:lnTo>
                    <a:pt x="561" y="270"/>
                  </a:lnTo>
                  <a:lnTo>
                    <a:pt x="626" y="294"/>
                  </a:lnTo>
                  <a:lnTo>
                    <a:pt x="689" y="316"/>
                  </a:lnTo>
                  <a:lnTo>
                    <a:pt x="754" y="337"/>
                  </a:lnTo>
                  <a:lnTo>
                    <a:pt x="821" y="357"/>
                  </a:lnTo>
                  <a:lnTo>
                    <a:pt x="952" y="393"/>
                  </a:lnTo>
                  <a:lnTo>
                    <a:pt x="1086" y="427"/>
                  </a:lnTo>
                  <a:close/>
                </a:path>
              </a:pathLst>
            </a:custGeom>
            <a:solidFill>
              <a:srgbClr val="FF592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6"/>
            <p:cNvSpPr>
              <a:spLocks/>
            </p:cNvSpPr>
            <p:nvPr/>
          </p:nvSpPr>
          <p:spPr bwMode="auto">
            <a:xfrm>
              <a:off x="31294" y="14188"/>
              <a:ext cx="110" cy="38"/>
            </a:xfrm>
            <a:custGeom>
              <a:avLst/>
              <a:gdLst>
                <a:gd name="T0" fmla="*/ 0 w 1321"/>
                <a:gd name="T1" fmla="*/ 0 h 454"/>
                <a:gd name="T2" fmla="*/ 0 w 1321"/>
                <a:gd name="T3" fmla="*/ 0 h 454"/>
                <a:gd name="T4" fmla="*/ 0 w 1321"/>
                <a:gd name="T5" fmla="*/ 0 h 454"/>
                <a:gd name="T6" fmla="*/ 0 w 1321"/>
                <a:gd name="T7" fmla="*/ 0 h 454"/>
                <a:gd name="T8" fmla="*/ 0 w 1321"/>
                <a:gd name="T9" fmla="*/ 0 h 454"/>
                <a:gd name="T10" fmla="*/ 0 w 1321"/>
                <a:gd name="T11" fmla="*/ 0 h 454"/>
                <a:gd name="T12" fmla="*/ 0 w 1321"/>
                <a:gd name="T13" fmla="*/ 0 h 454"/>
                <a:gd name="T14" fmla="*/ 0 w 1321"/>
                <a:gd name="T15" fmla="*/ 0 h 454"/>
                <a:gd name="T16" fmla="*/ 0 w 1321"/>
                <a:gd name="T17" fmla="*/ 0 h 454"/>
                <a:gd name="T18" fmla="*/ 0 w 1321"/>
                <a:gd name="T19" fmla="*/ 0 h 454"/>
                <a:gd name="T20" fmla="*/ 0 w 1321"/>
                <a:gd name="T21" fmla="*/ 0 h 454"/>
                <a:gd name="T22" fmla="*/ 0 w 1321"/>
                <a:gd name="T23" fmla="*/ 0 h 454"/>
                <a:gd name="T24" fmla="*/ 0 w 1321"/>
                <a:gd name="T25" fmla="*/ 0 h 454"/>
                <a:gd name="T26" fmla="*/ 0 w 1321"/>
                <a:gd name="T27" fmla="*/ 0 h 454"/>
                <a:gd name="T28" fmla="*/ 0 w 1321"/>
                <a:gd name="T29" fmla="*/ 0 h 454"/>
                <a:gd name="T30" fmla="*/ 0 w 1321"/>
                <a:gd name="T31" fmla="*/ 0 h 454"/>
                <a:gd name="T32" fmla="*/ 0 w 1321"/>
                <a:gd name="T33" fmla="*/ 0 h 454"/>
                <a:gd name="T34" fmla="*/ 0 w 1321"/>
                <a:gd name="T35" fmla="*/ 0 h 454"/>
                <a:gd name="T36" fmla="*/ 0 w 1321"/>
                <a:gd name="T37" fmla="*/ 0 h 454"/>
                <a:gd name="T38" fmla="*/ 0 w 1321"/>
                <a:gd name="T39" fmla="*/ 0 h 454"/>
                <a:gd name="T40" fmla="*/ 0 w 1321"/>
                <a:gd name="T41" fmla="*/ 0 h 454"/>
                <a:gd name="T42" fmla="*/ 0 w 1321"/>
                <a:gd name="T43" fmla="*/ 0 h 454"/>
                <a:gd name="T44" fmla="*/ 0 w 1321"/>
                <a:gd name="T45" fmla="*/ 0 h 454"/>
                <a:gd name="T46" fmla="*/ 0 w 1321"/>
                <a:gd name="T47" fmla="*/ 0 h 454"/>
                <a:gd name="T48" fmla="*/ 0 w 1321"/>
                <a:gd name="T49" fmla="*/ 0 h 454"/>
                <a:gd name="T50" fmla="*/ 0 w 1321"/>
                <a:gd name="T51" fmla="*/ 0 h 454"/>
                <a:gd name="T52" fmla="*/ 0 w 1321"/>
                <a:gd name="T53" fmla="*/ 0 h 454"/>
                <a:gd name="T54" fmla="*/ 0 w 1321"/>
                <a:gd name="T55" fmla="*/ 0 h 454"/>
                <a:gd name="T56" fmla="*/ 0 w 1321"/>
                <a:gd name="T57" fmla="*/ 0 h 454"/>
                <a:gd name="T58" fmla="*/ 0 w 1321"/>
                <a:gd name="T59" fmla="*/ 0 h 454"/>
                <a:gd name="T60" fmla="*/ 0 w 1321"/>
                <a:gd name="T61" fmla="*/ 0 h 454"/>
                <a:gd name="T62" fmla="*/ 0 w 1321"/>
                <a:gd name="T63" fmla="*/ 0 h 454"/>
                <a:gd name="T64" fmla="*/ 0 w 1321"/>
                <a:gd name="T65" fmla="*/ 0 h 454"/>
                <a:gd name="T66" fmla="*/ 0 w 1321"/>
                <a:gd name="T67" fmla="*/ 0 h 454"/>
                <a:gd name="T68" fmla="*/ 0 w 1321"/>
                <a:gd name="T69" fmla="*/ 0 h 454"/>
                <a:gd name="T70" fmla="*/ 0 w 1321"/>
                <a:gd name="T71" fmla="*/ 0 h 454"/>
                <a:gd name="T72" fmla="*/ 0 w 1321"/>
                <a:gd name="T73" fmla="*/ 0 h 454"/>
                <a:gd name="T74" fmla="*/ 0 w 1321"/>
                <a:gd name="T75" fmla="*/ 0 h 454"/>
                <a:gd name="T76" fmla="*/ 0 w 1321"/>
                <a:gd name="T77" fmla="*/ 0 h 454"/>
                <a:gd name="T78" fmla="*/ 0 w 1321"/>
                <a:gd name="T79" fmla="*/ 0 h 454"/>
                <a:gd name="T80" fmla="*/ 0 w 1321"/>
                <a:gd name="T81" fmla="*/ 0 h 454"/>
                <a:gd name="T82" fmla="*/ 0 w 1321"/>
                <a:gd name="T83" fmla="*/ 0 h 454"/>
                <a:gd name="T84" fmla="*/ 0 w 1321"/>
                <a:gd name="T85" fmla="*/ 0 h 454"/>
                <a:gd name="T86" fmla="*/ 0 w 1321"/>
                <a:gd name="T87" fmla="*/ 0 h 454"/>
                <a:gd name="T88" fmla="*/ 0 w 1321"/>
                <a:gd name="T89" fmla="*/ 0 h 454"/>
                <a:gd name="T90" fmla="*/ 0 w 1321"/>
                <a:gd name="T91" fmla="*/ 0 h 454"/>
                <a:gd name="T92" fmla="*/ 0 w 1321"/>
                <a:gd name="T93" fmla="*/ 0 h 454"/>
                <a:gd name="T94" fmla="*/ 0 w 1321"/>
                <a:gd name="T95" fmla="*/ 0 h 454"/>
                <a:gd name="T96" fmla="*/ 0 w 1321"/>
                <a:gd name="T97" fmla="*/ 0 h 454"/>
                <a:gd name="T98" fmla="*/ 0 w 1321"/>
                <a:gd name="T99" fmla="*/ 0 h 454"/>
                <a:gd name="T100" fmla="*/ 0 w 1321"/>
                <a:gd name="T101" fmla="*/ 0 h 4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1"/>
                <a:gd name="T154" fmla="*/ 0 h 454"/>
                <a:gd name="T155" fmla="*/ 1321 w 1321"/>
                <a:gd name="T156" fmla="*/ 454 h 4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1" h="454">
                  <a:moveTo>
                    <a:pt x="1090" y="225"/>
                  </a:moveTo>
                  <a:lnTo>
                    <a:pt x="1222" y="62"/>
                  </a:lnTo>
                  <a:lnTo>
                    <a:pt x="1224" y="60"/>
                  </a:lnTo>
                  <a:lnTo>
                    <a:pt x="1226" y="57"/>
                  </a:lnTo>
                  <a:lnTo>
                    <a:pt x="1230" y="57"/>
                  </a:lnTo>
                  <a:lnTo>
                    <a:pt x="1234" y="60"/>
                  </a:lnTo>
                  <a:lnTo>
                    <a:pt x="1243" y="64"/>
                  </a:lnTo>
                  <a:lnTo>
                    <a:pt x="1254" y="71"/>
                  </a:lnTo>
                  <a:lnTo>
                    <a:pt x="1265" y="81"/>
                  </a:lnTo>
                  <a:lnTo>
                    <a:pt x="1277" y="92"/>
                  </a:lnTo>
                  <a:lnTo>
                    <a:pt x="1289" y="107"/>
                  </a:lnTo>
                  <a:lnTo>
                    <a:pt x="1297" y="122"/>
                  </a:lnTo>
                  <a:lnTo>
                    <a:pt x="1303" y="131"/>
                  </a:lnTo>
                  <a:lnTo>
                    <a:pt x="1307" y="140"/>
                  </a:lnTo>
                  <a:lnTo>
                    <a:pt x="1310" y="148"/>
                  </a:lnTo>
                  <a:lnTo>
                    <a:pt x="1315" y="158"/>
                  </a:lnTo>
                  <a:lnTo>
                    <a:pt x="1317" y="168"/>
                  </a:lnTo>
                  <a:lnTo>
                    <a:pt x="1319" y="176"/>
                  </a:lnTo>
                  <a:lnTo>
                    <a:pt x="1319" y="187"/>
                  </a:lnTo>
                  <a:lnTo>
                    <a:pt x="1321" y="193"/>
                  </a:lnTo>
                  <a:lnTo>
                    <a:pt x="1319" y="204"/>
                  </a:lnTo>
                  <a:lnTo>
                    <a:pt x="1317" y="213"/>
                  </a:lnTo>
                  <a:lnTo>
                    <a:pt x="1315" y="221"/>
                  </a:lnTo>
                  <a:lnTo>
                    <a:pt x="1310" y="229"/>
                  </a:lnTo>
                  <a:lnTo>
                    <a:pt x="1305" y="239"/>
                  </a:lnTo>
                  <a:lnTo>
                    <a:pt x="1299" y="247"/>
                  </a:lnTo>
                  <a:lnTo>
                    <a:pt x="1293" y="253"/>
                  </a:lnTo>
                  <a:lnTo>
                    <a:pt x="1284" y="260"/>
                  </a:lnTo>
                  <a:lnTo>
                    <a:pt x="1256" y="290"/>
                  </a:lnTo>
                  <a:lnTo>
                    <a:pt x="1226" y="316"/>
                  </a:lnTo>
                  <a:lnTo>
                    <a:pt x="1196" y="338"/>
                  </a:lnTo>
                  <a:lnTo>
                    <a:pt x="1163" y="359"/>
                  </a:lnTo>
                  <a:lnTo>
                    <a:pt x="1131" y="377"/>
                  </a:lnTo>
                  <a:lnTo>
                    <a:pt x="1099" y="393"/>
                  </a:lnTo>
                  <a:lnTo>
                    <a:pt x="1066" y="407"/>
                  </a:lnTo>
                  <a:lnTo>
                    <a:pt x="1032" y="419"/>
                  </a:lnTo>
                  <a:lnTo>
                    <a:pt x="997" y="428"/>
                  </a:lnTo>
                  <a:lnTo>
                    <a:pt x="963" y="436"/>
                  </a:lnTo>
                  <a:lnTo>
                    <a:pt x="928" y="443"/>
                  </a:lnTo>
                  <a:lnTo>
                    <a:pt x="892" y="448"/>
                  </a:lnTo>
                  <a:lnTo>
                    <a:pt x="855" y="452"/>
                  </a:lnTo>
                  <a:lnTo>
                    <a:pt x="817" y="454"/>
                  </a:lnTo>
                  <a:lnTo>
                    <a:pt x="780" y="454"/>
                  </a:lnTo>
                  <a:lnTo>
                    <a:pt x="744" y="452"/>
                  </a:lnTo>
                  <a:lnTo>
                    <a:pt x="707" y="450"/>
                  </a:lnTo>
                  <a:lnTo>
                    <a:pt x="671" y="446"/>
                  </a:lnTo>
                  <a:lnTo>
                    <a:pt x="632" y="441"/>
                  </a:lnTo>
                  <a:lnTo>
                    <a:pt x="595" y="436"/>
                  </a:lnTo>
                  <a:lnTo>
                    <a:pt x="559" y="428"/>
                  </a:lnTo>
                  <a:lnTo>
                    <a:pt x="520" y="424"/>
                  </a:lnTo>
                  <a:lnTo>
                    <a:pt x="483" y="415"/>
                  </a:lnTo>
                  <a:lnTo>
                    <a:pt x="444" y="407"/>
                  </a:lnTo>
                  <a:lnTo>
                    <a:pt x="373" y="389"/>
                  </a:lnTo>
                  <a:lnTo>
                    <a:pt x="302" y="367"/>
                  </a:lnTo>
                  <a:lnTo>
                    <a:pt x="231" y="348"/>
                  </a:lnTo>
                  <a:lnTo>
                    <a:pt x="166" y="329"/>
                  </a:lnTo>
                  <a:lnTo>
                    <a:pt x="154" y="322"/>
                  </a:lnTo>
                  <a:lnTo>
                    <a:pt x="143" y="316"/>
                  </a:lnTo>
                  <a:lnTo>
                    <a:pt x="130" y="310"/>
                  </a:lnTo>
                  <a:lnTo>
                    <a:pt x="117" y="306"/>
                  </a:lnTo>
                  <a:lnTo>
                    <a:pt x="89" y="292"/>
                  </a:lnTo>
                  <a:lnTo>
                    <a:pt x="65" y="284"/>
                  </a:lnTo>
                  <a:lnTo>
                    <a:pt x="53" y="277"/>
                  </a:lnTo>
                  <a:lnTo>
                    <a:pt x="42" y="269"/>
                  </a:lnTo>
                  <a:lnTo>
                    <a:pt x="31" y="260"/>
                  </a:lnTo>
                  <a:lnTo>
                    <a:pt x="20" y="251"/>
                  </a:lnTo>
                  <a:lnTo>
                    <a:pt x="18" y="247"/>
                  </a:lnTo>
                  <a:lnTo>
                    <a:pt x="14" y="241"/>
                  </a:lnTo>
                  <a:lnTo>
                    <a:pt x="12" y="235"/>
                  </a:lnTo>
                  <a:lnTo>
                    <a:pt x="8" y="227"/>
                  </a:lnTo>
                  <a:lnTo>
                    <a:pt x="6" y="221"/>
                  </a:lnTo>
                  <a:lnTo>
                    <a:pt x="3" y="215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61" y="32"/>
                  </a:lnTo>
                  <a:lnTo>
                    <a:pt x="124" y="64"/>
                  </a:lnTo>
                  <a:lnTo>
                    <a:pt x="188" y="95"/>
                  </a:lnTo>
                  <a:lnTo>
                    <a:pt x="251" y="124"/>
                  </a:lnTo>
                  <a:lnTo>
                    <a:pt x="283" y="140"/>
                  </a:lnTo>
                  <a:lnTo>
                    <a:pt x="316" y="154"/>
                  </a:lnTo>
                  <a:lnTo>
                    <a:pt x="348" y="168"/>
                  </a:lnTo>
                  <a:lnTo>
                    <a:pt x="379" y="180"/>
                  </a:lnTo>
                  <a:lnTo>
                    <a:pt x="414" y="191"/>
                  </a:lnTo>
                  <a:lnTo>
                    <a:pt x="446" y="204"/>
                  </a:lnTo>
                  <a:lnTo>
                    <a:pt x="481" y="215"/>
                  </a:lnTo>
                  <a:lnTo>
                    <a:pt x="515" y="223"/>
                  </a:lnTo>
                  <a:lnTo>
                    <a:pt x="549" y="235"/>
                  </a:lnTo>
                  <a:lnTo>
                    <a:pt x="584" y="241"/>
                  </a:lnTo>
                  <a:lnTo>
                    <a:pt x="618" y="249"/>
                  </a:lnTo>
                  <a:lnTo>
                    <a:pt x="653" y="256"/>
                  </a:lnTo>
                  <a:lnTo>
                    <a:pt x="687" y="260"/>
                  </a:lnTo>
                  <a:lnTo>
                    <a:pt x="724" y="264"/>
                  </a:lnTo>
                  <a:lnTo>
                    <a:pt x="758" y="267"/>
                  </a:lnTo>
                  <a:lnTo>
                    <a:pt x="796" y="267"/>
                  </a:lnTo>
                  <a:lnTo>
                    <a:pt x="830" y="269"/>
                  </a:lnTo>
                  <a:lnTo>
                    <a:pt x="869" y="267"/>
                  </a:lnTo>
                  <a:lnTo>
                    <a:pt x="905" y="264"/>
                  </a:lnTo>
                  <a:lnTo>
                    <a:pt x="942" y="260"/>
                  </a:lnTo>
                  <a:lnTo>
                    <a:pt x="979" y="253"/>
                  </a:lnTo>
                  <a:lnTo>
                    <a:pt x="1015" y="247"/>
                  </a:lnTo>
                  <a:lnTo>
                    <a:pt x="1054" y="239"/>
                  </a:lnTo>
                  <a:lnTo>
                    <a:pt x="1090" y="225"/>
                  </a:lnTo>
                  <a:close/>
                </a:path>
              </a:pathLst>
            </a:custGeom>
            <a:solidFill>
              <a:srgbClr val="54636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 flipH="1">
            <a:off x="1192213" y="5585082"/>
            <a:ext cx="712787" cy="5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Cloud 100"/>
          <p:cNvSpPr/>
          <p:nvPr/>
        </p:nvSpPr>
        <p:spPr>
          <a:xfrm>
            <a:off x="5486400" y="5334000"/>
            <a:ext cx="1477109" cy="111549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04800" y="47785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Bill wants to send a message to Jim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04" name="Picture 13" descr="lapto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90600" y="5383449"/>
            <a:ext cx="1231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3" descr="lapto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/>
          <a:stretch>
            <a:fillRect/>
          </a:stretch>
        </p:blipFill>
        <p:spPr bwMode="auto">
          <a:xfrm flipH="1">
            <a:off x="2790091" y="5421246"/>
            <a:ext cx="74455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3" descr="lapto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/>
          <a:stretch>
            <a:fillRect/>
          </a:stretch>
        </p:blipFill>
        <p:spPr bwMode="auto">
          <a:xfrm flipH="1">
            <a:off x="3162368" y="3657600"/>
            <a:ext cx="74455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3" descr="lapto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/>
          <a:stretch>
            <a:fillRect/>
          </a:stretch>
        </p:blipFill>
        <p:spPr bwMode="auto">
          <a:xfrm flipH="1">
            <a:off x="3162368" y="1893954"/>
            <a:ext cx="74455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433" y="5334000"/>
            <a:ext cx="1356283" cy="10668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5139384" y="1893954"/>
            <a:ext cx="694032" cy="54589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5486400" y="3657600"/>
            <a:ext cx="694032" cy="54589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248400" y="5550101"/>
            <a:ext cx="694032" cy="545899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2317419" y="5943600"/>
            <a:ext cx="50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B1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22500" y="3657600"/>
            <a:ext cx="49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B2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317419" y="1893954"/>
            <a:ext cx="54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oli SC Regular"/>
                <a:cs typeface="Baoli SC Regular"/>
              </a:rPr>
              <a:t>B3</a:t>
            </a:r>
            <a:endParaRPr lang="en-US" sz="2400" dirty="0">
              <a:latin typeface="Baoli SC Regular"/>
              <a:cs typeface="Baoli SC Regular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461945" y="1900535"/>
            <a:ext cx="51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oli SC Regular"/>
                <a:cs typeface="Baoli SC Regular"/>
              </a:rPr>
              <a:t>J3</a:t>
            </a:r>
            <a:endParaRPr lang="en-US" sz="2400" dirty="0">
              <a:latin typeface="Baoli SC Regular"/>
              <a:cs typeface="Baoli SC Regular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33564" y="3581400"/>
            <a:ext cx="45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J2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16799" y="482363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ignPainter-HouseScript"/>
                <a:cs typeface="SignPainter-HouseScript"/>
              </a:rPr>
              <a:t>J1</a:t>
            </a:r>
            <a:endParaRPr lang="en-US" sz="2400" dirty="0">
              <a:latin typeface="SignPainter-HouseScript"/>
              <a:cs typeface="SignPainter-HouseScript"/>
            </a:endParaRPr>
          </a:p>
        </p:txBody>
      </p:sp>
      <p:sp>
        <p:nvSpPr>
          <p:cNvPr id="119" name="Up-Down Arrow 118"/>
          <p:cNvSpPr/>
          <p:nvPr/>
        </p:nvSpPr>
        <p:spPr>
          <a:xfrm>
            <a:off x="3162368" y="4356100"/>
            <a:ext cx="744555" cy="1203174"/>
          </a:xfrm>
          <a:prstGeom prst="upDownArrow">
            <a:avLst/>
          </a:prstGeom>
          <a:gradFill>
            <a:gsLst>
              <a:gs pos="0">
                <a:schemeClr val="accent1">
                  <a:tint val="50000"/>
                  <a:shade val="100000"/>
                  <a:satMod val="3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Up-Down Arrow 119"/>
          <p:cNvSpPr/>
          <p:nvPr/>
        </p:nvSpPr>
        <p:spPr>
          <a:xfrm>
            <a:off x="3217845" y="2590800"/>
            <a:ext cx="744555" cy="1203174"/>
          </a:xfrm>
          <a:prstGeom prst="up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Up-Down Arrow 120"/>
          <p:cNvSpPr/>
          <p:nvPr/>
        </p:nvSpPr>
        <p:spPr>
          <a:xfrm flipV="1">
            <a:off x="5199045" y="2438400"/>
            <a:ext cx="744555" cy="1203174"/>
          </a:xfrm>
          <a:prstGeom prst="upDownArrow">
            <a:avLst/>
          </a:prstGeom>
          <a:gradFill>
            <a:gsLst>
              <a:gs pos="99000">
                <a:schemeClr val="accent4">
                  <a:lumMod val="60000"/>
                  <a:lumOff val="4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Up-Down Arrow 121"/>
          <p:cNvSpPr/>
          <p:nvPr/>
        </p:nvSpPr>
        <p:spPr>
          <a:xfrm flipV="1">
            <a:off x="5717390" y="4218072"/>
            <a:ext cx="744555" cy="1203174"/>
          </a:xfrm>
          <a:prstGeom prst="up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5.18519E-6 L -0.00833 -0.3888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88889E-6 L 0.075 -0.32501 " pathEditMode="relative" ptsTypes="AA">
                                      <p:cBhvr>
                                        <p:cTn id="4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3" grpId="0"/>
      <p:bldP spid="113" grpId="1"/>
      <p:bldP spid="114" grpId="0"/>
      <p:bldP spid="114" grpId="1"/>
      <p:bldP spid="114" grpId="2"/>
      <p:bldP spid="115" grpId="0"/>
      <p:bldP spid="115" grpId="1"/>
      <p:bldP spid="116" grpId="0"/>
      <p:bldP spid="116" grpId="1"/>
      <p:bldP spid="117" grpId="0"/>
      <p:bldP spid="117" grpId="1"/>
      <p:bldP spid="117" grpId="2"/>
      <p:bldP spid="118" grpId="0"/>
      <p:bldP spid="118" grpId="1"/>
      <p:bldP spid="119" grpId="0" animBg="1"/>
      <p:bldP spid="120" grpId="0" animBg="1"/>
      <p:bldP spid="121" grpId="0" animBg="1"/>
      <p:bldP spid="1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and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link: </a:t>
            </a:r>
            <a:br>
              <a:rPr lang="en-US" dirty="0" smtClean="0"/>
            </a:br>
            <a:r>
              <a:rPr lang="en-US" dirty="0" smtClean="0"/>
              <a:t>inside names and outside names?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8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r>
              <a:rPr lang="en-US" baseline="0" dirty="0" smtClean="0"/>
              <a:t> the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</a:t>
            </a:r>
          </a:p>
          <a:p>
            <a:pPr lvl="1"/>
            <a:r>
              <a:rPr lang="en-US" dirty="0" smtClean="0"/>
              <a:t>Currently common</a:t>
            </a:r>
            <a:r>
              <a:rPr lang="en-US" baseline="0" dirty="0" smtClean="0"/>
              <a:t> OS convention </a:t>
            </a:r>
          </a:p>
          <a:p>
            <a:pPr lvl="1"/>
            <a:r>
              <a:rPr lang="en-US" baseline="0" dirty="0" smtClean="0"/>
              <a:t>OS </a:t>
            </a:r>
            <a:r>
              <a:rPr lang="en-US" dirty="0" smtClean="0"/>
              <a:t>operation </a:t>
            </a:r>
            <a:r>
              <a:rPr lang="en-US" baseline="0" dirty="0" smtClean="0"/>
              <a:t>linking an internal I/O name to an external communication</a:t>
            </a:r>
            <a:r>
              <a:rPr lang="en-US" dirty="0" smtClean="0"/>
              <a:t> </a:t>
            </a:r>
            <a:r>
              <a:rPr lang="en-US" baseline="0" dirty="0" smtClean="0"/>
              <a:t>layer name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37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sides to a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side</a:t>
            </a:r>
          </a:p>
          <a:p>
            <a:endParaRPr lang="en-US" dirty="0" smtClean="0"/>
          </a:p>
          <a:p>
            <a:r>
              <a:rPr lang="en-US" dirty="0" smtClean="0"/>
              <a:t>Client</a:t>
            </a:r>
            <a:r>
              <a:rPr lang="en-US" baseline="0" dirty="0" smtClean="0"/>
              <a:t>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34" y="5257800"/>
            <a:ext cx="1356283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2717" y="51054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A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Can 5"/>
          <p:cNvSpPr/>
          <p:nvPr/>
        </p:nvSpPr>
        <p:spPr>
          <a:xfrm rot="5400000" flipV="1">
            <a:off x="4343400" y="4191000"/>
            <a:ext cx="381000" cy="2819400"/>
          </a:xfrm>
          <a:prstGeom prst="can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Channel X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958917" y="5075237"/>
          <a:ext cx="796925" cy="1234581"/>
        </p:xfrm>
        <a:graphic>
          <a:graphicData uri="http://schemas.openxmlformats.org/presentationml/2006/ole">
            <p:oleObj spid="_x0000_s50178" name="Clip" r:id="rId4" imgW="1157630" imgH="1790395" progId="MS_ClipArt_Gallery.2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958917" y="51816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J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17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0087 -0.1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0087 -0.2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</a:t>
            </a:r>
            <a:r>
              <a:rPr lang="en-US" dirty="0" smtClean="0"/>
              <a:t>ocket (either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Ask the OS to create</a:t>
            </a:r>
            <a:r>
              <a:rPr lang="en-US" sz="2800" baseline="0" dirty="0" smtClean="0"/>
              <a:t> a placeholder</a:t>
            </a:r>
          </a:p>
          <a:p>
            <a:pPr lvl="1"/>
            <a:r>
              <a:rPr lang="en-US" sz="2400" dirty="0" smtClean="0"/>
              <a:t>Attached to the process</a:t>
            </a:r>
            <a:r>
              <a:rPr lang="en-US" sz="2400" baseline="0" dirty="0" smtClean="0"/>
              <a:t> that creates it</a:t>
            </a:r>
          </a:p>
          <a:p>
            <a:pPr lvl="1"/>
            <a:r>
              <a:rPr lang="en-US" sz="2400" baseline="0" dirty="0" smtClean="0"/>
              <a:t>A data structure that will link to the </a:t>
            </a:r>
            <a:r>
              <a:rPr lang="en-US" sz="2400" baseline="0" dirty="0" smtClean="0"/>
              <a:t>outside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if ((</a:t>
            </a:r>
            <a:r>
              <a:rPr lang="en-US" sz="1800" b="1" dirty="0" err="1" smtClean="0">
                <a:latin typeface="Courier" pitchFamily="49" charset="0"/>
              </a:rPr>
              <a:t>sockfd</a:t>
            </a:r>
            <a:r>
              <a:rPr lang="en-US" sz="1800" b="1" dirty="0" smtClean="0">
                <a:latin typeface="Courier" pitchFamily="49" charset="0"/>
              </a:rPr>
              <a:t> = </a:t>
            </a:r>
            <a:r>
              <a:rPr lang="en-US" sz="1800" b="1" dirty="0" err="1" smtClean="0">
                <a:latin typeface="Courier" pitchFamily="49" charset="0"/>
              </a:rPr>
              <a:t>socket(AF_INET</a:t>
            </a:r>
            <a:r>
              <a:rPr lang="en-US" sz="1800" b="1" dirty="0" smtClean="0">
                <a:latin typeface="Courier" pitchFamily="49" charset="0"/>
              </a:rPr>
              <a:t>, SOCK_STREAM,0)) == -1) {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  </a:t>
            </a:r>
            <a:r>
              <a:rPr lang="en-US" sz="1800" b="1" dirty="0" err="1" smtClean="0">
                <a:latin typeface="Courier" pitchFamily="49" charset="0"/>
              </a:rPr>
              <a:t>perror("Server</a:t>
            </a:r>
            <a:r>
              <a:rPr lang="en-US" sz="1800" b="1" dirty="0" smtClean="0">
                <a:latin typeface="Courier" pitchFamily="49" charset="0"/>
              </a:rPr>
              <a:t>: socket")</a:t>
            </a:r>
            <a:r>
              <a:rPr lang="en-US" sz="1800" b="1" dirty="0" smtClean="0">
                <a:latin typeface="Courier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}</a:t>
            </a:r>
            <a:endParaRPr lang="en-US" sz="1800" b="1" dirty="0" smtClean="0">
              <a:latin typeface="Courier" pitchFamily="49" charset="0"/>
            </a:endParaRPr>
          </a:p>
          <a:p>
            <a:pPr lvl="1">
              <a:buNone/>
            </a:pPr>
            <a:endParaRPr lang="en-US" sz="2400" baseline="0" dirty="0" smtClean="0"/>
          </a:p>
          <a:p>
            <a:r>
              <a:rPr lang="en-US" sz="2800" dirty="0" smtClean="0"/>
              <a:t>Now I’ve got a socket</a:t>
            </a:r>
          </a:p>
          <a:p>
            <a:pPr lvl="1"/>
            <a:r>
              <a:rPr lang="en-US" sz="2400" dirty="0" smtClean="0"/>
              <a:t>But I need to attach it to an inside name</a:t>
            </a:r>
            <a:endParaRPr lang="en-US" sz="2400" baseline="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74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kinds of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Datagram (e.g., Ethernet, IP, UDP, ATM AAL0)</a:t>
            </a:r>
          </a:p>
          <a:p>
            <a:pPr lvl="1"/>
            <a:r>
              <a:rPr lang="en-US" dirty="0" smtClean="0"/>
              <a:t>Direct to the channel</a:t>
            </a:r>
          </a:p>
          <a:p>
            <a:pPr lvl="1"/>
            <a:r>
              <a:rPr lang="en-US" dirty="0" smtClean="0"/>
              <a:t>Separate messages</a:t>
            </a:r>
          </a:p>
          <a:p>
            <a:pPr lvl="1"/>
            <a:r>
              <a:rPr lang="en-US" dirty="0" smtClean="0"/>
              <a:t>Individually addressed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Stream (e.g., TCP, ATM AAL2-5)</a:t>
            </a:r>
          </a:p>
          <a:p>
            <a:pPr lvl="1"/>
            <a:r>
              <a:rPr lang="en-US" dirty="0" smtClean="0"/>
              <a:t>Two-party association (“connection”)</a:t>
            </a:r>
          </a:p>
          <a:p>
            <a:pPr lvl="1"/>
            <a:r>
              <a:rPr lang="en-US" dirty="0" smtClean="0"/>
              <a:t>Two steps:</a:t>
            </a:r>
          </a:p>
          <a:p>
            <a:pPr lvl="2"/>
            <a:r>
              <a:rPr lang="en-US" dirty="0" smtClean="0"/>
              <a:t>Establish shared context with an address</a:t>
            </a:r>
          </a:p>
          <a:p>
            <a:pPr lvl="2"/>
            <a:r>
              <a:rPr lang="en-US" dirty="0" smtClean="0"/>
              <a:t>Exchange data using that shared context</a:t>
            </a:r>
          </a:p>
          <a:p>
            <a:pPr lvl="2"/>
            <a:endParaRPr lang="en-US" dirty="0"/>
          </a:p>
          <a:p>
            <a:r>
              <a:rPr lang="en-US" dirty="0" smtClean="0"/>
              <a:t>Others are possible, but not common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37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 a socket to an</a:t>
            </a:r>
            <a:r>
              <a:rPr lang="en-US" baseline="0" dirty="0" smtClean="0"/>
              <a:t> address </a:t>
            </a:r>
            <a:r>
              <a:rPr lang="en-US" baseline="0" dirty="0" smtClean="0"/>
              <a:t>on</a:t>
            </a:r>
            <a:r>
              <a:rPr lang="en-US" baseline="0" dirty="0" smtClean="0"/>
              <a:t> the</a:t>
            </a:r>
            <a:r>
              <a:rPr lang="en-US" dirty="0" smtClean="0"/>
              <a:t> server</a:t>
            </a:r>
            <a:r>
              <a:rPr lang="en-US" baseline="0" dirty="0" smtClean="0"/>
              <a:t> </a:t>
            </a:r>
            <a:r>
              <a:rPr lang="en-US" baseline="0" dirty="0" smtClean="0"/>
              <a:t>end</a:t>
            </a:r>
          </a:p>
          <a:p>
            <a:pPr lvl="1"/>
            <a:r>
              <a:rPr lang="en-US" baseline="0" dirty="0" smtClean="0"/>
              <a:t>For TCP</a:t>
            </a:r>
          </a:p>
          <a:p>
            <a:pPr lvl="2"/>
            <a:r>
              <a:rPr lang="en-US" dirty="0" smtClean="0"/>
              <a:t>Describes</a:t>
            </a:r>
            <a:r>
              <a:rPr lang="en-US" dirty="0" smtClean="0"/>
              <a:t> server end </a:t>
            </a:r>
            <a:r>
              <a:rPr lang="en-US" dirty="0" smtClean="0"/>
              <a:t>of the connection</a:t>
            </a:r>
            <a:endParaRPr lang="en-US" baseline="0" dirty="0" smtClean="0"/>
          </a:p>
          <a:p>
            <a:pPr lvl="1"/>
            <a:r>
              <a:rPr lang="en-US" baseline="0" dirty="0" smtClean="0"/>
              <a:t>For UDP</a:t>
            </a:r>
          </a:p>
          <a:p>
            <a:pPr lvl="2"/>
            <a:r>
              <a:rPr lang="en-US" dirty="0" smtClean="0"/>
              <a:t>To limit messages </a:t>
            </a:r>
            <a:r>
              <a:rPr lang="en-US" dirty="0" smtClean="0"/>
              <a:t>you receive </a:t>
            </a:r>
          </a:p>
          <a:p>
            <a:pPr lvl="2"/>
            <a:r>
              <a:rPr lang="en-US" baseline="0" dirty="0" smtClean="0"/>
              <a:t>To avoid source-addressing each message sent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1800" b="1" dirty="0"/>
              <a:t> if (bind(</a:t>
            </a:r>
            <a:r>
              <a:rPr lang="en-US" sz="1800" b="1" dirty="0" err="1"/>
              <a:t>sockfd</a:t>
            </a:r>
            <a:r>
              <a:rPr lang="en-US" sz="1800" b="1" dirty="0"/>
              <a:t>, (</a:t>
            </a:r>
            <a:r>
              <a:rPr lang="en-US" sz="1800" b="1" dirty="0" err="1"/>
              <a:t>struct</a:t>
            </a:r>
            <a:r>
              <a:rPr lang="en-US" sz="1800" b="1" dirty="0"/>
              <a:t> </a:t>
            </a:r>
            <a:r>
              <a:rPr lang="en-US" sz="1800" b="1" dirty="0" err="1"/>
              <a:t>sockaddr</a:t>
            </a:r>
            <a:r>
              <a:rPr lang="en-US" sz="1800" b="1" dirty="0"/>
              <a:t> *)&amp;server, </a:t>
            </a:r>
            <a:r>
              <a:rPr lang="en-US" sz="1800" b="1" dirty="0" err="1"/>
              <a:t>sockaddr_len</a:t>
            </a:r>
            <a:r>
              <a:rPr lang="en-US" sz="1800" b="1" dirty="0"/>
              <a:t>) == -1) {</a:t>
            </a:r>
          </a:p>
          <a:p>
            <a:pPr marL="457200" lvl="1" indent="0">
              <a:buNone/>
            </a:pPr>
            <a:r>
              <a:rPr lang="en-US" sz="1800" b="1" dirty="0"/>
              <a:t>    close(</a:t>
            </a:r>
            <a:r>
              <a:rPr lang="en-US" sz="1800" b="1" dirty="0" err="1"/>
              <a:t>sockfd</a:t>
            </a:r>
            <a:r>
              <a:rPr lang="en-US" sz="1800" b="1" dirty="0"/>
              <a:t>);</a:t>
            </a:r>
          </a:p>
          <a:p>
            <a:pPr marL="457200" lvl="1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perror</a:t>
            </a:r>
            <a:r>
              <a:rPr lang="en-US" sz="1800" b="1" dirty="0"/>
              <a:t>("Server: bind");</a:t>
            </a:r>
          </a:p>
          <a:p>
            <a:pPr marL="45720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}</a:t>
            </a:r>
            <a:endParaRPr lang="en-US" sz="1800" b="1" baseline="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first </a:t>
            </a:r>
            <a:r>
              <a:rPr lang="en-US" baseline="0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Socket</a:t>
            </a:r>
          </a:p>
          <a:p>
            <a:pPr lvl="1"/>
            <a:r>
              <a:rPr lang="en-US" dirty="0"/>
              <a:t>Create a channel placeholder local to the </a:t>
            </a:r>
            <a:r>
              <a:rPr lang="en-US" dirty="0" smtClean="0"/>
              <a:t>process</a:t>
            </a:r>
          </a:p>
          <a:p>
            <a:pPr lvl="1"/>
            <a:endParaRPr lang="en-US" dirty="0"/>
          </a:p>
          <a:p>
            <a:r>
              <a:rPr lang="en-US" dirty="0"/>
              <a:t>Bind</a:t>
            </a:r>
            <a:endParaRPr lang="en-US" dirty="0" smtClean="0"/>
          </a:p>
          <a:p>
            <a:pPr lvl="1"/>
            <a:r>
              <a:rPr lang="en-US" dirty="0" smtClean="0"/>
              <a:t>Link </a:t>
            </a:r>
            <a:r>
              <a:rPr lang="en-US" dirty="0" smtClean="0"/>
              <a:t>the channel placeholder to an external name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5400000" flipV="1">
            <a:off x="4343400" y="4191000"/>
            <a:ext cx="381000" cy="2819400"/>
          </a:xfrm>
          <a:prstGeom prst="can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Channel X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8917" y="4800600"/>
            <a:ext cx="1583103" cy="16002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J  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800600"/>
            <a:ext cx="1583103" cy="16002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Proc A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085"/>
            <a:ext cx="531620" cy="5341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35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9601 0.0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Stateless: receiving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Recvfrom</a:t>
            </a:r>
            <a:endParaRPr lang="en-US" baseline="0" dirty="0" smtClean="0"/>
          </a:p>
          <a:p>
            <a:pPr lvl="1"/>
            <a:r>
              <a:rPr lang="en-US" dirty="0" smtClean="0"/>
              <a:t>Accept a message</a:t>
            </a:r>
          </a:p>
          <a:p>
            <a:pPr lvl="1"/>
            <a:r>
              <a:rPr lang="en-US" dirty="0" smtClean="0"/>
              <a:t>Indicate </a:t>
            </a:r>
            <a:r>
              <a:rPr lang="en-US" i="1" u="sng" dirty="0" smtClean="0"/>
              <a:t>who</a:t>
            </a:r>
            <a:r>
              <a:rPr lang="en-US" dirty="0" smtClean="0"/>
              <a:t> it is </a:t>
            </a:r>
            <a:r>
              <a:rPr lang="en-US" i="1" u="sng" dirty="0" smtClean="0"/>
              <a:t>from</a:t>
            </a:r>
            <a:r>
              <a:rPr lang="en-US" i="1" dirty="0" smtClean="0"/>
              <a:t> </a:t>
            </a:r>
            <a:r>
              <a:rPr lang="en-US" dirty="0" smtClean="0"/>
              <a:t>(other end)</a:t>
            </a:r>
          </a:p>
          <a:p>
            <a:pPr lvl="1"/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sz="1800" b="1" dirty="0" err="1">
                <a:latin typeface="Courier" pitchFamily="49" charset="0"/>
              </a:rPr>
              <a:t>recvlen</a:t>
            </a:r>
            <a:r>
              <a:rPr lang="en-US" sz="1800" b="1" dirty="0">
                <a:latin typeface="Courier" pitchFamily="49" charset="0"/>
              </a:rPr>
              <a:t> = </a:t>
            </a:r>
            <a:r>
              <a:rPr lang="en-US" sz="1800" b="1" dirty="0" err="1">
                <a:latin typeface="Courier" pitchFamily="49" charset="0"/>
              </a:rPr>
              <a:t>recvfrom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n-US" sz="1800" b="1" dirty="0" err="1">
                <a:latin typeface="Courier" pitchFamily="49" charset="0"/>
              </a:rPr>
              <a:t>sockfd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 err="1">
                <a:latin typeface="Courier" pitchFamily="49" charset="0"/>
              </a:rPr>
              <a:t>inbuf</a:t>
            </a:r>
            <a:r>
              <a:rPr lang="en-US" sz="1800" b="1" dirty="0">
                <a:latin typeface="Courier" pitchFamily="49" charset="0"/>
              </a:rPr>
              <a:t>, MAXDATASIZE, 0,</a:t>
            </a:r>
          </a:p>
          <a:p>
            <a:pPr marL="400050" lvl="1" indent="0">
              <a:buNone/>
            </a:pPr>
            <a:r>
              <a:rPr lang="en-US" sz="1800" b="1" dirty="0">
                <a:latin typeface="Courier" pitchFamily="49" charset="0"/>
              </a:rPr>
              <a:t>		       (</a:t>
            </a:r>
            <a:r>
              <a:rPr lang="en-US" sz="1800" b="1" dirty="0" err="1">
                <a:latin typeface="Courier" pitchFamily="49" charset="0"/>
              </a:rPr>
              <a:t>struct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 err="1">
                <a:latin typeface="Courier" pitchFamily="49" charset="0"/>
              </a:rPr>
              <a:t>sockaddr</a:t>
            </a:r>
            <a:r>
              <a:rPr lang="en-US" sz="1800" b="1" dirty="0">
                <a:latin typeface="Courier" pitchFamily="49" charset="0"/>
              </a:rPr>
              <a:t> *)&amp;client, &amp;</a:t>
            </a:r>
            <a:r>
              <a:rPr lang="en-US" sz="1800" b="1" dirty="0" err="1">
                <a:latin typeface="Courier" pitchFamily="49" charset="0"/>
              </a:rPr>
              <a:t>clientlen</a:t>
            </a:r>
            <a:r>
              <a:rPr lang="en-US" sz="1800" b="1" dirty="0">
                <a:latin typeface="Courier" pitchFamily="49" charset="0"/>
              </a:rPr>
              <a:t>);</a:t>
            </a:r>
            <a:endParaRPr lang="en-US" sz="1800" b="1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78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Stateless: sending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Sendto</a:t>
            </a:r>
            <a:endParaRPr lang="en-US" dirty="0" smtClean="0"/>
          </a:p>
          <a:p>
            <a:pPr lvl="1"/>
            <a:r>
              <a:rPr lang="en-US" dirty="0" smtClean="0"/>
              <a:t>Send a message</a:t>
            </a:r>
          </a:p>
          <a:p>
            <a:pPr lvl="1"/>
            <a:r>
              <a:rPr lang="en-US" dirty="0" smtClean="0"/>
              <a:t>Indicate </a:t>
            </a:r>
            <a:r>
              <a:rPr lang="en-US" i="1" u="sng" dirty="0" smtClean="0"/>
              <a:t>who</a:t>
            </a:r>
            <a:r>
              <a:rPr lang="en-US" dirty="0" smtClean="0"/>
              <a:t> it is </a:t>
            </a:r>
            <a:r>
              <a:rPr lang="en-US" i="1" u="sng" dirty="0" smtClean="0"/>
              <a:t>to </a:t>
            </a:r>
            <a:r>
              <a:rPr lang="en-US" dirty="0" smtClean="0"/>
              <a:t>(other end)</a:t>
            </a:r>
          </a:p>
          <a:p>
            <a:pPr lvl="1"/>
            <a:endParaRPr lang="en-US" i="1" u="sng" dirty="0"/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if (</a:t>
            </a:r>
            <a:r>
              <a:rPr lang="en-US" sz="1800" b="1" dirty="0" err="1">
                <a:latin typeface="Courier" pitchFamily="49" charset="0"/>
              </a:rPr>
              <a:t>sendto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n-US" sz="1800" b="1" dirty="0" err="1">
                <a:latin typeface="Courier" pitchFamily="49" charset="0"/>
              </a:rPr>
              <a:t>sockfd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 err="1">
                <a:latin typeface="Courier" pitchFamily="49" charset="0"/>
              </a:rPr>
              <a:t>outbuf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 err="1" smtClean="0">
                <a:latin typeface="Courier" pitchFamily="49" charset="0"/>
              </a:rPr>
              <a:t>outbuflen</a:t>
            </a:r>
            <a:r>
              <a:rPr lang="en-US" sz="1800" b="1" dirty="0" smtClean="0">
                <a:latin typeface="Courier" pitchFamily="49" charset="0"/>
              </a:rPr>
              <a:t>, </a:t>
            </a:r>
            <a:r>
              <a:rPr lang="en-US" sz="1800" b="1" dirty="0">
                <a:latin typeface="Courier" pitchFamily="49" charset="0"/>
              </a:rPr>
              <a:t>0,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		 (</a:t>
            </a:r>
            <a:r>
              <a:rPr lang="en-US" sz="1800" b="1" dirty="0" err="1">
                <a:latin typeface="Courier" pitchFamily="49" charset="0"/>
              </a:rPr>
              <a:t>struct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 err="1">
                <a:latin typeface="Courier" pitchFamily="49" charset="0"/>
              </a:rPr>
              <a:t>sockaddr</a:t>
            </a:r>
            <a:r>
              <a:rPr lang="en-US" sz="1800" b="1" dirty="0">
                <a:latin typeface="Courier" pitchFamily="49" charset="0"/>
              </a:rPr>
              <a:t> *)&amp;client, </a:t>
            </a:r>
            <a:r>
              <a:rPr lang="en-US" sz="1800" b="1" dirty="0" err="1">
                <a:latin typeface="Courier" pitchFamily="49" charset="0"/>
              </a:rPr>
              <a:t>clientlen</a:t>
            </a:r>
            <a:r>
              <a:rPr lang="en-US" sz="1800" b="1" dirty="0">
                <a:latin typeface="Courier" pitchFamily="49" charset="0"/>
              </a:rPr>
              <a:t>) &lt; 0) {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	</a:t>
            </a:r>
            <a:r>
              <a:rPr lang="en-US" sz="1800" b="1" dirty="0" err="1">
                <a:latin typeface="Courier" pitchFamily="49" charset="0"/>
              </a:rPr>
              <a:t>perror</a:t>
            </a:r>
            <a:r>
              <a:rPr lang="en-US" sz="1800" b="1" dirty="0">
                <a:latin typeface="Courier" pitchFamily="49" charset="0"/>
              </a:rPr>
              <a:t>("Server: </a:t>
            </a:r>
            <a:r>
              <a:rPr lang="en-US" sz="1800" b="1" dirty="0" err="1">
                <a:latin typeface="Courier" pitchFamily="49" charset="0"/>
              </a:rPr>
              <a:t>sendto</a:t>
            </a:r>
            <a:r>
              <a:rPr lang="en-US" sz="1800" b="1" dirty="0">
                <a:latin typeface="Courier" pitchFamily="49" charset="0"/>
              </a:rPr>
              <a:t> failed");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 smtClean="0">
                <a:latin typeface="Courier" pitchFamily="49" charset="0"/>
              </a:rPr>
              <a:t>}</a:t>
            </a:r>
            <a:endParaRPr lang="en-US" sz="18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0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-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Listen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Accept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50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theme: #WTPA?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u="sng" dirty="0" smtClean="0"/>
              <a:t>What</a:t>
            </a:r>
            <a:r>
              <a:rPr lang="en-US" dirty="0" smtClean="0"/>
              <a:t> is a “party”?</a:t>
            </a:r>
          </a:p>
          <a:p>
            <a:endParaRPr lang="en-US" dirty="0"/>
          </a:p>
          <a:p>
            <a:r>
              <a:rPr lang="en-US" i="1" u="sng" dirty="0" smtClean="0"/>
              <a:t>Where</a:t>
            </a:r>
            <a:r>
              <a:rPr lang="en-US" dirty="0" smtClean="0"/>
              <a:t> is that party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Physically (in some physical place)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Logically (in some layer)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67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 for incoming connection</a:t>
            </a:r>
            <a:endParaRPr lang="en-US" baseline="0" dirty="0" smtClean="0"/>
          </a:p>
          <a:p>
            <a:pPr lvl="1"/>
            <a:r>
              <a:rPr lang="en-US" dirty="0" smtClean="0"/>
              <a:t>Mark socket available for incoming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 smtClean="0"/>
              <a:t>Prepare for someone to connect to the other end</a:t>
            </a:r>
            <a:endParaRPr lang="en-US" dirty="0" smtClean="0"/>
          </a:p>
          <a:p>
            <a:pPr lvl="1"/>
            <a:r>
              <a:rPr lang="en-US" dirty="0" smtClean="0"/>
              <a:t>Limit max waiting to be handled</a:t>
            </a:r>
          </a:p>
          <a:p>
            <a:endParaRPr lang="en-US" baseline="0" dirty="0" smtClean="0"/>
          </a:p>
          <a:p>
            <a:pPr marL="457200" lvl="1" indent="0">
              <a:buNone/>
            </a:pPr>
            <a:r>
              <a:rPr lang="en-US" sz="2400" b="1" dirty="0">
                <a:latin typeface="Courier" pitchFamily="49" charset="0"/>
              </a:rPr>
              <a:t> if (listen(</a:t>
            </a:r>
            <a:r>
              <a:rPr lang="en-US" sz="2400" b="1" dirty="0" err="1">
                <a:latin typeface="Courier" pitchFamily="49" charset="0"/>
              </a:rPr>
              <a:t>sockfd</a:t>
            </a:r>
            <a:r>
              <a:rPr lang="en-US" sz="2400" b="1" dirty="0">
                <a:latin typeface="Courier" pitchFamily="49" charset="0"/>
              </a:rPr>
              <a:t>, MAX_CLIENTS) == -1) {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" pitchFamily="49" charset="0"/>
              </a:rPr>
              <a:t>    </a:t>
            </a:r>
            <a:r>
              <a:rPr lang="en-US" sz="2400" b="1" dirty="0" err="1">
                <a:latin typeface="Courier" pitchFamily="49" charset="0"/>
              </a:rPr>
              <a:t>perror</a:t>
            </a:r>
            <a:r>
              <a:rPr lang="en-US" sz="2400" b="1" dirty="0">
                <a:latin typeface="Courier" pitchFamily="49" charset="0"/>
              </a:rPr>
              <a:t>("Server: listen");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" pitchFamily="49" charset="0"/>
              </a:rPr>
              <a:t>    exit(1);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" pitchFamily="49" charset="0"/>
              </a:rPr>
              <a:t>  }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Turns a socket into a socket pair</a:t>
            </a:r>
          </a:p>
          <a:p>
            <a:pPr lvl="1"/>
            <a:r>
              <a:rPr lang="en-US" dirty="0" smtClean="0"/>
              <a:t>Socket pair defines a connection (both ends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Now someone is connected to the other end</a:t>
            </a:r>
            <a:endParaRPr lang="en-US" dirty="0" smtClean="0"/>
          </a:p>
          <a:p>
            <a:pPr lvl="1"/>
            <a:r>
              <a:rPr lang="en-US" dirty="0" smtClean="0"/>
              <a:t>NB: in Unix, a socket and a socket pair are both described by the same data structure (a Unix socket)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" pitchFamily="49" charset="0"/>
              </a:rPr>
              <a:t> </a:t>
            </a:r>
            <a:r>
              <a:rPr lang="en-US" b="1" dirty="0" err="1">
                <a:latin typeface="Courier" pitchFamily="49" charset="0"/>
              </a:rPr>
              <a:t>new_fd</a:t>
            </a:r>
            <a:r>
              <a:rPr lang="en-US" b="1" dirty="0">
                <a:latin typeface="Courier" pitchFamily="49" charset="0"/>
              </a:rPr>
              <a:t> = accept(</a:t>
            </a:r>
            <a:r>
              <a:rPr lang="en-US" b="1" dirty="0" err="1">
                <a:latin typeface="Courier" pitchFamily="49" charset="0"/>
              </a:rPr>
              <a:t>sockfd</a:t>
            </a:r>
            <a:r>
              <a:rPr lang="en-US" b="1" dirty="0">
                <a:latin typeface="Courier" pitchFamily="49" charset="0"/>
              </a:rPr>
              <a:t>, </a:t>
            </a:r>
            <a:r>
              <a:rPr lang="en-US" b="1" dirty="0" smtClean="0">
                <a:latin typeface="Courier" pitchFamily="49" charset="0"/>
              </a:rPr>
              <a:t/>
            </a:r>
            <a:br>
              <a:rPr lang="en-US" b="1" dirty="0" smtClean="0">
                <a:latin typeface="Courier" pitchFamily="49" charset="0"/>
              </a:rPr>
            </a:br>
            <a:r>
              <a:rPr lang="en-US" b="1" dirty="0" smtClean="0">
                <a:latin typeface="Courier" pitchFamily="49" charset="0"/>
              </a:rPr>
              <a:t>	(</a:t>
            </a:r>
            <a:r>
              <a:rPr lang="en-US" b="1" dirty="0" err="1">
                <a:latin typeface="Courier" pitchFamily="49" charset="0"/>
              </a:rPr>
              <a:t>struct</a:t>
            </a:r>
            <a:r>
              <a:rPr lang="en-US" b="1" dirty="0">
                <a:latin typeface="Courier" pitchFamily="49" charset="0"/>
              </a:rPr>
              <a:t> </a:t>
            </a:r>
            <a:r>
              <a:rPr lang="en-US" b="1" dirty="0" err="1">
                <a:latin typeface="Courier" pitchFamily="49" charset="0"/>
              </a:rPr>
              <a:t>sockaddr</a:t>
            </a:r>
            <a:r>
              <a:rPr lang="en-US" b="1" dirty="0">
                <a:latin typeface="Courier" pitchFamily="49" charset="0"/>
              </a:rPr>
              <a:t> *)&amp;client</a:t>
            </a:r>
            <a:r>
              <a:rPr lang="en-US" b="1" dirty="0" smtClean="0">
                <a:latin typeface="Courier" pitchFamily="49" charset="0"/>
              </a:rPr>
              <a:t>,</a:t>
            </a:r>
            <a:br>
              <a:rPr lang="en-US" b="1" dirty="0" smtClean="0">
                <a:latin typeface="Courier" pitchFamily="49" charset="0"/>
              </a:rPr>
            </a:br>
            <a:r>
              <a:rPr lang="en-US" b="1" dirty="0" smtClean="0">
                <a:latin typeface="Courier" pitchFamily="49" charset="0"/>
              </a:rPr>
              <a:t>	(</a:t>
            </a:r>
            <a:r>
              <a:rPr lang="en-US" b="1" dirty="0" err="1">
                <a:latin typeface="Courier" pitchFamily="49" charset="0"/>
              </a:rPr>
              <a:t>socklen_t</a:t>
            </a:r>
            <a:r>
              <a:rPr lang="en-US" b="1" dirty="0">
                <a:latin typeface="Courier" pitchFamily="49" charset="0"/>
              </a:rPr>
              <a:t> *) &amp;</a:t>
            </a:r>
            <a:r>
              <a:rPr lang="en-US" b="1" dirty="0" err="1">
                <a:latin typeface="Courier" pitchFamily="49" charset="0"/>
              </a:rPr>
              <a:t>sockaddr_len</a:t>
            </a:r>
            <a:r>
              <a:rPr lang="en-US" b="1" dirty="0">
                <a:latin typeface="Courier" pitchFamily="49" charset="0"/>
              </a:rPr>
              <a:t>);</a:t>
            </a:r>
            <a:endParaRPr lang="en-US" b="1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02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r>
              <a:rPr lang="en-US" baseline="0" dirty="0" smtClean="0"/>
              <a:t> side –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</a:p>
          <a:p>
            <a:pPr lvl="1"/>
            <a:r>
              <a:rPr lang="en-US" dirty="0" smtClean="0"/>
              <a:t>Need something to connect to</a:t>
            </a:r>
          </a:p>
          <a:p>
            <a:r>
              <a:rPr lang="en-US" dirty="0" smtClean="0"/>
              <a:t>Connect</a:t>
            </a:r>
          </a:p>
          <a:p>
            <a:pPr lvl="1"/>
            <a:r>
              <a:rPr lang="en-US" dirty="0" smtClean="0"/>
              <a:t>Connect socket to the channel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 flipV="1">
            <a:off x="4343400" y="4191000"/>
            <a:ext cx="381000" cy="2819400"/>
          </a:xfrm>
          <a:prstGeom prst="can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Channel X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917" y="4800600"/>
            <a:ext cx="1583103" cy="16002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J  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800600"/>
            <a:ext cx="1583103" cy="16002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Proc A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580" y="5333285"/>
            <a:ext cx="531620" cy="534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780" y="4876085"/>
            <a:ext cx="531620" cy="5341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44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9584 0.0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Initiate a connection to a remote end</a:t>
            </a:r>
          </a:p>
          <a:p>
            <a:pPr lvl="1"/>
            <a:r>
              <a:rPr lang="en-US" dirty="0" smtClean="0"/>
              <a:t>Indicate the remote end</a:t>
            </a:r>
          </a:p>
          <a:p>
            <a:pPr lvl="1"/>
            <a:r>
              <a:rPr lang="en-US" dirty="0" smtClean="0"/>
              <a:t>Wait for the connection to be </a:t>
            </a:r>
            <a:r>
              <a:rPr lang="en-US" dirty="0" smtClean="0"/>
              <a:t>accepted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if ((connect(</a:t>
            </a:r>
            <a:r>
              <a:rPr lang="en-US" sz="1800" b="1" dirty="0" err="1" smtClean="0">
                <a:latin typeface="Courier" pitchFamily="49" charset="0"/>
              </a:rPr>
              <a:t>sockfd</a:t>
            </a:r>
            <a:r>
              <a:rPr lang="en-US" sz="1800" b="1" dirty="0" smtClean="0">
                <a:latin typeface="Courier" pitchFamily="49" charset="0"/>
              </a:rPr>
              <a:t>,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	</a:t>
            </a:r>
            <a:r>
              <a:rPr lang="en-US" sz="1800" b="1" dirty="0" smtClean="0">
                <a:latin typeface="Courier" pitchFamily="49" charset="0"/>
              </a:rPr>
              <a:t>(</a:t>
            </a:r>
            <a:r>
              <a:rPr lang="en-US" sz="1800" b="1" dirty="0" err="1">
                <a:latin typeface="Courier" pitchFamily="49" charset="0"/>
              </a:rPr>
              <a:t>struct</a:t>
            </a: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 err="1">
                <a:latin typeface="Courier" pitchFamily="49" charset="0"/>
              </a:rPr>
              <a:t>sockaddr</a:t>
            </a:r>
            <a:r>
              <a:rPr lang="en-US" sz="1800" b="1" dirty="0">
                <a:latin typeface="Courier" pitchFamily="49" charset="0"/>
              </a:rPr>
              <a:t> *)&amp;</a:t>
            </a:r>
            <a:r>
              <a:rPr lang="en-US" sz="1800" b="1" dirty="0" err="1">
                <a:latin typeface="Courier" pitchFamily="49" charset="0"/>
              </a:rPr>
              <a:t>server,sizeof</a:t>
            </a:r>
            <a:r>
              <a:rPr lang="en-US" sz="1800" b="1" dirty="0">
                <a:latin typeface="Courier" pitchFamily="49" charset="0"/>
              </a:rPr>
              <a:t>(server))) == -1) {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  </a:t>
            </a:r>
            <a:r>
              <a:rPr lang="en-US" sz="1800" b="1" dirty="0" err="1" smtClean="0">
                <a:latin typeface="Courier" pitchFamily="49" charset="0"/>
              </a:rPr>
              <a:t>perror</a:t>
            </a:r>
            <a:r>
              <a:rPr lang="en-US" sz="1800" b="1" dirty="0">
                <a:latin typeface="Courier" pitchFamily="49" charset="0"/>
              </a:rPr>
              <a:t>("Client: connection </a:t>
            </a:r>
            <a:r>
              <a:rPr lang="en-US" sz="1800" b="1" dirty="0" smtClean="0">
                <a:latin typeface="Courier" pitchFamily="49" charset="0"/>
              </a:rPr>
              <a:t>error");</a:t>
            </a:r>
            <a:endParaRPr lang="en-US" sz="1800" b="1" dirty="0">
              <a:latin typeface="Courier" pitchFamily="49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ourier" pitchFamily="49" charset="0"/>
              </a:rPr>
              <a:t>  exit</a:t>
            </a:r>
            <a:r>
              <a:rPr lang="en-US" sz="1800" b="1" dirty="0">
                <a:latin typeface="Courier" pitchFamily="49" charset="0"/>
              </a:rPr>
              <a:t>(-1</a:t>
            </a:r>
            <a:r>
              <a:rPr lang="en-US" sz="1800" b="1" dirty="0" smtClean="0">
                <a:latin typeface="Courier" pitchFamily="49" charset="0"/>
              </a:rPr>
              <a:t>);</a:t>
            </a:r>
            <a:br>
              <a:rPr lang="en-US" sz="1800" b="1" dirty="0" smtClean="0">
                <a:latin typeface="Courier" pitchFamily="49" charset="0"/>
              </a:rPr>
            </a:br>
            <a:r>
              <a:rPr lang="en-US" sz="1800" b="1" dirty="0" smtClean="0">
                <a:latin typeface="Courier" pitchFamily="49" charset="0"/>
              </a:rPr>
              <a:t>}</a:t>
            </a:r>
            <a:r>
              <a:rPr lang="en-US" sz="1800" b="1" dirty="0">
                <a:latin typeface="Courier" pitchFamily="49" charset="0"/>
              </a:rPr>
              <a:t>	</a:t>
            </a:r>
            <a:r>
              <a:rPr lang="en-US" sz="1400" b="1" dirty="0">
                <a:latin typeface="Courier" pitchFamily="49" charset="0"/>
              </a:rPr>
              <a:t>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4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err="1" smtClean="0">
                <a:latin typeface="Courier New"/>
                <a:cs typeface="Courier New"/>
              </a:rPr>
              <a:t>ockaddr</a:t>
            </a:r>
            <a:r>
              <a:rPr lang="en-US" dirty="0" smtClean="0"/>
              <a:t> and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sockaddr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data structure containing an external name</a:t>
            </a:r>
          </a:p>
          <a:p>
            <a:pPr lvl="1"/>
            <a:r>
              <a:rPr lang="en-US" dirty="0" smtClean="0"/>
              <a:t>A name the client can use to specify which server socket to connect to</a:t>
            </a:r>
          </a:p>
          <a:p>
            <a:r>
              <a:rPr lang="en-US" dirty="0" smtClean="0"/>
              <a:t>In practice, an IP address and a port</a:t>
            </a:r>
          </a:p>
          <a:p>
            <a:pPr lvl="1"/>
            <a:r>
              <a:rPr lang="en-US" dirty="0" smtClean="0"/>
              <a:t>Which is, remember, the type of name used by TCP and UDP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and server data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Recv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63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data on the connected socket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sendto</a:t>
            </a:r>
            <a:r>
              <a:rPr lang="en-US" dirty="0" smtClean="0"/>
              <a:t> with NULL remote</a:t>
            </a:r>
            <a:r>
              <a:rPr lang="en-US" baseline="0" dirty="0" smtClean="0"/>
              <a:t> </a:t>
            </a:r>
            <a:r>
              <a:rPr lang="en-US" baseline="0" dirty="0" smtClean="0"/>
              <a:t>endpoint</a:t>
            </a:r>
          </a:p>
          <a:p>
            <a:pPr lvl="1"/>
            <a:r>
              <a:rPr lang="en-US" dirty="0" smtClean="0"/>
              <a:t>Can be wrapped with a </a:t>
            </a:r>
            <a:r>
              <a:rPr lang="en-US" dirty="0" smtClean="0">
                <a:latin typeface="Courier New"/>
                <a:cs typeface="Courier New"/>
              </a:rPr>
              <a:t>write</a:t>
            </a:r>
            <a:r>
              <a:rPr lang="en-US" dirty="0" smtClean="0"/>
              <a:t> call for simpler use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if (send(</a:t>
            </a:r>
            <a:r>
              <a:rPr lang="en-US" sz="1800" b="1" dirty="0" err="1">
                <a:latin typeface="Courier" pitchFamily="49" charset="0"/>
              </a:rPr>
              <a:t>sendsock,sendbuf,strlen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n-US" sz="1800" b="1" dirty="0" err="1">
                <a:latin typeface="Courier" pitchFamily="49" charset="0"/>
              </a:rPr>
              <a:t>sendbuf</a:t>
            </a:r>
            <a:r>
              <a:rPr lang="en-US" sz="1800" b="1" dirty="0">
                <a:latin typeface="Courier" pitchFamily="49" charset="0"/>
              </a:rPr>
              <a:t>), 0) == -1){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   </a:t>
            </a:r>
            <a:r>
              <a:rPr lang="en-US" sz="1800" b="1" dirty="0" err="1">
                <a:latin typeface="Courier" pitchFamily="49" charset="0"/>
              </a:rPr>
              <a:t>perror</a:t>
            </a:r>
            <a:r>
              <a:rPr lang="en-US" sz="1800" b="1" dirty="0">
                <a:latin typeface="Courier" pitchFamily="49" charset="0"/>
              </a:rPr>
              <a:t>("Client: send");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   exit(1);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 }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81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</a:t>
            </a:r>
            <a:r>
              <a:rPr lang="en-US" dirty="0" smtClean="0"/>
              <a:t>data from a connected socket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recvfrom</a:t>
            </a:r>
            <a:r>
              <a:rPr lang="en-US" dirty="0" smtClean="0"/>
              <a:t> with NULL remote </a:t>
            </a:r>
            <a:r>
              <a:rPr lang="en-US" dirty="0" smtClean="0"/>
              <a:t>endpoint</a:t>
            </a:r>
          </a:p>
          <a:p>
            <a:pPr lvl="1"/>
            <a:r>
              <a:rPr lang="en-US" dirty="0" smtClean="0"/>
              <a:t>Can be wrapped with a </a:t>
            </a:r>
            <a:r>
              <a:rPr lang="en-US" dirty="0" smtClean="0">
                <a:latin typeface="Courier New"/>
                <a:cs typeface="Courier New"/>
              </a:rPr>
              <a:t>read</a:t>
            </a:r>
            <a:r>
              <a:rPr lang="en-US" dirty="0" smtClean="0"/>
              <a:t> call for simpler use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000" b="1" dirty="0">
                <a:latin typeface="Courier" pitchFamily="49" charset="0"/>
              </a:rPr>
              <a:t> </a:t>
            </a:r>
            <a:r>
              <a:rPr lang="en-US" sz="1800" b="1" dirty="0">
                <a:latin typeface="Courier" pitchFamily="49" charset="0"/>
              </a:rPr>
              <a:t>if ((</a:t>
            </a:r>
            <a:r>
              <a:rPr lang="en-US" sz="1800" b="1" dirty="0" err="1">
                <a:latin typeface="Courier" pitchFamily="49" charset="0"/>
              </a:rPr>
              <a:t>num</a:t>
            </a:r>
            <a:r>
              <a:rPr lang="en-US" sz="1800" b="1" dirty="0">
                <a:latin typeface="Courier" pitchFamily="49" charset="0"/>
              </a:rPr>
              <a:t> = </a:t>
            </a:r>
            <a:r>
              <a:rPr lang="en-US" sz="1800" b="1" dirty="0" err="1">
                <a:latin typeface="Courier" pitchFamily="49" charset="0"/>
              </a:rPr>
              <a:t>recv</a:t>
            </a:r>
            <a:r>
              <a:rPr lang="en-US" sz="1800" b="1" dirty="0">
                <a:latin typeface="Courier" pitchFamily="49" charset="0"/>
              </a:rPr>
              <a:t>(</a:t>
            </a:r>
            <a:r>
              <a:rPr lang="en-US" sz="1800" b="1" dirty="0" err="1">
                <a:latin typeface="Courier" pitchFamily="49" charset="0"/>
              </a:rPr>
              <a:t>recvsock</a:t>
            </a:r>
            <a:r>
              <a:rPr lang="en-US" sz="1800" b="1" dirty="0">
                <a:latin typeface="Courier" pitchFamily="49" charset="0"/>
              </a:rPr>
              <a:t>, </a:t>
            </a:r>
            <a:r>
              <a:rPr lang="en-US" sz="1800" b="1" dirty="0" smtClean="0">
                <a:latin typeface="Courier" pitchFamily="49" charset="0"/>
              </a:rPr>
              <a:t>&amp;</a:t>
            </a:r>
            <a:r>
              <a:rPr lang="en-US" sz="1800" b="1" dirty="0" err="1" smtClean="0">
                <a:latin typeface="Courier" pitchFamily="49" charset="0"/>
              </a:rPr>
              <a:t>buf</a:t>
            </a:r>
            <a:r>
              <a:rPr lang="en-US" sz="1800" b="1" dirty="0" smtClean="0">
                <a:latin typeface="Courier" pitchFamily="49" charset="0"/>
              </a:rPr>
              <a:t>, MAXLEN, </a:t>
            </a:r>
            <a:r>
              <a:rPr lang="en-US" sz="1800" b="1" dirty="0">
                <a:latin typeface="Courier" pitchFamily="49" charset="0"/>
              </a:rPr>
              <a:t>0)) == -1) {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     </a:t>
            </a:r>
            <a:r>
              <a:rPr lang="en-US" sz="1800" b="1" dirty="0" err="1">
                <a:latin typeface="Courier" pitchFamily="49" charset="0"/>
              </a:rPr>
              <a:t>perror</a:t>
            </a:r>
            <a:r>
              <a:rPr lang="en-US" sz="1800" b="1" dirty="0">
                <a:latin typeface="Courier" pitchFamily="49" charset="0"/>
              </a:rPr>
              <a:t>("Server: </a:t>
            </a:r>
            <a:r>
              <a:rPr lang="en-US" sz="1800" b="1" dirty="0" err="1">
                <a:latin typeface="Courier" pitchFamily="49" charset="0"/>
              </a:rPr>
              <a:t>recv</a:t>
            </a:r>
            <a:r>
              <a:rPr lang="en-US" sz="1800" b="1" dirty="0">
                <a:latin typeface="Courier" pitchFamily="49" charset="0"/>
              </a:rPr>
              <a:t> failed");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     exit(1);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" pitchFamily="49" charset="0"/>
              </a:rPr>
              <a:t> </a:t>
            </a:r>
            <a:r>
              <a:rPr lang="en-US" sz="1800" b="1" dirty="0" smtClean="0">
                <a:latin typeface="Courier" pitchFamily="49" charset="0"/>
              </a:rPr>
              <a:t>}</a:t>
            </a:r>
            <a:endParaRPr lang="en-US" sz="18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89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arrange a client/server connection with sockets?</a:t>
            </a:r>
          </a:p>
          <a:p>
            <a:r>
              <a:rPr lang="en-US" dirty="0" smtClean="0"/>
              <a:t>Server creates a local </a:t>
            </a:r>
            <a:r>
              <a:rPr lang="en-US" dirty="0" smtClean="0">
                <a:latin typeface="Courier New"/>
                <a:cs typeface="Courier New"/>
              </a:rPr>
              <a:t>socket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bind</a:t>
            </a:r>
            <a:r>
              <a:rPr lang="en-US" dirty="0" smtClean="0"/>
              <a:t>s to it</a:t>
            </a:r>
          </a:p>
          <a:p>
            <a:r>
              <a:rPr lang="en-US" dirty="0" smtClean="0"/>
              <a:t>Client creates a local </a:t>
            </a:r>
            <a:r>
              <a:rPr lang="en-US" dirty="0" smtClean="0">
                <a:latin typeface="Courier New"/>
                <a:cs typeface="Courier New"/>
              </a:rPr>
              <a:t>socket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connect</a:t>
            </a:r>
            <a:r>
              <a:rPr lang="en-US" dirty="0" smtClean="0"/>
              <a:t>s it to the server’s external name</a:t>
            </a:r>
          </a:p>
          <a:p>
            <a:r>
              <a:rPr lang="en-US" dirty="0" smtClean="0"/>
              <a:t>Server </a:t>
            </a:r>
            <a:r>
              <a:rPr lang="en-US" dirty="0" smtClean="0">
                <a:latin typeface="Courier New"/>
                <a:cs typeface="Courier New"/>
              </a:rPr>
              <a:t>listen</a:t>
            </a:r>
            <a:r>
              <a:rPr lang="en-US" dirty="0" smtClean="0"/>
              <a:t>s on the socket and </a:t>
            </a:r>
            <a:r>
              <a:rPr lang="en-US" dirty="0" smtClean="0">
                <a:latin typeface="Courier New"/>
                <a:cs typeface="Courier New"/>
              </a:rPr>
              <a:t>accept</a:t>
            </a:r>
            <a:r>
              <a:rPr lang="en-US" dirty="0" smtClean="0"/>
              <a:t>s incoming messages</a:t>
            </a:r>
          </a:p>
          <a:p>
            <a:r>
              <a:rPr lang="en-US" dirty="0" smtClean="0"/>
              <a:t>Client </a:t>
            </a:r>
            <a:r>
              <a:rPr lang="en-US" dirty="0" smtClean="0">
                <a:latin typeface="Courier New"/>
                <a:cs typeface="Courier New"/>
              </a:rPr>
              <a:t>write</a:t>
            </a:r>
            <a:r>
              <a:rPr lang="en-US" dirty="0" smtClean="0"/>
              <a:t>s, server </a:t>
            </a:r>
            <a:r>
              <a:rPr lang="en-US" dirty="0" smtClean="0">
                <a:latin typeface="Courier New"/>
                <a:cs typeface="Courier New"/>
              </a:rPr>
              <a:t>read</a:t>
            </a:r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3587750" cy="48696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943600" y="1600200"/>
            <a:ext cx="12954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2882" y="11430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Server creates socket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019800" y="1955800"/>
            <a:ext cx="12954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8682" y="1581834"/>
            <a:ext cx="16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Server binds to socket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082" y="2209800"/>
            <a:ext cx="16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Server listens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019800" y="2438400"/>
            <a:ext cx="1435100" cy="1915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2731532"/>
            <a:ext cx="16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Server accepts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rot="10800000" flipV="1">
            <a:off x="6019800" y="2916198"/>
            <a:ext cx="1295400" cy="57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2731532"/>
            <a:ext cx="16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Client creates socket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10018" y="3377864"/>
            <a:ext cx="1485582" cy="1273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3530263"/>
            <a:ext cx="16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Client connects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57718" y="3772259"/>
            <a:ext cx="837882" cy="1273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40502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Client writes to socket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91177" y="4267200"/>
            <a:ext cx="110442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0" y="40502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Server reads from socket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5982178" y="4343400"/>
            <a:ext cx="1333022" cy="1223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8" grpId="0"/>
      <p:bldP spid="21" grpId="0"/>
      <p:bldP spid="25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Sources and sinks of information</a:t>
            </a:r>
          </a:p>
          <a:p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Channels that connect two or more nodes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024743" y="4156980"/>
            <a:ext cx="4976948" cy="107115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4743" y="4483551"/>
            <a:ext cx="483326" cy="483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1123" y="4002400"/>
            <a:ext cx="483326" cy="483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6418" y="4971595"/>
            <a:ext cx="483326" cy="483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2674" y="4773111"/>
            <a:ext cx="483326" cy="483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1577" y="4152625"/>
            <a:ext cx="483326" cy="483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08069" y="4762225"/>
            <a:ext cx="1567543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3688081" y="4773111"/>
            <a:ext cx="0" cy="19848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</p:cNvCxnSpPr>
          <p:nvPr/>
        </p:nvCxnSpPr>
        <p:spPr>
          <a:xfrm>
            <a:off x="3782786" y="4485726"/>
            <a:ext cx="57694" cy="24819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9" idx="1"/>
          </p:cNvCxnSpPr>
          <p:nvPr/>
        </p:nvCxnSpPr>
        <p:spPr>
          <a:xfrm>
            <a:off x="4024449" y="4244063"/>
            <a:ext cx="2607128" cy="15022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9" idx="1"/>
          </p:cNvCxnSpPr>
          <p:nvPr/>
        </p:nvCxnSpPr>
        <p:spPr>
          <a:xfrm flipV="1">
            <a:off x="6096000" y="4394288"/>
            <a:ext cx="535577" cy="620486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8" idx="1"/>
          </p:cNvCxnSpPr>
          <p:nvPr/>
        </p:nvCxnSpPr>
        <p:spPr>
          <a:xfrm flipV="1">
            <a:off x="3929744" y="5014774"/>
            <a:ext cx="1682930" cy="19848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416628" y="4336500"/>
            <a:ext cx="1841863" cy="794841"/>
          </a:xfrm>
          <a:prstGeom prst="ellipse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2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Messages</a:t>
            </a:r>
            <a:r>
              <a:rPr lang="en-US" baseline="0" dirty="0" smtClean="0"/>
              <a:t> without</a:t>
            </a:r>
            <a:r>
              <a:rPr lang="en-US" dirty="0" smtClean="0"/>
              <a:t> bind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horse with no name</a:t>
            </a:r>
          </a:p>
          <a:p>
            <a:endParaRPr lang="en-US" baseline="0" dirty="0" smtClean="0"/>
          </a:p>
          <a:p>
            <a:r>
              <a:rPr lang="en-US" dirty="0" smtClean="0"/>
              <a:t>Socket type and boundaries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4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bind, no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Stateless (connectionless) messages</a:t>
            </a:r>
          </a:p>
          <a:p>
            <a:pPr lvl="1"/>
            <a:r>
              <a:rPr lang="en-US" dirty="0" smtClean="0"/>
              <a:t>Bind indicates local end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if you omit bind?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OS figures out where the message should go and adds the source address itself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4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Automatic</a:t>
            </a:r>
            <a:r>
              <a:rPr lang="en-US" baseline="0" dirty="0" smtClean="0"/>
              <a:t> source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already indicate?</a:t>
            </a:r>
          </a:p>
          <a:p>
            <a:pPr lvl="1"/>
            <a:r>
              <a:rPr lang="en-US" dirty="0" smtClean="0"/>
              <a:t>Destination address (required in </a:t>
            </a:r>
            <a:r>
              <a:rPr lang="en-US" dirty="0" err="1" smtClean="0"/>
              <a:t>sendto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Includes “address family”</a:t>
            </a:r>
          </a:p>
          <a:p>
            <a:pPr lvl="2"/>
            <a:r>
              <a:rPr lang="en-US" dirty="0" smtClean="0"/>
              <a:t>Unix-speak for layer name</a:t>
            </a:r>
          </a:p>
          <a:p>
            <a:pPr lvl="2"/>
            <a:r>
              <a:rPr lang="en-US" dirty="0" smtClean="0"/>
              <a:t>Only one layer of each name!</a:t>
            </a:r>
          </a:p>
          <a:p>
            <a:pPr lvl="1"/>
            <a:r>
              <a:rPr lang="en-US" dirty="0" smtClean="0"/>
              <a:t>Includes destination address</a:t>
            </a:r>
          </a:p>
          <a:p>
            <a:pPr lvl="2"/>
            <a:r>
              <a:rPr lang="en-US" dirty="0" smtClean="0"/>
              <a:t>Use that with an internal (route) table to pick an outgoing interface</a:t>
            </a:r>
          </a:p>
          <a:p>
            <a:pPr lvl="2"/>
            <a:r>
              <a:rPr lang="en-US" dirty="0" smtClean="0"/>
              <a:t>Set the source address to the outgoing interface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47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Port distinguishes different TCP or UDP layer endpoints within a IP layer</a:t>
            </a:r>
          </a:p>
          <a:p>
            <a:r>
              <a:rPr lang="en-US" dirty="0" smtClean="0"/>
              <a:t>How do you know the one to send to?</a:t>
            </a:r>
          </a:p>
          <a:p>
            <a:pPr lvl="1"/>
            <a:r>
              <a:rPr lang="en-US" dirty="0" smtClean="0"/>
              <a:t>Someone tells you!</a:t>
            </a:r>
          </a:p>
          <a:p>
            <a:pPr lvl="1"/>
            <a:r>
              <a:rPr lang="en-US" dirty="0" smtClean="0"/>
              <a:t>From a published list</a:t>
            </a:r>
          </a:p>
          <a:p>
            <a:pPr lvl="1"/>
            <a:r>
              <a:rPr lang="en-US" dirty="0" smtClean="0"/>
              <a:t>Because you’re replying to a message (or within a connection) already know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06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port number?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The one you know to send to</a:t>
            </a:r>
          </a:p>
          <a:p>
            <a:pPr lvl="1"/>
            <a:r>
              <a:rPr lang="en-US" dirty="0" smtClean="0"/>
              <a:t>The one you got a message from (to reply)</a:t>
            </a:r>
          </a:p>
          <a:p>
            <a:pPr lvl="0"/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The one a server LISTENs on</a:t>
            </a:r>
          </a:p>
          <a:p>
            <a:pPr lvl="1"/>
            <a:r>
              <a:rPr lang="en-US" dirty="0" smtClean="0"/>
              <a:t>The one a client CONNECTs</a:t>
            </a:r>
            <a:r>
              <a:rPr lang="en-US" baseline="0" dirty="0" smtClean="0"/>
              <a:t> 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are local to the pair communicating</a:t>
            </a:r>
          </a:p>
          <a:p>
            <a:pPr lvl="1"/>
            <a:r>
              <a:rPr lang="en-US" dirty="0" smtClean="0"/>
              <a:t>Identifies the socket (thus the process) on each end</a:t>
            </a:r>
          </a:p>
          <a:p>
            <a:pPr lvl="1"/>
            <a:endParaRPr lang="en-US" dirty="0"/>
          </a:p>
          <a:p>
            <a:r>
              <a:rPr lang="en-US" i="1" u="sng" dirty="0" smtClean="0"/>
              <a:t>Sometimes</a:t>
            </a:r>
            <a:r>
              <a:rPr lang="en-US" dirty="0" smtClean="0"/>
              <a:t> ports have common meaning</a:t>
            </a:r>
          </a:p>
          <a:p>
            <a:pPr lvl="1"/>
            <a:r>
              <a:rPr lang="en-US" dirty="0" smtClean="0"/>
              <a:t>At “first contact”, they help you pick who you’re talking with (i.e., client-side)</a:t>
            </a:r>
          </a:p>
          <a:p>
            <a:pPr lvl="1"/>
            <a:r>
              <a:rPr lang="en-US" dirty="0" smtClean="0"/>
              <a:t>That’s why they’re registered by IANA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63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meanings of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first contact – expected process</a:t>
            </a:r>
          </a:p>
          <a:p>
            <a:pPr lvl="1"/>
            <a:r>
              <a:rPr lang="en-US" dirty="0" smtClean="0"/>
              <a:t>E.g., web server (80), secure server (443), email server (110), etc.</a:t>
            </a:r>
          </a:p>
          <a:p>
            <a:pPr lvl="1"/>
            <a:endParaRPr lang="en-US" dirty="0"/>
          </a:p>
          <a:p>
            <a:r>
              <a:rPr lang="en-US" dirty="0" smtClean="0"/>
              <a:t>After that, </a:t>
            </a:r>
            <a:r>
              <a:rPr lang="en-US" i="1" dirty="0" smtClean="0"/>
              <a:t>just</a:t>
            </a:r>
            <a:r>
              <a:rPr lang="en-US" dirty="0" smtClean="0"/>
              <a:t> an endpoint identifier</a:t>
            </a:r>
          </a:p>
          <a:p>
            <a:pPr lvl="1"/>
            <a:r>
              <a:rPr lang="en-US" dirty="0" smtClean="0"/>
              <a:t>At the TCP/UDP layer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4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common convention (</a:t>
            </a:r>
            <a:r>
              <a:rPr lang="en-US" i="1" u="sng" dirty="0" smtClean="0"/>
              <a:t>assumption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Groups:</a:t>
            </a:r>
          </a:p>
          <a:p>
            <a:pPr lvl="2"/>
            <a:r>
              <a:rPr lang="en-US" dirty="0" smtClean="0"/>
              <a:t>System ports (80, 110, 53)</a:t>
            </a:r>
          </a:p>
          <a:p>
            <a:pPr lvl="2"/>
            <a:r>
              <a:rPr lang="en-US" dirty="0" smtClean="0"/>
              <a:t>User ports (8080, etc.)</a:t>
            </a:r>
          </a:p>
          <a:p>
            <a:pPr lvl="2"/>
            <a:r>
              <a:rPr lang="en-US" dirty="0" smtClean="0"/>
              <a:t>Dynamic ports (unassigned!)</a:t>
            </a:r>
          </a:p>
          <a:p>
            <a:pPr lvl="1"/>
            <a:r>
              <a:rPr lang="en-US" dirty="0" smtClean="0"/>
              <a:t>Assigned to “services” (TM expecting messages)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other coordination</a:t>
            </a:r>
          </a:p>
          <a:p>
            <a:pPr lvl="1"/>
            <a:r>
              <a:rPr lang="en-US" dirty="0" smtClean="0"/>
              <a:t>Because you and the other endpoint agree</a:t>
            </a:r>
          </a:p>
          <a:p>
            <a:pPr lvl="1"/>
            <a:r>
              <a:rPr lang="en-US" dirty="0" smtClean="0"/>
              <a:t>Port can mean anything you (and they) want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no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Bind with no name?</a:t>
            </a:r>
          </a:p>
          <a:p>
            <a:pPr lvl="1"/>
            <a:r>
              <a:rPr lang="en-US" dirty="0" smtClean="0"/>
              <a:t>Technically, you cannot</a:t>
            </a:r>
          </a:p>
          <a:p>
            <a:pPr lvl="1"/>
            <a:r>
              <a:rPr lang="en-US" dirty="0" smtClean="0"/>
              <a:t>Bind to “0” = ANY (i.e., “don’t care”)</a:t>
            </a:r>
          </a:p>
          <a:p>
            <a:pPr lvl="1"/>
            <a:r>
              <a:rPr lang="en-US" dirty="0" smtClean="0"/>
              <a:t>Works for IP address, TCP/UDP port</a:t>
            </a:r>
          </a:p>
          <a:p>
            <a:endParaRPr lang="en-US" dirty="0" smtClean="0"/>
          </a:p>
          <a:p>
            <a:r>
              <a:rPr lang="en-US" dirty="0" smtClean="0"/>
              <a:t>What happens when you need a name?</a:t>
            </a:r>
          </a:p>
          <a:p>
            <a:pPr lvl="1"/>
            <a:r>
              <a:rPr lang="en-US" dirty="0" smtClean="0"/>
              <a:t>If you picked ANY, the OS assigns you one</a:t>
            </a:r>
          </a:p>
          <a:p>
            <a:pPr lvl="1"/>
            <a:r>
              <a:rPr lang="en-US" dirty="0" smtClean="0"/>
              <a:t>Address = based on path, from ones you “own”</a:t>
            </a:r>
          </a:p>
          <a:p>
            <a:pPr lvl="1"/>
            <a:r>
              <a:rPr lang="en-US" dirty="0" smtClean="0"/>
              <a:t>Port = pick one not in use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74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types</a:t>
            </a:r>
            <a:r>
              <a:rPr lang="en-US" baseline="0" dirty="0" smtClean="0"/>
              <a:t> and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Sometimes send/</a:t>
            </a:r>
            <a:r>
              <a:rPr lang="en-US" dirty="0" err="1" smtClean="0"/>
              <a:t>recv</a:t>
            </a:r>
            <a:r>
              <a:rPr lang="en-US" dirty="0" smtClean="0"/>
              <a:t> boundaries match</a:t>
            </a:r>
          </a:p>
          <a:p>
            <a:pPr lvl="1"/>
            <a:r>
              <a:rPr lang="en-US" dirty="0" smtClean="0"/>
              <a:t>E.g., the channel preserves the boundaries</a:t>
            </a:r>
          </a:p>
          <a:p>
            <a:pPr lvl="1"/>
            <a:r>
              <a:rPr lang="en-US" dirty="0" smtClean="0"/>
              <a:t>Sending messages</a:t>
            </a:r>
          </a:p>
          <a:p>
            <a:pPr lvl="1"/>
            <a:r>
              <a:rPr lang="en-US" dirty="0" smtClean="0"/>
              <a:t>Sending data over a connection with markers</a:t>
            </a:r>
          </a:p>
          <a:p>
            <a:r>
              <a:rPr lang="en-US" dirty="0" smtClean="0"/>
              <a:t>Sometimes, not so much</a:t>
            </a:r>
          </a:p>
          <a:p>
            <a:pPr lvl="1"/>
            <a:r>
              <a:rPr lang="en-US" dirty="0" smtClean="0"/>
              <a:t>E.g., TCP!</a:t>
            </a:r>
          </a:p>
          <a:p>
            <a:pPr lvl="1"/>
            <a:r>
              <a:rPr lang="en-US" dirty="0" smtClean="0"/>
              <a:t>If you send 100 bytes, that might go in one TCP message, two, three, etc.</a:t>
            </a:r>
          </a:p>
          <a:p>
            <a:pPr lvl="1"/>
            <a:r>
              <a:rPr lang="en-US" dirty="0" smtClean="0"/>
              <a:t>When the other side </a:t>
            </a:r>
            <a:r>
              <a:rPr lang="en-US" dirty="0" err="1" smtClean="0"/>
              <a:t>recvs</a:t>
            </a:r>
            <a:r>
              <a:rPr lang="en-US" dirty="0" smtClean="0"/>
              <a:t>, you don’t know what data is ready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0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inside a node?</a:t>
            </a:r>
          </a:p>
          <a:p>
            <a:pPr lvl="1"/>
            <a:r>
              <a:rPr lang="en-US" dirty="0" smtClean="0"/>
              <a:t>What actually communicates to the outside?</a:t>
            </a:r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3522899" y="2867338"/>
            <a:ext cx="1839513" cy="2594933"/>
            <a:chOff x="3929744" y="4723490"/>
            <a:chExt cx="483326" cy="681810"/>
          </a:xfrm>
        </p:grpSpPr>
        <p:sp>
          <p:nvSpPr>
            <p:cNvPr id="4" name="Rectangle 3"/>
            <p:cNvSpPr/>
            <p:nvPr/>
          </p:nvSpPr>
          <p:spPr>
            <a:xfrm>
              <a:off x="3929744" y="4921974"/>
              <a:ext cx="483326" cy="483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smtClean="0">
                  <a:solidFill>
                    <a:schemeClr val="tx2"/>
                  </a:solidFill>
                </a:rPr>
                <a:t>?</a:t>
              </a:r>
              <a:endParaRPr lang="en-US" sz="115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>
              <a:endCxn id="4" idx="0"/>
            </p:cNvCxnSpPr>
            <p:nvPr/>
          </p:nvCxnSpPr>
          <p:spPr>
            <a:xfrm>
              <a:off x="4171407" y="4723490"/>
              <a:ext cx="0" cy="198484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22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Naming is more than just for networking</a:t>
            </a:r>
          </a:p>
          <a:p>
            <a:pPr lvl="1"/>
            <a:r>
              <a:rPr lang="en-US" dirty="0" smtClean="0"/>
              <a:t>Names inside the machine </a:t>
            </a:r>
          </a:p>
          <a:p>
            <a:pPr lvl="1"/>
            <a:r>
              <a:rPr lang="en-US" dirty="0" smtClean="0"/>
              <a:t>Binding between inside and outside names</a:t>
            </a:r>
          </a:p>
          <a:p>
            <a:pPr lvl="1"/>
            <a:endParaRPr lang="en-US" dirty="0"/>
          </a:p>
          <a:p>
            <a:r>
              <a:rPr lang="en-US" dirty="0" smtClean="0"/>
              <a:t>Names are linked in a set of steps</a:t>
            </a:r>
          </a:p>
          <a:p>
            <a:pPr lvl="1"/>
            <a:r>
              <a:rPr lang="en-US" dirty="0" smtClean="0"/>
              <a:t>We used Unix as an example</a:t>
            </a:r>
          </a:p>
          <a:p>
            <a:pPr lvl="1"/>
            <a:endParaRPr lang="en-US" dirty="0"/>
          </a:p>
          <a:p>
            <a:r>
              <a:rPr lang="en-US" dirty="0" smtClean="0"/>
              <a:t>Names also set expectations</a:t>
            </a:r>
          </a:p>
          <a:p>
            <a:pPr lvl="1"/>
            <a:r>
              <a:rPr lang="en-US" dirty="0" smtClean="0"/>
              <a:t>E.g., port number implies TM type (“service”)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08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17" y="2743200"/>
            <a:ext cx="1356283" cy="1066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21971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3444875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410200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133600" y="2293144"/>
            <a:ext cx="3733800" cy="831056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2133600" y="3124200"/>
            <a:ext cx="4483100" cy="68580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2133600" y="3101975"/>
            <a:ext cx="4648200" cy="252095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41982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One node has channels to multiple parties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17" y="2743200"/>
            <a:ext cx="1356283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25908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A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7432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B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895600"/>
            <a:ext cx="1051483" cy="1143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 C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21971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3444875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410200"/>
            <a:ext cx="42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1965883" y="1600200"/>
            <a:ext cx="3901517" cy="692944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12900" y="3581400"/>
            <a:ext cx="5016500" cy="11430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3200400" y="5448300"/>
            <a:ext cx="3581400" cy="17462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4600" y="2514600"/>
            <a:ext cx="320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Three processes have channels to one party each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44444E-6 L -8.05556E-6 -0.23334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658 0.26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0087 0.26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0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53877</TotalTime>
  <Words>2639</Words>
  <Application>Microsoft Macintosh PowerPoint</Application>
  <PresentationFormat>On-screen Show (4:3)</PresentationFormat>
  <Paragraphs>495</Paragraphs>
  <Slides>70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Theme</vt:lpstr>
      <vt:lpstr>Microsoft Clip Gallery</vt:lpstr>
      <vt:lpstr>Layers, Naming, and Sockets CS 118 Computer Network Fundamentals  Peter Reiher </vt:lpstr>
      <vt:lpstr>Outline</vt:lpstr>
      <vt:lpstr>Recall: definitions</vt:lpstr>
      <vt:lpstr>Names, layers, and translations</vt:lpstr>
      <vt:lpstr>Today’s theme: #WTPA?</vt:lpstr>
      <vt:lpstr>A network layer</vt:lpstr>
      <vt:lpstr>A closer look:</vt:lpstr>
      <vt:lpstr>One View</vt:lpstr>
      <vt:lpstr>Another view</vt:lpstr>
      <vt:lpstr>A closer look v2:</vt:lpstr>
      <vt:lpstr>What Does That Mean?</vt:lpstr>
      <vt:lpstr>A closer look v3:</vt:lpstr>
      <vt:lpstr>What does that mean?</vt:lpstr>
      <vt:lpstr>Inside vs. outside names</vt:lpstr>
      <vt:lpstr>“Outside” names</vt:lpstr>
      <vt:lpstr>“Outside” names</vt:lpstr>
      <vt:lpstr>Node vs. interface</vt:lpstr>
      <vt:lpstr>Node vs. interface</vt:lpstr>
      <vt:lpstr>Node names</vt:lpstr>
      <vt:lpstr>Interface names</vt:lpstr>
      <vt:lpstr>Node name uniqueness</vt:lpstr>
      <vt:lpstr>Strong vs. weak endpoint models</vt:lpstr>
      <vt:lpstr>Strong</vt:lpstr>
      <vt:lpstr>Like at Downton Abbey</vt:lpstr>
      <vt:lpstr>Weak</vt:lpstr>
      <vt:lpstr>As in, All Roads Lead To Rome</vt:lpstr>
      <vt:lpstr>Kinds of outside names</vt:lpstr>
      <vt:lpstr>A look inside the endpoint…</vt:lpstr>
      <vt:lpstr>“Inside” names</vt:lpstr>
      <vt:lpstr>Inside names…</vt:lpstr>
      <vt:lpstr>Object related names</vt:lpstr>
      <vt:lpstr>Process related names</vt:lpstr>
      <vt:lpstr>OS Review</vt:lpstr>
      <vt:lpstr>Why we prefer process names to…</vt:lpstr>
      <vt:lpstr>Properties of inside names</vt:lpstr>
      <vt:lpstr>Job of an OS</vt:lpstr>
      <vt:lpstr>How do OSes abstract layer endpoints?</vt:lpstr>
      <vt:lpstr>What’s that mean?</vt:lpstr>
      <vt:lpstr>Room for confusion . . .</vt:lpstr>
      <vt:lpstr>Inside and outside</vt:lpstr>
      <vt:lpstr>Linking the two</vt:lpstr>
      <vt:lpstr>Two sides to a socket</vt:lpstr>
      <vt:lpstr>A socket (either side)</vt:lpstr>
      <vt:lpstr>Common kinds of sockets</vt:lpstr>
      <vt:lpstr>Bind</vt:lpstr>
      <vt:lpstr>Server first steps</vt:lpstr>
      <vt:lpstr>Stateless: receiving messages</vt:lpstr>
      <vt:lpstr>Stateless: sending messages</vt:lpstr>
      <vt:lpstr>Server side - connections</vt:lpstr>
      <vt:lpstr>Listen</vt:lpstr>
      <vt:lpstr>Accept</vt:lpstr>
      <vt:lpstr>Client side – connections</vt:lpstr>
      <vt:lpstr>Connect</vt:lpstr>
      <vt:lpstr>sockaddr and names</vt:lpstr>
      <vt:lpstr>Client and server data exchange </vt:lpstr>
      <vt:lpstr>Send</vt:lpstr>
      <vt:lpstr>Recv</vt:lpstr>
      <vt:lpstr>Putting it all together</vt:lpstr>
      <vt:lpstr>For example, </vt:lpstr>
      <vt:lpstr>Issues</vt:lpstr>
      <vt:lpstr>No bind, no problem</vt:lpstr>
      <vt:lpstr>Automatic source addressing</vt:lpstr>
      <vt:lpstr>What about ports?</vt:lpstr>
      <vt:lpstr>What’s your port number?</vt:lpstr>
      <vt:lpstr>Port numbers</vt:lpstr>
      <vt:lpstr>Two meanings of ports</vt:lpstr>
      <vt:lpstr>Port meaning</vt:lpstr>
      <vt:lpstr>Having no name</vt:lpstr>
      <vt:lpstr>Socket types and boundaries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109</cp:revision>
  <cp:lastPrinted>2016-01-29T21:47:16Z</cp:lastPrinted>
  <dcterms:created xsi:type="dcterms:W3CDTF">2016-02-04T20:48:28Z</dcterms:created>
  <dcterms:modified xsi:type="dcterms:W3CDTF">2016-02-07T19:19:08Z</dcterms:modified>
</cp:coreProperties>
</file>